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9"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3F3F3"/>
    <a:srgbClr val="F15104"/>
    <a:srgbClr val="FA9547"/>
    <a:srgbClr val="F2731E"/>
    <a:srgbClr val="323032"/>
    <a:srgbClr val="F69336"/>
    <a:srgbClr val="FF9637"/>
    <a:srgbClr val="2E3A40"/>
    <a:srgbClr val="FCD800"/>
    <a:srgbClr val="5898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2"/>
    <p:restoredTop sz="94558"/>
  </p:normalViewPr>
  <p:slideViewPr>
    <p:cSldViewPr snapToGrid="0" snapToObjects="1">
      <p:cViewPr>
        <p:scale>
          <a:sx n="96" d="100"/>
          <a:sy n="96" d="100"/>
        </p:scale>
        <p:origin x="3320" y="1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F9852-8A9D-FA43-9BC6-1FE6D867865C}" type="datetimeFigureOut">
              <a:t>22/07/2022</a:t>
            </a:fld>
            <a:endParaRPr lang="en-US"/>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8FC55-56A1-8E40-9B86-97BA77CFC2EF}" type="slidenum">
              <a:t>‹N°›</a:t>
            </a:fld>
            <a:endParaRPr lang="en-US"/>
          </a:p>
        </p:txBody>
      </p:sp>
    </p:spTree>
    <p:extLst>
      <p:ext uri="{BB962C8B-B14F-4D97-AF65-F5344CB8AC3E}">
        <p14:creationId xmlns:p14="http://schemas.microsoft.com/office/powerpoint/2010/main" val="174074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68FC55-56A1-8E40-9B86-97BA77CFC2EF}" type="slidenum">
              <a:t>1</a:t>
            </a:fld>
            <a:endParaRPr lang="en-US"/>
          </a:p>
        </p:txBody>
      </p:sp>
    </p:spTree>
    <p:extLst>
      <p:ext uri="{BB962C8B-B14F-4D97-AF65-F5344CB8AC3E}">
        <p14:creationId xmlns:p14="http://schemas.microsoft.com/office/powerpoint/2010/main" val="154698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06817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39107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180426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8582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91658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18213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CF0904D-930F-FD46-A326-BF7152BF9E0A}" type="datetimeFigureOut">
              <a:rPr lang="fr-FR" smtClean="0"/>
              <a:t>22/07/2022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421489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CF0904D-930F-FD46-A326-BF7152BF9E0A}" type="datetimeFigureOut">
              <a:rPr lang="fr-FR" smtClean="0"/>
              <a:t>22/07/2022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472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CF0904D-930F-FD46-A326-BF7152BF9E0A}" type="datetimeFigureOut">
              <a:rPr lang="fr-FR" smtClean="0"/>
              <a:t>22/07/2022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27818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71215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CF0904D-930F-FD46-A326-BF7152BF9E0A}" type="datetimeFigureOut">
              <a:rPr lang="fr-FR" smtClean="0"/>
              <a:t>22/07/2022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2BAB27-56FE-0F4B-AD23-F85EC639443E}" type="slidenum">
              <a:rPr lang="fr-FR" smtClean="0"/>
              <a:t>‹N°›</a:t>
            </a:fld>
            <a:endParaRPr lang="fr-FR"/>
          </a:p>
        </p:txBody>
      </p:sp>
    </p:spTree>
    <p:extLst>
      <p:ext uri="{BB962C8B-B14F-4D97-AF65-F5344CB8AC3E}">
        <p14:creationId xmlns:p14="http://schemas.microsoft.com/office/powerpoint/2010/main" val="3586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CF0904D-930F-FD46-A326-BF7152BF9E0A}" type="datetimeFigureOut">
              <a:rPr lang="fr-FR" smtClean="0"/>
              <a:t>22/07/2022</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F2BAB27-56FE-0F4B-AD23-F85EC639443E}" type="slidenum">
              <a:rPr lang="fr-FR" smtClean="0"/>
              <a:t>‹N°›</a:t>
            </a:fld>
            <a:endParaRPr lang="fr-FR"/>
          </a:p>
        </p:txBody>
      </p:sp>
    </p:spTree>
    <p:extLst>
      <p:ext uri="{BB962C8B-B14F-4D97-AF65-F5344CB8AC3E}">
        <p14:creationId xmlns:p14="http://schemas.microsoft.com/office/powerpoint/2010/main" val="3576098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2969342" y="4917974"/>
            <a:ext cx="4129549" cy="337364"/>
          </a:xfrm>
          <a:prstGeom prst="rect">
            <a:avLst/>
          </a:prstGeom>
          <a:solidFill>
            <a:srgbClr val="F3F3F3"/>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32" name="Rectangle 31"/>
          <p:cNvSpPr/>
          <p:nvPr/>
        </p:nvSpPr>
        <p:spPr>
          <a:xfrm>
            <a:off x="2969342" y="2670994"/>
            <a:ext cx="4129549" cy="337364"/>
          </a:xfrm>
          <a:prstGeom prst="rect">
            <a:avLst/>
          </a:prstGeom>
          <a:solidFill>
            <a:srgbClr val="F3F3F3"/>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68" name="Rectangle 67"/>
          <p:cNvSpPr/>
          <p:nvPr/>
        </p:nvSpPr>
        <p:spPr>
          <a:xfrm>
            <a:off x="458271" y="1495341"/>
            <a:ext cx="2202909" cy="8730207"/>
          </a:xfrm>
          <a:prstGeom prst="rect">
            <a:avLst/>
          </a:prstGeom>
          <a:solidFill>
            <a:srgbClr val="92D050"/>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2" name="Rectangle 1"/>
          <p:cNvSpPr/>
          <p:nvPr/>
        </p:nvSpPr>
        <p:spPr>
          <a:xfrm>
            <a:off x="458270" y="3231917"/>
            <a:ext cx="2202909" cy="2843511"/>
          </a:xfrm>
          <a:prstGeom prst="rect">
            <a:avLst/>
          </a:prstGeom>
          <a:solidFill>
            <a:srgbClr val="F3F3F3"/>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45" name="Image 7"/>
          <p:cNvPicPr>
            <a:picLocks noChangeAspect="1"/>
          </p:cNvPicPr>
          <p:nvPr/>
        </p:nvPicPr>
        <p:blipFill rotWithShape="1">
          <a:blip r:embed="rId3"/>
          <a:srcRect l="43073" b="14177"/>
          <a:stretch/>
        </p:blipFill>
        <p:spPr>
          <a:xfrm>
            <a:off x="490208" y="422870"/>
            <a:ext cx="2141864" cy="2155254"/>
          </a:xfrm>
          <a:prstGeom prst="ellipse">
            <a:avLst/>
          </a:prstGeom>
          <a:ln w="28575">
            <a:solidFill>
              <a:srgbClr val="92D050"/>
            </a:solidFill>
          </a:ln>
        </p:spPr>
      </p:pic>
      <p:sp>
        <p:nvSpPr>
          <p:cNvPr id="46" name="TextBox 45"/>
          <p:cNvSpPr txBox="1"/>
          <p:nvPr/>
        </p:nvSpPr>
        <p:spPr>
          <a:xfrm>
            <a:off x="2846884" y="796978"/>
            <a:ext cx="4645295" cy="738664"/>
          </a:xfrm>
          <a:prstGeom prst="rect">
            <a:avLst/>
          </a:prstGeom>
          <a:noFill/>
        </p:spPr>
        <p:txBody>
          <a:bodyPr wrap="square" rtlCol="0">
            <a:spAutoFit/>
          </a:bodyPr>
          <a:lstStyle/>
          <a:p>
            <a:r>
              <a:rPr lang="en-US" sz="4200" dirty="0">
                <a:solidFill>
                  <a:srgbClr val="92D050"/>
                </a:solidFill>
                <a:latin typeface="Avenir Light" charset="0"/>
                <a:ea typeface="Avenir Light" charset="0"/>
                <a:cs typeface="Avenir Light" charset="0"/>
              </a:rPr>
              <a:t>MARTINEZ </a:t>
            </a:r>
            <a:r>
              <a:rPr lang="en-US" sz="4200" dirty="0">
                <a:latin typeface="Avenir Light" charset="0"/>
                <a:ea typeface="Avenir Light" charset="0"/>
                <a:cs typeface="Avenir Light" charset="0"/>
              </a:rPr>
              <a:t>ALAIN</a:t>
            </a:r>
          </a:p>
        </p:txBody>
      </p:sp>
      <p:sp>
        <p:nvSpPr>
          <p:cNvPr id="48" name="Rectangle 47"/>
          <p:cNvSpPr/>
          <p:nvPr/>
        </p:nvSpPr>
        <p:spPr>
          <a:xfrm>
            <a:off x="5677083" y="1495340"/>
            <a:ext cx="1421808" cy="259621"/>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49" name="TextBox 48"/>
          <p:cNvSpPr txBox="1"/>
          <p:nvPr/>
        </p:nvSpPr>
        <p:spPr>
          <a:xfrm>
            <a:off x="592663" y="2639135"/>
            <a:ext cx="1956618" cy="492443"/>
          </a:xfrm>
          <a:prstGeom prst="rect">
            <a:avLst/>
          </a:prstGeom>
          <a:noFill/>
        </p:spPr>
        <p:txBody>
          <a:bodyPr wrap="square" rtlCol="0">
            <a:spAutoFit/>
          </a:bodyPr>
          <a:lstStyle/>
          <a:p>
            <a:pPr algn="ctr"/>
            <a:r>
              <a:rPr lang="en-US" sz="1300" dirty="0">
                <a:solidFill>
                  <a:schemeClr val="bg1"/>
                </a:solidFill>
                <a:latin typeface="Avenir Light" charset="0"/>
                <a:ea typeface="Avenir Light" charset="0"/>
                <a:cs typeface="Avenir Light" charset="0"/>
              </a:rPr>
              <a:t>TITRE DU CV</a:t>
            </a:r>
          </a:p>
          <a:p>
            <a:pPr algn="ctr"/>
            <a:r>
              <a:rPr lang="en-US" sz="1300" dirty="0">
                <a:solidFill>
                  <a:schemeClr val="bg1"/>
                </a:solidFill>
                <a:latin typeface="Avenir Light" charset="0"/>
                <a:ea typeface="Avenir Light" charset="0"/>
                <a:cs typeface="Avenir Light" charset="0"/>
              </a:rPr>
              <a:t>POSTE</a:t>
            </a:r>
          </a:p>
        </p:txBody>
      </p:sp>
      <p:sp>
        <p:nvSpPr>
          <p:cNvPr id="50" name="TextBox 49"/>
          <p:cNvSpPr txBox="1"/>
          <p:nvPr/>
        </p:nvSpPr>
        <p:spPr>
          <a:xfrm>
            <a:off x="5574890" y="1863172"/>
            <a:ext cx="1592825" cy="646331"/>
          </a:xfrm>
          <a:prstGeom prst="rect">
            <a:avLst/>
          </a:prstGeom>
          <a:noFill/>
        </p:spPr>
        <p:txBody>
          <a:bodyPr wrap="square" rtlCol="0">
            <a:spAutoFit/>
          </a:bodyPr>
          <a:lstStyle/>
          <a:p>
            <a:pPr>
              <a:tabLst>
                <a:tab pos="1190625" algn="l"/>
              </a:tabLst>
            </a:pPr>
            <a:r>
              <a:rPr lang="en-US" sz="1200" dirty="0">
                <a:latin typeface="Avenir Light" charset="0"/>
                <a:ea typeface="Avenir Light" charset="0"/>
                <a:cs typeface="Avenir Light" charset="0"/>
              </a:rPr>
              <a:t>+33 01 02 03 04 05</a:t>
            </a:r>
          </a:p>
          <a:p>
            <a:pPr>
              <a:tabLst>
                <a:tab pos="1190625" algn="l"/>
              </a:tabLst>
            </a:pPr>
            <a:r>
              <a:rPr lang="en-US" sz="1200" dirty="0" err="1">
                <a:latin typeface="Avenir Light" charset="0"/>
                <a:ea typeface="Avenir Light" charset="0"/>
                <a:cs typeface="Avenir Light" charset="0"/>
              </a:rPr>
              <a:t>email@email.com</a:t>
            </a:r>
            <a:endParaRPr lang="en-US" sz="1200" dirty="0">
              <a:latin typeface="Avenir Light" charset="0"/>
              <a:ea typeface="Avenir Light" charset="0"/>
              <a:cs typeface="Avenir Light" charset="0"/>
            </a:endParaRPr>
          </a:p>
          <a:p>
            <a:pPr>
              <a:tabLst>
                <a:tab pos="1190625" algn="l"/>
              </a:tabLst>
            </a:pPr>
            <a:r>
              <a:rPr lang="en-US" sz="1200" dirty="0">
                <a:latin typeface="Avenir Light" charset="0"/>
                <a:ea typeface="Avenir Light" charset="0"/>
                <a:cs typeface="Avenir Light" charset="0"/>
              </a:rPr>
              <a:t>Paris, FRANCE</a:t>
            </a:r>
          </a:p>
        </p:txBody>
      </p:sp>
      <p:sp>
        <p:nvSpPr>
          <p:cNvPr id="51" name="TextBox 50"/>
          <p:cNvSpPr txBox="1"/>
          <p:nvPr/>
        </p:nvSpPr>
        <p:spPr>
          <a:xfrm>
            <a:off x="3122189" y="2695571"/>
            <a:ext cx="1489139" cy="338554"/>
          </a:xfrm>
          <a:prstGeom prst="rect">
            <a:avLst/>
          </a:prstGeom>
          <a:noFill/>
        </p:spPr>
        <p:txBody>
          <a:bodyPr wrap="square" rtlCol="0">
            <a:spAutoFit/>
          </a:bodyPr>
          <a:lstStyle/>
          <a:p>
            <a:r>
              <a:rPr lang="en-US" sz="1600" b="1" dirty="0">
                <a:solidFill>
                  <a:srgbClr val="92D050"/>
                </a:solidFill>
                <a:latin typeface="Avenir Light" charset="0"/>
                <a:ea typeface="Avenir Light" charset="0"/>
                <a:cs typeface="Avenir Light" charset="0"/>
              </a:rPr>
              <a:t>FORMATION</a:t>
            </a:r>
          </a:p>
        </p:txBody>
      </p:sp>
      <p:sp>
        <p:nvSpPr>
          <p:cNvPr id="53" name="TextBox 52"/>
          <p:cNvSpPr txBox="1"/>
          <p:nvPr/>
        </p:nvSpPr>
        <p:spPr>
          <a:xfrm>
            <a:off x="5677083" y="3337311"/>
            <a:ext cx="1421808" cy="307777"/>
          </a:xfrm>
          <a:prstGeom prst="rect">
            <a:avLst/>
          </a:prstGeom>
          <a:noFill/>
        </p:spPr>
        <p:txBody>
          <a:bodyPr wrap="square" rtlCol="0">
            <a:spAutoFit/>
          </a:bodyPr>
          <a:lstStyle/>
          <a:p>
            <a:pPr algn="ctr"/>
            <a:r>
              <a:rPr lang="en-US" sz="1400" dirty="0">
                <a:solidFill>
                  <a:srgbClr val="92D050"/>
                </a:solidFill>
                <a:latin typeface="Avenir Medium" charset="0"/>
                <a:ea typeface="Avenir Medium" charset="0"/>
                <a:cs typeface="Avenir Medium" charset="0"/>
              </a:rPr>
              <a:t>2013-2014</a:t>
            </a:r>
          </a:p>
        </p:txBody>
      </p:sp>
      <p:sp>
        <p:nvSpPr>
          <p:cNvPr id="54" name="TextBox 53"/>
          <p:cNvSpPr txBox="1"/>
          <p:nvPr/>
        </p:nvSpPr>
        <p:spPr>
          <a:xfrm>
            <a:off x="5677083" y="4057311"/>
            <a:ext cx="1421808" cy="307777"/>
          </a:xfrm>
          <a:prstGeom prst="rect">
            <a:avLst/>
          </a:prstGeom>
          <a:noFill/>
        </p:spPr>
        <p:txBody>
          <a:bodyPr wrap="square" rtlCol="0">
            <a:spAutoFit/>
          </a:bodyPr>
          <a:lstStyle/>
          <a:p>
            <a:pPr algn="ctr"/>
            <a:r>
              <a:rPr lang="en-US" sz="1400">
                <a:solidFill>
                  <a:srgbClr val="92D050"/>
                </a:solidFill>
                <a:latin typeface="Avenir Medium" charset="0"/>
                <a:ea typeface="Avenir Medium" charset="0"/>
                <a:cs typeface="Avenir Medium" charset="0"/>
              </a:rPr>
              <a:t>2013-2014</a:t>
            </a:r>
          </a:p>
        </p:txBody>
      </p:sp>
      <p:sp>
        <p:nvSpPr>
          <p:cNvPr id="55" name="TextBox 54"/>
          <p:cNvSpPr txBox="1"/>
          <p:nvPr/>
        </p:nvSpPr>
        <p:spPr>
          <a:xfrm>
            <a:off x="3122189" y="4937638"/>
            <a:ext cx="3376933" cy="338554"/>
          </a:xfrm>
          <a:prstGeom prst="rect">
            <a:avLst/>
          </a:prstGeom>
          <a:noFill/>
        </p:spPr>
        <p:txBody>
          <a:bodyPr wrap="square" rtlCol="0">
            <a:spAutoFit/>
          </a:bodyPr>
          <a:lstStyle/>
          <a:p>
            <a:r>
              <a:rPr lang="en-US" sz="1600" b="1">
                <a:solidFill>
                  <a:srgbClr val="92D050"/>
                </a:solidFill>
                <a:latin typeface="Avenir Light" charset="0"/>
                <a:ea typeface="Avenir Light" charset="0"/>
                <a:cs typeface="Avenir Light" charset="0"/>
              </a:rPr>
              <a:t>EXPERIENCES PRO.</a:t>
            </a:r>
          </a:p>
        </p:txBody>
      </p:sp>
      <p:sp>
        <p:nvSpPr>
          <p:cNvPr id="57" name="TextBox 56"/>
          <p:cNvSpPr txBox="1"/>
          <p:nvPr/>
        </p:nvSpPr>
        <p:spPr>
          <a:xfrm>
            <a:off x="5677083" y="5363983"/>
            <a:ext cx="1421808" cy="307777"/>
          </a:xfrm>
          <a:prstGeom prst="rect">
            <a:avLst/>
          </a:prstGeom>
          <a:noFill/>
        </p:spPr>
        <p:txBody>
          <a:bodyPr wrap="square" rtlCol="0">
            <a:spAutoFit/>
          </a:bodyPr>
          <a:lstStyle/>
          <a:p>
            <a:pPr algn="ctr"/>
            <a:r>
              <a:rPr lang="en-US" sz="1400">
                <a:solidFill>
                  <a:srgbClr val="92D050"/>
                </a:solidFill>
                <a:latin typeface="Avenir Medium" charset="0"/>
                <a:ea typeface="Avenir Medium" charset="0"/>
                <a:cs typeface="Avenir Medium" charset="0"/>
              </a:rPr>
              <a:t>2013-2014</a:t>
            </a:r>
          </a:p>
        </p:txBody>
      </p:sp>
      <p:sp>
        <p:nvSpPr>
          <p:cNvPr id="58" name="TextBox 57"/>
          <p:cNvSpPr txBox="1"/>
          <p:nvPr/>
        </p:nvSpPr>
        <p:spPr>
          <a:xfrm>
            <a:off x="5677083" y="7033500"/>
            <a:ext cx="1421808" cy="307777"/>
          </a:xfrm>
          <a:prstGeom prst="rect">
            <a:avLst/>
          </a:prstGeom>
          <a:noFill/>
        </p:spPr>
        <p:txBody>
          <a:bodyPr wrap="square" rtlCol="0">
            <a:spAutoFit/>
          </a:bodyPr>
          <a:lstStyle/>
          <a:p>
            <a:pPr algn="ctr"/>
            <a:r>
              <a:rPr lang="en-US" sz="1400">
                <a:solidFill>
                  <a:srgbClr val="92D050"/>
                </a:solidFill>
                <a:latin typeface="Avenir Medium" charset="0"/>
                <a:ea typeface="Avenir Medium" charset="0"/>
                <a:cs typeface="Avenir Medium" charset="0"/>
              </a:rPr>
              <a:t>2013-2014</a:t>
            </a:r>
          </a:p>
        </p:txBody>
      </p:sp>
      <p:sp>
        <p:nvSpPr>
          <p:cNvPr id="59" name="TextBox 58"/>
          <p:cNvSpPr txBox="1"/>
          <p:nvPr/>
        </p:nvSpPr>
        <p:spPr>
          <a:xfrm>
            <a:off x="5677083" y="8703017"/>
            <a:ext cx="1421808" cy="307777"/>
          </a:xfrm>
          <a:prstGeom prst="rect">
            <a:avLst/>
          </a:prstGeom>
          <a:noFill/>
        </p:spPr>
        <p:txBody>
          <a:bodyPr wrap="square" rtlCol="0">
            <a:spAutoFit/>
          </a:bodyPr>
          <a:lstStyle/>
          <a:p>
            <a:pPr algn="ctr"/>
            <a:r>
              <a:rPr lang="en-US" sz="1400">
                <a:solidFill>
                  <a:srgbClr val="92D050"/>
                </a:solidFill>
                <a:latin typeface="Avenir Medium" charset="0"/>
                <a:ea typeface="Avenir Medium" charset="0"/>
                <a:cs typeface="Avenir Medium" charset="0"/>
              </a:rPr>
              <a:t>2013-2014</a:t>
            </a:r>
          </a:p>
        </p:txBody>
      </p:sp>
      <p:sp>
        <p:nvSpPr>
          <p:cNvPr id="60" name="TextBox 59"/>
          <p:cNvSpPr txBox="1"/>
          <p:nvPr/>
        </p:nvSpPr>
        <p:spPr>
          <a:xfrm>
            <a:off x="572999" y="3455969"/>
            <a:ext cx="1489139" cy="307777"/>
          </a:xfrm>
          <a:prstGeom prst="rect">
            <a:avLst/>
          </a:prstGeom>
          <a:noFill/>
        </p:spPr>
        <p:txBody>
          <a:bodyPr wrap="square" rtlCol="0">
            <a:spAutoFit/>
          </a:bodyPr>
          <a:lstStyle/>
          <a:p>
            <a:r>
              <a:rPr lang="en-US" sz="1400" b="1">
                <a:latin typeface="Avenir Light" charset="0"/>
                <a:ea typeface="Avenir Light" charset="0"/>
                <a:cs typeface="Avenir Light" charset="0"/>
              </a:rPr>
              <a:t>PROFILE</a:t>
            </a:r>
          </a:p>
        </p:txBody>
      </p:sp>
      <p:sp>
        <p:nvSpPr>
          <p:cNvPr id="61" name="TextBox 60"/>
          <p:cNvSpPr txBox="1"/>
          <p:nvPr/>
        </p:nvSpPr>
        <p:spPr>
          <a:xfrm>
            <a:off x="572999" y="3774859"/>
            <a:ext cx="2033446" cy="2123658"/>
          </a:xfrm>
          <a:prstGeom prst="rect">
            <a:avLst/>
          </a:prstGeom>
          <a:noFill/>
        </p:spPr>
        <p:txBody>
          <a:bodyPr wrap="square" rtlCol="0">
            <a:spAutoFit/>
          </a:bodyPr>
          <a:lstStyle/>
          <a:p>
            <a:pPr defTabSz="685800">
              <a:defRPr/>
            </a:pPr>
            <a:r>
              <a:rPr lang="fr-FR" sz="1200" dirty="0">
                <a:solidFill>
                  <a:schemeClr val="tx1">
                    <a:lumMod val="50000"/>
                    <a:lumOff val="50000"/>
                  </a:schemeClr>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a:t>
            </a:r>
          </a:p>
          <a:p>
            <a:pPr defTabSz="685800">
              <a:defRPr/>
            </a:pPr>
            <a:endParaRPr lang="fr-FR" sz="1200" dirty="0">
              <a:solidFill>
                <a:schemeClr val="tx1">
                  <a:lumMod val="50000"/>
                  <a:lumOff val="50000"/>
                </a:schemeClr>
              </a:solidFill>
            </a:endParaRPr>
          </a:p>
        </p:txBody>
      </p:sp>
      <p:sp>
        <p:nvSpPr>
          <p:cNvPr id="62" name="TextBox 61"/>
          <p:cNvSpPr txBox="1"/>
          <p:nvPr/>
        </p:nvSpPr>
        <p:spPr>
          <a:xfrm>
            <a:off x="572999" y="6127342"/>
            <a:ext cx="1489139" cy="307777"/>
          </a:xfrm>
          <a:prstGeom prst="rect">
            <a:avLst/>
          </a:prstGeom>
          <a:noFill/>
        </p:spPr>
        <p:txBody>
          <a:bodyPr wrap="square" rtlCol="0">
            <a:spAutoFit/>
          </a:bodyPr>
          <a:lstStyle/>
          <a:p>
            <a:r>
              <a:rPr lang="en-US" sz="1400" b="1" dirty="0">
                <a:solidFill>
                  <a:schemeClr val="bg1"/>
                </a:solidFill>
                <a:latin typeface="Avenir Light" charset="0"/>
                <a:ea typeface="Avenir Light" charset="0"/>
                <a:cs typeface="Avenir Light" charset="0"/>
              </a:rPr>
              <a:t>PROFIL</a:t>
            </a:r>
          </a:p>
        </p:txBody>
      </p:sp>
      <p:sp>
        <p:nvSpPr>
          <p:cNvPr id="65" name="TextBox 64"/>
          <p:cNvSpPr txBox="1"/>
          <p:nvPr/>
        </p:nvSpPr>
        <p:spPr>
          <a:xfrm>
            <a:off x="572999" y="8053540"/>
            <a:ext cx="1489139" cy="307777"/>
          </a:xfrm>
          <a:prstGeom prst="rect">
            <a:avLst/>
          </a:prstGeom>
          <a:noFill/>
        </p:spPr>
        <p:txBody>
          <a:bodyPr wrap="square" rtlCol="0">
            <a:spAutoFit/>
          </a:bodyPr>
          <a:lstStyle/>
          <a:p>
            <a:r>
              <a:rPr lang="en-US" sz="1400" b="1" dirty="0">
                <a:solidFill>
                  <a:schemeClr val="bg1"/>
                </a:solidFill>
                <a:latin typeface="Avenir Light" charset="0"/>
                <a:ea typeface="Avenir Light" charset="0"/>
                <a:cs typeface="Avenir Light" charset="0"/>
              </a:rPr>
              <a:t>HOBBIES</a:t>
            </a:r>
          </a:p>
        </p:txBody>
      </p:sp>
      <p:sp>
        <p:nvSpPr>
          <p:cNvPr id="27" name="Rectangle 26"/>
          <p:cNvSpPr/>
          <p:nvPr/>
        </p:nvSpPr>
        <p:spPr>
          <a:xfrm>
            <a:off x="2969342" y="1495340"/>
            <a:ext cx="2526887" cy="259621"/>
          </a:xfrm>
          <a:prstGeom prst="rect">
            <a:avLst/>
          </a:prstGeom>
          <a:solidFill>
            <a:srgbClr val="92D05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28" name="Rectangle 27"/>
          <p:cNvSpPr/>
          <p:nvPr/>
        </p:nvSpPr>
        <p:spPr>
          <a:xfrm>
            <a:off x="5496231" y="1495340"/>
            <a:ext cx="180851" cy="259621"/>
          </a:xfrm>
          <a:prstGeom prst="rect">
            <a:avLst/>
          </a:prstGeom>
          <a:solidFill>
            <a:srgbClr val="F3F3F3"/>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solidFill>
                <a:schemeClr val="tx1"/>
              </a:solidFill>
            </a:endParaRPr>
          </a:p>
        </p:txBody>
      </p:sp>
      <p:sp>
        <p:nvSpPr>
          <p:cNvPr id="31" name="TextBox 30"/>
          <p:cNvSpPr txBox="1"/>
          <p:nvPr/>
        </p:nvSpPr>
        <p:spPr>
          <a:xfrm>
            <a:off x="4360350" y="1863172"/>
            <a:ext cx="1226306" cy="646331"/>
          </a:xfrm>
          <a:prstGeom prst="rect">
            <a:avLst/>
          </a:prstGeom>
          <a:noFill/>
        </p:spPr>
        <p:txBody>
          <a:bodyPr wrap="square" rtlCol="0">
            <a:spAutoFit/>
          </a:bodyPr>
          <a:lstStyle/>
          <a:p>
            <a:pPr algn="r">
              <a:tabLst>
                <a:tab pos="1190625" algn="l"/>
              </a:tabLst>
            </a:pPr>
            <a:r>
              <a:rPr lang="en-US" sz="1200" dirty="0">
                <a:solidFill>
                  <a:srgbClr val="92D050"/>
                </a:solidFill>
                <a:latin typeface="Avenir Light" charset="0"/>
                <a:ea typeface="Avenir Light" charset="0"/>
                <a:cs typeface="Avenir Light" charset="0"/>
              </a:rPr>
              <a:t>PHONE</a:t>
            </a:r>
            <a:endParaRPr lang="en-US" sz="1200" dirty="0">
              <a:latin typeface="Avenir Light" charset="0"/>
              <a:ea typeface="Avenir Light" charset="0"/>
              <a:cs typeface="Avenir Light" charset="0"/>
            </a:endParaRPr>
          </a:p>
          <a:p>
            <a:pPr algn="r">
              <a:tabLst>
                <a:tab pos="1190625" algn="l"/>
              </a:tabLst>
            </a:pPr>
            <a:r>
              <a:rPr lang="en-US" sz="1200" dirty="0">
                <a:solidFill>
                  <a:srgbClr val="92D050"/>
                </a:solidFill>
                <a:latin typeface="Avenir Light" charset="0"/>
                <a:ea typeface="Avenir Light" charset="0"/>
                <a:cs typeface="Avenir Light" charset="0"/>
              </a:rPr>
              <a:t>EMAIL</a:t>
            </a:r>
            <a:endParaRPr lang="en-US" sz="1200" dirty="0">
              <a:latin typeface="Avenir Light" charset="0"/>
              <a:ea typeface="Avenir Light" charset="0"/>
              <a:cs typeface="Avenir Light" charset="0"/>
            </a:endParaRPr>
          </a:p>
          <a:p>
            <a:pPr algn="r">
              <a:tabLst>
                <a:tab pos="1190625" algn="l"/>
              </a:tabLst>
            </a:pPr>
            <a:r>
              <a:rPr lang="en-US" sz="1200" dirty="0">
                <a:solidFill>
                  <a:srgbClr val="92D050"/>
                </a:solidFill>
                <a:latin typeface="Avenir Light" charset="0"/>
                <a:ea typeface="Avenir Light" charset="0"/>
                <a:cs typeface="Avenir Light" charset="0"/>
              </a:rPr>
              <a:t>ADDRESS</a:t>
            </a:r>
            <a:endParaRPr lang="en-US" sz="1200" dirty="0">
              <a:latin typeface="Avenir Light" charset="0"/>
              <a:ea typeface="Avenir Light" charset="0"/>
              <a:cs typeface="Avenir Light" charset="0"/>
            </a:endParaRPr>
          </a:p>
        </p:txBody>
      </p:sp>
      <p:sp>
        <p:nvSpPr>
          <p:cNvPr id="3" name="ZoneTexte 2">
            <a:extLst>
              <a:ext uri="{FF2B5EF4-FFF2-40B4-BE49-F238E27FC236}">
                <a16:creationId xmlns:a16="http://schemas.microsoft.com/office/drawing/2014/main" id="{25F77BBD-45B3-EB8C-3B8F-9803D6636AA5}"/>
              </a:ext>
            </a:extLst>
          </p:cNvPr>
          <p:cNvSpPr txBox="1"/>
          <p:nvPr/>
        </p:nvSpPr>
        <p:spPr>
          <a:xfrm>
            <a:off x="2893104" y="5363983"/>
            <a:ext cx="2954380" cy="1485022"/>
          </a:xfrm>
          <a:prstGeom prst="rect">
            <a:avLst/>
          </a:prstGeom>
          <a:noFill/>
        </p:spPr>
        <p:txBody>
          <a:bodyPr wrap="square" rtlCol="0">
            <a:spAutoFit/>
          </a:bodyPr>
          <a:lstStyle/>
          <a:p>
            <a:pPr>
              <a:buClr>
                <a:srgbClr val="00B050"/>
              </a:buClr>
              <a:buSzPct val="100000"/>
              <a:defRPr/>
            </a:pPr>
            <a:r>
              <a:rPr lang="fr-FR" sz="1400" b="1" dirty="0">
                <a:latin typeface="Avenir Light" charset="0"/>
                <a:ea typeface="Avenir Light" charset="0"/>
                <a:cs typeface="Avenir Light" charset="0"/>
              </a:rPr>
              <a:t>TITRE DU POSTE</a:t>
            </a:r>
          </a:p>
          <a:p>
            <a:pPr>
              <a:spcAft>
                <a:spcPts val="1200"/>
              </a:spcAft>
              <a:buClr>
                <a:srgbClr val="00B050"/>
              </a:buClr>
              <a:buSzPct val="100000"/>
              <a:defRPr/>
            </a:pPr>
            <a:r>
              <a:rPr lang="fr-FR" sz="1400" b="1" dirty="0">
                <a:latin typeface="Avenir Light" charset="0"/>
                <a:ea typeface="Avenir Light" charset="0"/>
                <a:cs typeface="Avenir Light" charset="0"/>
              </a:rPr>
              <a:t>SOCIETE, Paris</a:t>
            </a:r>
          </a:p>
          <a:p>
            <a:pPr>
              <a:buClr>
                <a:srgbClr val="00B050"/>
              </a:buClr>
              <a:buSzPct val="100000"/>
              <a:defRPr/>
            </a:pPr>
            <a:r>
              <a:rPr lang="fr-FR" sz="1050" dirty="0">
                <a:solidFill>
                  <a:prstClr val="black">
                    <a:lumMod val="75000"/>
                    <a:lumOff val="25000"/>
                  </a:prstClr>
                </a:solidFill>
                <a:latin typeface="Avenir Light" charset="0"/>
                <a:ea typeface="Avenir Light" charset="0"/>
                <a:cs typeface="Avenir Light" charset="0"/>
              </a:rPr>
              <a:t>Décrivez ici les fonctions que vous avez occupé. Décrivez également vos missions, le nombre de personne que vous avez encadrez et si vous le pouvez essayé d’inscrire les résultats que vous avez obtenus.</a:t>
            </a:r>
            <a:endParaRPr lang="fr-FR" sz="1050" dirty="0">
              <a:solidFill>
                <a:schemeClr val="tx1">
                  <a:lumMod val="75000"/>
                  <a:lumOff val="25000"/>
                </a:schemeClr>
              </a:solidFill>
              <a:latin typeface="Avenir Light" charset="0"/>
              <a:ea typeface="Avenir Light" charset="0"/>
              <a:cs typeface="Avenir Light" charset="0"/>
            </a:endParaRPr>
          </a:p>
        </p:txBody>
      </p:sp>
      <p:sp>
        <p:nvSpPr>
          <p:cNvPr id="4" name="ZoneTexte 3">
            <a:extLst>
              <a:ext uri="{FF2B5EF4-FFF2-40B4-BE49-F238E27FC236}">
                <a16:creationId xmlns:a16="http://schemas.microsoft.com/office/drawing/2014/main" id="{74EFD7A7-22DC-5A07-C695-4CB5F9F7ACE8}"/>
              </a:ext>
            </a:extLst>
          </p:cNvPr>
          <p:cNvSpPr txBox="1"/>
          <p:nvPr/>
        </p:nvSpPr>
        <p:spPr>
          <a:xfrm>
            <a:off x="2893104" y="7047249"/>
            <a:ext cx="2954380" cy="1485022"/>
          </a:xfrm>
          <a:prstGeom prst="rect">
            <a:avLst/>
          </a:prstGeom>
          <a:noFill/>
        </p:spPr>
        <p:txBody>
          <a:bodyPr wrap="square" rtlCol="0">
            <a:spAutoFit/>
          </a:bodyPr>
          <a:lstStyle/>
          <a:p>
            <a:pPr>
              <a:buClr>
                <a:srgbClr val="00B050"/>
              </a:buClr>
              <a:buSzPct val="100000"/>
              <a:defRPr/>
            </a:pPr>
            <a:r>
              <a:rPr lang="fr-FR" sz="1400" b="1" dirty="0">
                <a:latin typeface="Avenir Light" charset="0"/>
                <a:ea typeface="Avenir Light" charset="0"/>
                <a:cs typeface="Avenir Light" charset="0"/>
              </a:rPr>
              <a:t>TITRE DU POSTE</a:t>
            </a:r>
          </a:p>
          <a:p>
            <a:pPr>
              <a:spcAft>
                <a:spcPts val="1200"/>
              </a:spcAft>
              <a:buClr>
                <a:srgbClr val="00B050"/>
              </a:buClr>
              <a:buSzPct val="100000"/>
              <a:defRPr/>
            </a:pPr>
            <a:r>
              <a:rPr lang="fr-FR" sz="1400" b="1" dirty="0">
                <a:latin typeface="Avenir Light" charset="0"/>
                <a:ea typeface="Avenir Light" charset="0"/>
                <a:cs typeface="Avenir Light" charset="0"/>
              </a:rPr>
              <a:t>SOCIETE, Paris</a:t>
            </a:r>
          </a:p>
          <a:p>
            <a:pPr>
              <a:buClr>
                <a:srgbClr val="00B050"/>
              </a:buClr>
              <a:buSzPct val="100000"/>
              <a:defRPr/>
            </a:pPr>
            <a:r>
              <a:rPr lang="fr-FR" sz="1050" dirty="0">
                <a:solidFill>
                  <a:prstClr val="black">
                    <a:lumMod val="75000"/>
                    <a:lumOff val="25000"/>
                  </a:prstClr>
                </a:solidFill>
                <a:latin typeface="Avenir Light" charset="0"/>
                <a:ea typeface="Avenir Light" charset="0"/>
                <a:cs typeface="Avenir Light" charset="0"/>
              </a:rPr>
              <a:t>Décrivez ici les fonctions que vous avez occupé. Décrivez également vos missions, le nombre de personne que vous avez encadrez et si vous le pouvez essayé d’inscrire les résultats que vous avez obtenus.</a:t>
            </a:r>
            <a:endParaRPr lang="fr-FR" sz="1050" dirty="0">
              <a:solidFill>
                <a:schemeClr val="tx1">
                  <a:lumMod val="75000"/>
                  <a:lumOff val="25000"/>
                </a:schemeClr>
              </a:solidFill>
              <a:latin typeface="Avenir Light" charset="0"/>
              <a:ea typeface="Avenir Light" charset="0"/>
              <a:cs typeface="Avenir Light" charset="0"/>
            </a:endParaRPr>
          </a:p>
        </p:txBody>
      </p:sp>
      <p:sp>
        <p:nvSpPr>
          <p:cNvPr id="5" name="ZoneTexte 4">
            <a:extLst>
              <a:ext uri="{FF2B5EF4-FFF2-40B4-BE49-F238E27FC236}">
                <a16:creationId xmlns:a16="http://schemas.microsoft.com/office/drawing/2014/main" id="{355EAC94-0D6D-E339-F32C-22E773853191}"/>
              </a:ext>
            </a:extLst>
          </p:cNvPr>
          <p:cNvSpPr txBox="1"/>
          <p:nvPr/>
        </p:nvSpPr>
        <p:spPr>
          <a:xfrm>
            <a:off x="2883160" y="8717761"/>
            <a:ext cx="2954380" cy="1485022"/>
          </a:xfrm>
          <a:prstGeom prst="rect">
            <a:avLst/>
          </a:prstGeom>
          <a:noFill/>
        </p:spPr>
        <p:txBody>
          <a:bodyPr wrap="square" rtlCol="0">
            <a:spAutoFit/>
          </a:bodyPr>
          <a:lstStyle/>
          <a:p>
            <a:pPr>
              <a:buClr>
                <a:srgbClr val="00B050"/>
              </a:buClr>
              <a:buSzPct val="100000"/>
              <a:defRPr/>
            </a:pPr>
            <a:r>
              <a:rPr lang="fr-FR" sz="1400" b="1" dirty="0">
                <a:latin typeface="Avenir Light" charset="0"/>
                <a:ea typeface="Avenir Light" charset="0"/>
                <a:cs typeface="Avenir Light" charset="0"/>
              </a:rPr>
              <a:t>TITRE DU POSTE</a:t>
            </a:r>
          </a:p>
          <a:p>
            <a:pPr>
              <a:spcAft>
                <a:spcPts val="1200"/>
              </a:spcAft>
              <a:buClr>
                <a:srgbClr val="00B050"/>
              </a:buClr>
              <a:buSzPct val="100000"/>
              <a:defRPr/>
            </a:pPr>
            <a:r>
              <a:rPr lang="fr-FR" sz="1400" b="1" dirty="0">
                <a:latin typeface="Avenir Light" charset="0"/>
                <a:ea typeface="Avenir Light" charset="0"/>
                <a:cs typeface="Avenir Light" charset="0"/>
              </a:rPr>
              <a:t>SOCIETE, Paris</a:t>
            </a:r>
          </a:p>
          <a:p>
            <a:pPr>
              <a:buClr>
                <a:srgbClr val="00B050"/>
              </a:buClr>
              <a:buSzPct val="100000"/>
              <a:defRPr/>
            </a:pPr>
            <a:r>
              <a:rPr lang="fr-FR" sz="1050" dirty="0">
                <a:solidFill>
                  <a:prstClr val="black">
                    <a:lumMod val="75000"/>
                    <a:lumOff val="25000"/>
                  </a:prstClr>
                </a:solidFill>
                <a:latin typeface="Avenir Light" charset="0"/>
                <a:ea typeface="Avenir Light" charset="0"/>
                <a:cs typeface="Avenir Light" charset="0"/>
              </a:rPr>
              <a:t>Décrivez ici les fonctions que vous avez occupé. Décrivez également vos missions, le nombre de personne que vous avez encadrez et si vous le pouvez essayé d’inscrire les résultats que vous avez obtenus.</a:t>
            </a:r>
            <a:endParaRPr lang="fr-FR" sz="1050" dirty="0">
              <a:solidFill>
                <a:schemeClr val="tx1">
                  <a:lumMod val="75000"/>
                  <a:lumOff val="25000"/>
                </a:schemeClr>
              </a:solidFill>
              <a:latin typeface="Avenir Light" charset="0"/>
              <a:ea typeface="Avenir Light" charset="0"/>
              <a:cs typeface="Avenir Light" charset="0"/>
            </a:endParaRPr>
          </a:p>
        </p:txBody>
      </p:sp>
      <p:sp>
        <p:nvSpPr>
          <p:cNvPr id="6" name="TextBox 60">
            <a:extLst>
              <a:ext uri="{FF2B5EF4-FFF2-40B4-BE49-F238E27FC236}">
                <a16:creationId xmlns:a16="http://schemas.microsoft.com/office/drawing/2014/main" id="{672E38B3-7EA4-2B67-3FFD-F3A02092D4A7}"/>
              </a:ext>
            </a:extLst>
          </p:cNvPr>
          <p:cNvSpPr txBox="1"/>
          <p:nvPr/>
        </p:nvSpPr>
        <p:spPr>
          <a:xfrm>
            <a:off x="3043868" y="3336308"/>
            <a:ext cx="2793672" cy="677108"/>
          </a:xfrm>
          <a:prstGeom prst="rect">
            <a:avLst/>
          </a:prstGeom>
          <a:noFill/>
        </p:spPr>
        <p:txBody>
          <a:bodyPr wrap="square" rtlCol="0">
            <a:spAutoFit/>
          </a:bodyPr>
          <a:lstStyle/>
          <a:p>
            <a:pPr>
              <a:buClr>
                <a:srgbClr val="00B050"/>
              </a:buClr>
              <a:buSzPct val="100000"/>
              <a:defRPr/>
            </a:pPr>
            <a:r>
              <a:rPr lang="fr-FR" sz="1400" b="1" dirty="0">
                <a:latin typeface="Avenir Light" charset="0"/>
                <a:ea typeface="Avenir Light" charset="0"/>
                <a:cs typeface="Avenir Light" charset="0"/>
              </a:rPr>
              <a:t>UNIVERSITE - DEPLOME</a:t>
            </a:r>
          </a:p>
          <a:p>
            <a:pPr>
              <a:buClr>
                <a:srgbClr val="00B050"/>
              </a:buClr>
              <a:buSzPct val="100000"/>
            </a:pPr>
            <a:r>
              <a:rPr lang="fr-FR" sz="1200" dirty="0">
                <a:latin typeface="Avenir Light" charset="0"/>
                <a:ea typeface="Avenir Light" charset="0"/>
                <a:cs typeface="Avenir Light" charset="0"/>
              </a:rPr>
              <a:t>Titre du diplôme</a:t>
            </a:r>
          </a:p>
          <a:p>
            <a:pPr marL="7938">
              <a:defRPr/>
            </a:pPr>
            <a:r>
              <a:rPr lang="fr-FR" sz="1200" dirty="0">
                <a:solidFill>
                  <a:schemeClr val="tx1">
                    <a:lumMod val="75000"/>
                    <a:lumOff val="25000"/>
                  </a:schemeClr>
                </a:solidFill>
                <a:latin typeface="Avenir Light" charset="0"/>
                <a:ea typeface="Avenir Light" charset="0"/>
                <a:cs typeface="Avenir Light" charset="0"/>
              </a:rPr>
              <a:t>Paris</a:t>
            </a:r>
          </a:p>
        </p:txBody>
      </p:sp>
      <p:sp>
        <p:nvSpPr>
          <p:cNvPr id="7" name="TextBox 60">
            <a:extLst>
              <a:ext uri="{FF2B5EF4-FFF2-40B4-BE49-F238E27FC236}">
                <a16:creationId xmlns:a16="http://schemas.microsoft.com/office/drawing/2014/main" id="{DA3EC120-ED7F-E2B4-9C85-5E32624E464B}"/>
              </a:ext>
            </a:extLst>
          </p:cNvPr>
          <p:cNvSpPr txBox="1"/>
          <p:nvPr/>
        </p:nvSpPr>
        <p:spPr>
          <a:xfrm>
            <a:off x="3043868" y="4046198"/>
            <a:ext cx="2793672" cy="677108"/>
          </a:xfrm>
          <a:prstGeom prst="rect">
            <a:avLst/>
          </a:prstGeom>
          <a:noFill/>
        </p:spPr>
        <p:txBody>
          <a:bodyPr wrap="square" rtlCol="0">
            <a:spAutoFit/>
          </a:bodyPr>
          <a:lstStyle/>
          <a:p>
            <a:pPr>
              <a:buClr>
                <a:srgbClr val="00B050"/>
              </a:buClr>
              <a:buSzPct val="100000"/>
              <a:defRPr/>
            </a:pPr>
            <a:r>
              <a:rPr lang="fr-FR" sz="1400" b="1" dirty="0">
                <a:latin typeface="Avenir Light" charset="0"/>
                <a:ea typeface="Avenir Light" charset="0"/>
                <a:cs typeface="Avenir Light" charset="0"/>
              </a:rPr>
              <a:t>UNIVERSITE - DEPLOME</a:t>
            </a:r>
          </a:p>
          <a:p>
            <a:pPr>
              <a:buClr>
                <a:srgbClr val="00B050"/>
              </a:buClr>
              <a:buSzPct val="100000"/>
            </a:pPr>
            <a:r>
              <a:rPr lang="fr-FR" sz="1200" dirty="0">
                <a:latin typeface="Avenir Light" charset="0"/>
                <a:ea typeface="Avenir Light" charset="0"/>
                <a:cs typeface="Avenir Light" charset="0"/>
              </a:rPr>
              <a:t>Titre du diplôme</a:t>
            </a:r>
          </a:p>
          <a:p>
            <a:pPr marL="7938">
              <a:defRPr/>
            </a:pPr>
            <a:r>
              <a:rPr lang="fr-FR" sz="1200" dirty="0">
                <a:solidFill>
                  <a:schemeClr val="tx1">
                    <a:lumMod val="75000"/>
                    <a:lumOff val="25000"/>
                  </a:schemeClr>
                </a:solidFill>
                <a:latin typeface="Avenir Light" charset="0"/>
                <a:ea typeface="Avenir Light" charset="0"/>
                <a:cs typeface="Avenir Light" charset="0"/>
              </a:rPr>
              <a:t>Paris</a:t>
            </a:r>
          </a:p>
        </p:txBody>
      </p:sp>
      <p:sp>
        <p:nvSpPr>
          <p:cNvPr id="9" name="TextBox 60">
            <a:extLst>
              <a:ext uri="{FF2B5EF4-FFF2-40B4-BE49-F238E27FC236}">
                <a16:creationId xmlns:a16="http://schemas.microsoft.com/office/drawing/2014/main" id="{839FE5D9-F248-BF76-3F77-DB5356E944B2}"/>
              </a:ext>
            </a:extLst>
          </p:cNvPr>
          <p:cNvSpPr txBox="1"/>
          <p:nvPr/>
        </p:nvSpPr>
        <p:spPr>
          <a:xfrm>
            <a:off x="554249" y="6353642"/>
            <a:ext cx="2033446" cy="1546577"/>
          </a:xfrm>
          <a:prstGeom prst="rect">
            <a:avLst/>
          </a:prstGeom>
          <a:noFill/>
        </p:spPr>
        <p:txBody>
          <a:bodyPr wrap="square" rtlCol="0">
            <a:spAutoFit/>
          </a:bodyPr>
          <a:lstStyle/>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Anglais</a:t>
            </a:r>
          </a:p>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Allemand</a:t>
            </a:r>
          </a:p>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Microsoft Office</a:t>
            </a:r>
          </a:p>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Google </a:t>
            </a:r>
            <a:r>
              <a:rPr lang="fr-FR" sz="1050" dirty="0" err="1">
                <a:latin typeface="Avenir Book" panose="02000503020000020003" pitchFamily="2" charset="0"/>
              </a:rPr>
              <a:t>Adwords</a:t>
            </a:r>
            <a:endParaRPr lang="fr-FR" sz="1050" dirty="0">
              <a:latin typeface="Avenir Book" panose="02000503020000020003" pitchFamily="2" charset="0"/>
            </a:endParaRPr>
          </a:p>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Bing </a:t>
            </a:r>
            <a:r>
              <a:rPr lang="fr-FR" sz="1050" dirty="0" err="1">
                <a:latin typeface="Avenir Book" panose="02000503020000020003" pitchFamily="2" charset="0"/>
              </a:rPr>
              <a:t>Ads</a:t>
            </a:r>
            <a:endParaRPr lang="fr-FR" sz="1050" dirty="0">
              <a:latin typeface="Avenir Book" panose="02000503020000020003" pitchFamily="2" charset="0"/>
            </a:endParaRPr>
          </a:p>
          <a:p>
            <a:pPr marL="171450" indent="-171450" fontAlgn="ctr">
              <a:lnSpc>
                <a:spcPct val="150000"/>
              </a:lnSpc>
              <a:buFont typeface="Arial" panose="020B0604020202020204" pitchFamily="34" charset="0"/>
              <a:buChar char="•"/>
            </a:pPr>
            <a:r>
              <a:rPr lang="fr-FR" sz="1050" dirty="0">
                <a:latin typeface="Avenir Book" panose="02000503020000020003" pitchFamily="2" charset="0"/>
              </a:rPr>
              <a:t>Créativité</a:t>
            </a:r>
          </a:p>
        </p:txBody>
      </p:sp>
      <p:sp>
        <p:nvSpPr>
          <p:cNvPr id="10" name="TextBox 60">
            <a:extLst>
              <a:ext uri="{FF2B5EF4-FFF2-40B4-BE49-F238E27FC236}">
                <a16:creationId xmlns:a16="http://schemas.microsoft.com/office/drawing/2014/main" id="{A5B59759-EA98-9675-7A92-7A4721ECCB61}"/>
              </a:ext>
            </a:extLst>
          </p:cNvPr>
          <p:cNvSpPr txBox="1"/>
          <p:nvPr/>
        </p:nvSpPr>
        <p:spPr>
          <a:xfrm>
            <a:off x="592663" y="8363041"/>
            <a:ext cx="2033446" cy="1546577"/>
          </a:xfrm>
          <a:prstGeom prst="rect">
            <a:avLst/>
          </a:prstGeom>
          <a:noFill/>
        </p:spPr>
        <p:txBody>
          <a:bodyPr wrap="square" rtlCol="0">
            <a:spAutoFit/>
          </a:bodyPr>
          <a:lstStyle/>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Lecture</a:t>
            </a:r>
          </a:p>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Voyage</a:t>
            </a:r>
          </a:p>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Sport</a:t>
            </a:r>
          </a:p>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New Tech</a:t>
            </a:r>
          </a:p>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Economie</a:t>
            </a:r>
          </a:p>
          <a:p>
            <a:pPr marL="228600" indent="-228600" fontAlgn="ctr">
              <a:lnSpc>
                <a:spcPct val="150000"/>
              </a:lnSpc>
              <a:buFont typeface="Arial" panose="020B0604020202020204" pitchFamily="34" charset="0"/>
              <a:buChar char="•"/>
            </a:pPr>
            <a:r>
              <a:rPr lang="fr-FR" sz="1050" dirty="0">
                <a:latin typeface="Avenir Book" panose="02000503020000020003" pitchFamily="2" charset="0"/>
              </a:rPr>
              <a:t>Tennis</a:t>
            </a:r>
          </a:p>
        </p:txBody>
      </p:sp>
    </p:spTree>
    <p:extLst>
      <p:ext uri="{BB962C8B-B14F-4D97-AF65-F5344CB8AC3E}">
        <p14:creationId xmlns:p14="http://schemas.microsoft.com/office/powerpoint/2010/main" val="75693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51504" y="645775"/>
            <a:ext cx="6659844" cy="9357487"/>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099"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099" dirty="0">
                <a:solidFill>
                  <a:schemeClr val="tx1">
                    <a:lumMod val="50000"/>
                    <a:lumOff val="50000"/>
                  </a:schemeClr>
                </a:solidFill>
              </a:rPr>
            </a:br>
            <a:r>
              <a:rPr lang="fr-FR" sz="2099" dirty="0" err="1">
                <a:solidFill>
                  <a:schemeClr val="tx1">
                    <a:lumMod val="50000"/>
                    <a:lumOff val="50000"/>
                  </a:schemeClr>
                </a:solidFill>
              </a:rPr>
              <a:t>Disclaimer</a:t>
            </a:r>
            <a:r>
              <a:rPr lang="fr-FR" sz="2099" dirty="0">
                <a:solidFill>
                  <a:schemeClr val="tx1">
                    <a:lumMod val="50000"/>
                    <a:lumOff val="50000"/>
                  </a:schemeClr>
                </a:solidFill>
              </a:rPr>
              <a:t> : Les modèles disponibles sur notre site fournis "en l'état" et sans garantie.</a:t>
            </a:r>
          </a:p>
          <a:p>
            <a:pPr marL="0" indent="0">
              <a:buNone/>
            </a:pPr>
            <a:endParaRPr lang="fr-FR" sz="2446" dirty="0">
              <a:solidFill>
                <a:schemeClr val="tx1">
                  <a:lumMod val="50000"/>
                  <a:lumOff val="50000"/>
                </a:schemeClr>
              </a:solidFill>
            </a:endParaRPr>
          </a:p>
          <a:p>
            <a:pPr marL="0" indent="0" algn="ctr">
              <a:buNone/>
            </a:pPr>
            <a:r>
              <a:rPr lang="fr-FR" sz="2446" dirty="0" err="1"/>
              <a:t>Créeruncv.com</a:t>
            </a:r>
            <a:r>
              <a:rPr lang="fr-FR" sz="2446" dirty="0"/>
              <a:t> est un site gratuit. </a:t>
            </a:r>
          </a:p>
        </p:txBody>
      </p:sp>
    </p:spTree>
    <p:extLst>
      <p:ext uri="{BB962C8B-B14F-4D97-AF65-F5344CB8AC3E}">
        <p14:creationId xmlns:p14="http://schemas.microsoft.com/office/powerpoint/2010/main" val="371363732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Révolution.thmx</Template>
  <TotalTime>1112</TotalTime>
  <Words>523</Words>
  <Application>Microsoft Macintosh PowerPoint</Application>
  <PresentationFormat>Personnalisé</PresentationFormat>
  <Paragraphs>86</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Avenir Book</vt:lpstr>
      <vt:lpstr>Avenir Light</vt:lpstr>
      <vt:lpstr>Avenir Medium</vt:lpstr>
      <vt:lpstr>Calibri</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93</cp:revision>
  <dcterms:created xsi:type="dcterms:W3CDTF">2014-12-03T08:33:54Z</dcterms:created>
  <dcterms:modified xsi:type="dcterms:W3CDTF">2022-07-22T15:13:59Z</dcterms:modified>
</cp:coreProperties>
</file>