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8" r:id="rId2"/>
    <p:sldId id="259" r:id="rId3"/>
  </p:sldIdLst>
  <p:sldSz cx="7562850" cy="10688638"/>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323032"/>
    <a:srgbClr val="F69336"/>
    <a:srgbClr val="F2731E"/>
    <a:srgbClr val="F15104"/>
    <a:srgbClr val="FF9637"/>
    <a:srgbClr val="2E3A40"/>
    <a:srgbClr val="FCD800"/>
    <a:srgbClr val="5898B8"/>
    <a:srgbClr val="B1BE30"/>
    <a:srgbClr val="FE575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558"/>
  </p:normalViewPr>
  <p:slideViewPr>
    <p:cSldViewPr snapToGrid="0" snapToObjects="1">
      <p:cViewPr>
        <p:scale>
          <a:sx n="38" d="100"/>
          <a:sy n="38" d="100"/>
        </p:scale>
        <p:origin x="4400" y="1416"/>
      </p:cViewPr>
      <p:guideLst>
        <p:guide orient="horz" pos="3367"/>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FF9852-8A9D-FA43-9BC6-1FE6D867865C}" type="datetimeFigureOut">
              <a:t>22/07/2022</a:t>
            </a:fld>
            <a:endParaRPr lang="en-US"/>
          </a:p>
        </p:txBody>
      </p:sp>
      <p:sp>
        <p:nvSpPr>
          <p:cNvPr id="4" name="Slide Image Placeholder 3"/>
          <p:cNvSpPr>
            <a:spLocks noGrp="1" noRot="1" noChangeAspect="1"/>
          </p:cNvSpPr>
          <p:nvPr>
            <p:ph type="sldImg" idx="2"/>
          </p:nvPr>
        </p:nvSpPr>
        <p:spPr>
          <a:xfrm>
            <a:off x="2336800" y="1143000"/>
            <a:ext cx="2184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68FC55-56A1-8E40-9B86-97BA77CFC2EF}" type="slidenum">
              <a:t>‹N°›</a:t>
            </a:fld>
            <a:endParaRPr lang="en-US"/>
          </a:p>
        </p:txBody>
      </p:sp>
    </p:spTree>
    <p:extLst>
      <p:ext uri="{BB962C8B-B14F-4D97-AF65-F5344CB8AC3E}">
        <p14:creationId xmlns:p14="http://schemas.microsoft.com/office/powerpoint/2010/main" val="1740745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C68FC55-56A1-8E40-9B86-97BA77CFC2EF}" type="slidenum">
              <a:t>1</a:t>
            </a:fld>
            <a:endParaRPr lang="en-US"/>
          </a:p>
        </p:txBody>
      </p:sp>
    </p:spTree>
    <p:extLst>
      <p:ext uri="{BB962C8B-B14F-4D97-AF65-F5344CB8AC3E}">
        <p14:creationId xmlns:p14="http://schemas.microsoft.com/office/powerpoint/2010/main" val="1546987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67214" y="3320407"/>
            <a:ext cx="6428423" cy="2291129"/>
          </a:xfrm>
        </p:spPr>
        <p:txBody>
          <a:bodyPr/>
          <a:lstStyle/>
          <a:p>
            <a:r>
              <a:rPr lang="fr-FR"/>
              <a:t>Cliquez et modifiez le titre</a:t>
            </a:r>
          </a:p>
        </p:txBody>
      </p:sp>
      <p:sp>
        <p:nvSpPr>
          <p:cNvPr id="3" name="Sous-titre 2"/>
          <p:cNvSpPr>
            <a:spLocks noGrp="1"/>
          </p:cNvSpPr>
          <p:nvPr>
            <p:ph type="subTitle" idx="1"/>
          </p:nvPr>
        </p:nvSpPr>
        <p:spPr>
          <a:xfrm>
            <a:off x="1134428" y="6056895"/>
            <a:ext cx="5293995" cy="2731541"/>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8CF0904D-930F-FD46-A326-BF7152BF9E0A}" type="datetimeFigureOut">
              <a:rPr lang="fr-FR" smtClean="0"/>
              <a:t>22/07/2022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3068178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CF0904D-930F-FD46-A326-BF7152BF9E0A}" type="datetimeFigureOut">
              <a:rPr lang="fr-FR" smtClean="0"/>
              <a:t>22/07/2022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1391079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535084" y="668040"/>
            <a:ext cx="1407530" cy="1421440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312493" y="668040"/>
            <a:ext cx="4096544" cy="1421440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CF0904D-930F-FD46-A326-BF7152BF9E0A}" type="datetimeFigureOut">
              <a:rPr lang="fr-FR" smtClean="0"/>
              <a:t>22/07/2022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1804268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CF0904D-930F-FD46-A326-BF7152BF9E0A}" type="datetimeFigureOut">
              <a:rPr lang="fr-FR" smtClean="0"/>
              <a:t>22/07/2022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385820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97413" y="6868441"/>
            <a:ext cx="6428423" cy="2122882"/>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597413" y="4530301"/>
            <a:ext cx="6428423" cy="233813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8CF0904D-930F-FD46-A326-BF7152BF9E0A}" type="datetimeFigureOut">
              <a:rPr lang="fr-FR" smtClean="0"/>
              <a:t>22/07/2022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3916584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312493"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190577"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8CF0904D-930F-FD46-A326-BF7152BF9E0A}" type="datetimeFigureOut">
              <a:rPr lang="fr-FR" smtClean="0"/>
              <a:t>22/07/2022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4182134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78143" y="428041"/>
            <a:ext cx="6806565" cy="1781440"/>
          </a:xfr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378143" y="2392573"/>
            <a:ext cx="3341572"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78143" y="3389684"/>
            <a:ext cx="3341572"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841823" y="2392573"/>
            <a:ext cx="3342885"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841823" y="3389684"/>
            <a:ext cx="3342885"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8CF0904D-930F-FD46-A326-BF7152BF9E0A}" type="datetimeFigureOut">
              <a:rPr lang="fr-FR" smtClean="0"/>
              <a:t>22/07/2022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4214897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8CF0904D-930F-FD46-A326-BF7152BF9E0A}" type="datetimeFigureOut">
              <a:rPr lang="fr-FR" smtClean="0"/>
              <a:t>22/07/2022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3274726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CF0904D-930F-FD46-A326-BF7152BF9E0A}" type="datetimeFigureOut">
              <a:rPr lang="fr-FR" smtClean="0"/>
              <a:t>22/07/2022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3278184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8143" y="425566"/>
            <a:ext cx="2488126" cy="181113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2956864" y="425567"/>
            <a:ext cx="4227843" cy="912245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78143" y="2236697"/>
            <a:ext cx="2488126" cy="73113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8CF0904D-930F-FD46-A326-BF7152BF9E0A}" type="datetimeFigureOut">
              <a:rPr lang="fr-FR" smtClean="0"/>
              <a:t>22/07/2022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3712155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2372" y="7482047"/>
            <a:ext cx="4537710" cy="88329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482372" y="955049"/>
            <a:ext cx="4537710" cy="64131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482372" y="8365344"/>
            <a:ext cx="4537710" cy="12544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8CF0904D-930F-FD46-A326-BF7152BF9E0A}" type="datetimeFigureOut">
              <a:rPr lang="fr-FR" smtClean="0"/>
              <a:t>22/07/2022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358615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78143" y="428041"/>
            <a:ext cx="6806565" cy="178144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378143" y="2494016"/>
            <a:ext cx="6806565" cy="705400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78143" y="9906785"/>
            <a:ext cx="1764665" cy="569071"/>
          </a:xfrm>
          <a:prstGeom prst="rect">
            <a:avLst/>
          </a:prstGeom>
        </p:spPr>
        <p:txBody>
          <a:bodyPr vert="horz" lIns="91440" tIns="45720" rIns="91440" bIns="45720" rtlCol="0" anchor="ctr"/>
          <a:lstStyle>
            <a:lvl1pPr algn="l">
              <a:defRPr sz="1200">
                <a:solidFill>
                  <a:schemeClr val="tx1">
                    <a:tint val="75000"/>
                  </a:schemeClr>
                </a:solidFill>
              </a:defRPr>
            </a:lvl1pPr>
          </a:lstStyle>
          <a:p>
            <a:fld id="{8CF0904D-930F-FD46-A326-BF7152BF9E0A}" type="datetimeFigureOut">
              <a:rPr lang="fr-FR" smtClean="0"/>
              <a:t>22/07/2022</a:t>
            </a:fld>
            <a:endParaRPr lang="fr-FR"/>
          </a:p>
        </p:txBody>
      </p:sp>
      <p:sp>
        <p:nvSpPr>
          <p:cNvPr id="5" name="Espace réservé du pied de page 4"/>
          <p:cNvSpPr>
            <a:spLocks noGrp="1"/>
          </p:cNvSpPr>
          <p:nvPr>
            <p:ph type="ftr" sz="quarter" idx="3"/>
          </p:nvPr>
        </p:nvSpPr>
        <p:spPr>
          <a:xfrm>
            <a:off x="2583974" y="9906785"/>
            <a:ext cx="2394903" cy="5690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420043" y="9906785"/>
            <a:ext cx="1764665" cy="569071"/>
          </a:xfrm>
          <a:prstGeom prst="rect">
            <a:avLst/>
          </a:prstGeom>
        </p:spPr>
        <p:txBody>
          <a:bodyPr vert="horz" lIns="91440" tIns="45720" rIns="91440" bIns="45720" rtlCol="0" anchor="ctr"/>
          <a:lstStyle>
            <a:lvl1pPr algn="r">
              <a:defRPr sz="1200">
                <a:solidFill>
                  <a:schemeClr val="tx1">
                    <a:tint val="75000"/>
                  </a:schemeClr>
                </a:solidFill>
              </a:defRPr>
            </a:lvl1pPr>
          </a:lstStyle>
          <a:p>
            <a:fld id="{5F2BAB27-56FE-0F4B-AD23-F85EC639443E}" type="slidenum">
              <a:rPr lang="fr-FR" smtClean="0"/>
              <a:t>‹N°›</a:t>
            </a:fld>
            <a:endParaRPr lang="fr-FR"/>
          </a:p>
        </p:txBody>
      </p:sp>
    </p:spTree>
    <p:extLst>
      <p:ext uri="{BB962C8B-B14F-4D97-AF65-F5344CB8AC3E}">
        <p14:creationId xmlns:p14="http://schemas.microsoft.com/office/powerpoint/2010/main" val="35760989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tangle 42"/>
          <p:cNvSpPr/>
          <p:nvPr/>
        </p:nvSpPr>
        <p:spPr>
          <a:xfrm>
            <a:off x="-1" y="1392756"/>
            <a:ext cx="4856813" cy="2490408"/>
          </a:xfrm>
          <a:prstGeom prst="rect">
            <a:avLst/>
          </a:prstGeom>
          <a:solidFill>
            <a:schemeClr val="tx2"/>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5" name="Rectangle 14"/>
          <p:cNvSpPr/>
          <p:nvPr/>
        </p:nvSpPr>
        <p:spPr>
          <a:xfrm>
            <a:off x="0" y="-1"/>
            <a:ext cx="7559439" cy="1394085"/>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41" name="Rectangle 40"/>
          <p:cNvSpPr/>
          <p:nvPr/>
        </p:nvSpPr>
        <p:spPr>
          <a:xfrm>
            <a:off x="4856813" y="3876416"/>
            <a:ext cx="2702626" cy="6812222"/>
          </a:xfrm>
          <a:prstGeom prst="rect">
            <a:avLst/>
          </a:prstGeom>
          <a:solidFill>
            <a:schemeClr val="tx2"/>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4" name="Rectangle 43"/>
          <p:cNvSpPr/>
          <p:nvPr/>
        </p:nvSpPr>
        <p:spPr>
          <a:xfrm>
            <a:off x="4856811" y="5978779"/>
            <a:ext cx="2702627" cy="2994967"/>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4" name="TextBox 3"/>
          <p:cNvSpPr txBox="1"/>
          <p:nvPr/>
        </p:nvSpPr>
        <p:spPr>
          <a:xfrm>
            <a:off x="1333500" y="127000"/>
            <a:ext cx="4914900" cy="923330"/>
          </a:xfrm>
          <a:prstGeom prst="rect">
            <a:avLst/>
          </a:prstGeom>
          <a:noFill/>
        </p:spPr>
        <p:txBody>
          <a:bodyPr wrap="square" rtlCol="0">
            <a:spAutoFit/>
          </a:bodyPr>
          <a:lstStyle/>
          <a:p>
            <a:pPr algn="ctr"/>
            <a:r>
              <a:rPr lang="en-US" sz="5400" b="1" dirty="0" err="1">
                <a:solidFill>
                  <a:schemeClr val="accent1">
                    <a:lumMod val="75000"/>
                  </a:schemeClr>
                </a:solidFill>
              </a:rPr>
              <a:t>Hervé</a:t>
            </a:r>
            <a:r>
              <a:rPr lang="en-US" sz="5400" b="1" dirty="0">
                <a:solidFill>
                  <a:schemeClr val="accent1">
                    <a:lumMod val="75000"/>
                  </a:schemeClr>
                </a:solidFill>
              </a:rPr>
              <a:t> </a:t>
            </a:r>
            <a:r>
              <a:rPr lang="en-US" sz="5400" b="1" dirty="0" err="1">
                <a:solidFill>
                  <a:schemeClr val="accent1">
                    <a:lumMod val="75000"/>
                  </a:schemeClr>
                </a:solidFill>
              </a:rPr>
              <a:t>Doegare</a:t>
            </a:r>
            <a:endParaRPr lang="en-US" sz="5400" b="1" dirty="0">
              <a:solidFill>
                <a:schemeClr val="accent1">
                  <a:lumMod val="75000"/>
                </a:schemeClr>
              </a:solidFill>
            </a:endParaRPr>
          </a:p>
        </p:txBody>
      </p:sp>
      <p:pic>
        <p:nvPicPr>
          <p:cNvPr id="5" name="Image 7"/>
          <p:cNvPicPr>
            <a:picLocks noChangeAspect="1"/>
          </p:cNvPicPr>
          <p:nvPr/>
        </p:nvPicPr>
        <p:blipFill rotWithShape="1">
          <a:blip r:embed="rId3">
            <a:alphaModFix/>
          </a:blip>
          <a:srcRect l="43891" t="31" r="84" b="16037"/>
          <a:stretch/>
        </p:blipFill>
        <p:spPr>
          <a:xfrm>
            <a:off x="5181600" y="1600200"/>
            <a:ext cx="2070100" cy="2070100"/>
          </a:xfrm>
          <a:prstGeom prst="rect">
            <a:avLst/>
          </a:prstGeom>
          <a:solidFill>
            <a:srgbClr val="FFFFFF">
              <a:shade val="85000"/>
            </a:srgbClr>
          </a:solidFill>
          <a:ln w="88900" cap="sq">
            <a:solidFill>
              <a:srgbClr val="FFFFFF"/>
            </a:solidFill>
            <a:miter lim="800000"/>
          </a:ln>
          <a:effectLst/>
          <a:scene3d>
            <a:camera prst="orthographicFront"/>
            <a:lightRig rig="twoPt" dir="t">
              <a:rot lat="0" lon="0" rev="7200000"/>
            </a:lightRig>
          </a:scene3d>
          <a:sp3d>
            <a:contourClr>
              <a:srgbClr val="FFFFFF"/>
            </a:contourClr>
          </a:sp3d>
        </p:spPr>
      </p:pic>
      <p:sp>
        <p:nvSpPr>
          <p:cNvPr id="6" name="TextBox 5"/>
          <p:cNvSpPr txBox="1"/>
          <p:nvPr/>
        </p:nvSpPr>
        <p:spPr>
          <a:xfrm>
            <a:off x="5156199" y="4095409"/>
            <a:ext cx="1144451" cy="400110"/>
          </a:xfrm>
          <a:prstGeom prst="rect">
            <a:avLst/>
          </a:prstGeom>
          <a:noFill/>
        </p:spPr>
        <p:txBody>
          <a:bodyPr wrap="square" rtlCol="0">
            <a:spAutoFit/>
          </a:bodyPr>
          <a:lstStyle/>
          <a:p>
            <a:r>
              <a:rPr lang="en-US" sz="2000" b="1">
                <a:solidFill>
                  <a:schemeClr val="bg1"/>
                </a:solidFill>
              </a:rPr>
              <a:t>Contact</a:t>
            </a:r>
          </a:p>
        </p:txBody>
      </p:sp>
      <p:graphicFrame>
        <p:nvGraphicFramePr>
          <p:cNvPr id="7" name="Tableau 19"/>
          <p:cNvGraphicFramePr>
            <a:graphicFrameLocks noGrp="1"/>
          </p:cNvGraphicFramePr>
          <p:nvPr>
            <p:extLst>
              <p:ext uri="{D42A27DB-BD31-4B8C-83A1-F6EECF244321}">
                <p14:modId xmlns:p14="http://schemas.microsoft.com/office/powerpoint/2010/main" val="2742459386"/>
              </p:ext>
            </p:extLst>
          </p:nvPr>
        </p:nvGraphicFramePr>
        <p:xfrm>
          <a:off x="8200189" y="8046904"/>
          <a:ext cx="208280" cy="1224000"/>
        </p:xfrm>
        <a:graphic>
          <a:graphicData uri="http://schemas.openxmlformats.org/drawingml/2006/table">
            <a:tbl>
              <a:tblPr firstRow="1" bandRow="1">
                <a:tableStyleId>{2D5ABB26-0587-4C30-8999-92F81FD0307C}</a:tableStyleId>
              </a:tblPr>
              <a:tblGrid>
                <a:gridCol w="208280">
                  <a:extLst>
                    <a:ext uri="{9D8B030D-6E8A-4147-A177-3AD203B41FA5}">
                      <a16:colId xmlns:a16="http://schemas.microsoft.com/office/drawing/2014/main" val="20000"/>
                    </a:ext>
                  </a:extLst>
                </a:gridCol>
              </a:tblGrid>
              <a:tr h="306000">
                <a:tc>
                  <a:txBody>
                    <a:bodyPr/>
                    <a:lstStyle/>
                    <a:p>
                      <a:pPr marL="7938" indent="0">
                        <a:lnSpc>
                          <a:spcPct val="100000"/>
                        </a:lnSpc>
                        <a:buFont typeface="Courier New" charset="0"/>
                        <a:buNone/>
                        <a:tabLst/>
                      </a:pPr>
                      <a:endParaRPr lang="fr-FR" sz="1200" b="0" i="1" dirty="0">
                        <a:solidFill>
                          <a:schemeClr val="bg1"/>
                        </a:solidFill>
                        <a:latin typeface="+mn-lt"/>
                        <a:ea typeface="Times New Roman" charset="0"/>
                        <a:cs typeface="Times New Roman" charset="0"/>
                      </a:endParaRPr>
                    </a:p>
                  </a:txBody>
                  <a:tcPr anchor="ctr"/>
                </a:tc>
                <a:extLst>
                  <a:ext uri="{0D108BD9-81ED-4DB2-BD59-A6C34878D82A}">
                    <a16:rowId xmlns:a16="http://schemas.microsoft.com/office/drawing/2014/main" val="10000"/>
                  </a:ext>
                </a:extLst>
              </a:tr>
              <a:tr h="306000">
                <a:tc>
                  <a:txBody>
                    <a:bodyPr/>
                    <a:lstStyle/>
                    <a:p>
                      <a:pPr marL="7938" indent="0">
                        <a:lnSpc>
                          <a:spcPct val="100000"/>
                        </a:lnSpc>
                        <a:buFont typeface="Courier New" charset="0"/>
                        <a:buNone/>
                        <a:tabLst/>
                      </a:pPr>
                      <a:endParaRPr lang="fr-FR" sz="1200" b="0" i="1" dirty="0">
                        <a:solidFill>
                          <a:schemeClr val="bg1"/>
                        </a:solidFill>
                        <a:latin typeface="+mn-lt"/>
                        <a:ea typeface="Times New Roman" charset="0"/>
                        <a:cs typeface="Times New Roman" charset="0"/>
                      </a:endParaRPr>
                    </a:p>
                  </a:txBody>
                  <a:tcPr anchor="ctr"/>
                </a:tc>
                <a:extLst>
                  <a:ext uri="{0D108BD9-81ED-4DB2-BD59-A6C34878D82A}">
                    <a16:rowId xmlns:a16="http://schemas.microsoft.com/office/drawing/2014/main" val="10001"/>
                  </a:ext>
                </a:extLst>
              </a:tr>
              <a:tr h="306000">
                <a:tc>
                  <a:txBody>
                    <a:bodyPr/>
                    <a:lstStyle/>
                    <a:p>
                      <a:pPr marL="7938" indent="0">
                        <a:lnSpc>
                          <a:spcPct val="100000"/>
                        </a:lnSpc>
                        <a:buFont typeface="Courier New" charset="0"/>
                        <a:buNone/>
                        <a:tabLst/>
                      </a:pPr>
                      <a:endParaRPr lang="fr-FR" sz="1200" b="0" i="1" dirty="0">
                        <a:solidFill>
                          <a:schemeClr val="bg1"/>
                        </a:solidFill>
                        <a:latin typeface="+mn-lt"/>
                        <a:ea typeface="Times New Roman" charset="0"/>
                        <a:cs typeface="Times New Roman" charset="0"/>
                      </a:endParaRPr>
                    </a:p>
                  </a:txBody>
                  <a:tcPr anchor="ctr"/>
                </a:tc>
                <a:extLst>
                  <a:ext uri="{0D108BD9-81ED-4DB2-BD59-A6C34878D82A}">
                    <a16:rowId xmlns:a16="http://schemas.microsoft.com/office/drawing/2014/main" val="10002"/>
                  </a:ext>
                </a:extLst>
              </a:tr>
              <a:tr h="306000">
                <a:tc>
                  <a:txBody>
                    <a:bodyPr/>
                    <a:lstStyle/>
                    <a:p>
                      <a:pPr marL="7938" indent="0">
                        <a:lnSpc>
                          <a:spcPct val="100000"/>
                        </a:lnSpc>
                        <a:buFont typeface="Courier New" charset="0"/>
                        <a:buNone/>
                        <a:tabLst/>
                      </a:pPr>
                      <a:endParaRPr lang="fr-FR" sz="1200" b="0" i="1" dirty="0">
                        <a:solidFill>
                          <a:schemeClr val="bg1"/>
                        </a:solidFill>
                        <a:latin typeface="+mn-lt"/>
                        <a:ea typeface="Times New Roman" charset="0"/>
                        <a:cs typeface="Times New Roman" charset="0"/>
                      </a:endParaRPr>
                    </a:p>
                  </a:txBody>
                  <a:tcPr anchor="ctr"/>
                </a:tc>
                <a:extLst>
                  <a:ext uri="{0D108BD9-81ED-4DB2-BD59-A6C34878D82A}">
                    <a16:rowId xmlns:a16="http://schemas.microsoft.com/office/drawing/2014/main" val="10003"/>
                  </a:ext>
                </a:extLst>
              </a:tr>
            </a:tbl>
          </a:graphicData>
        </a:graphic>
      </p:graphicFrame>
      <p:cxnSp>
        <p:nvCxnSpPr>
          <p:cNvPr id="8" name="Straight Connector 7"/>
          <p:cNvCxnSpPr/>
          <p:nvPr/>
        </p:nvCxnSpPr>
        <p:spPr>
          <a:xfrm>
            <a:off x="5238750" y="4474737"/>
            <a:ext cx="1993900" cy="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5156199" y="6140050"/>
            <a:ext cx="1881209" cy="400110"/>
          </a:xfrm>
          <a:prstGeom prst="rect">
            <a:avLst/>
          </a:prstGeom>
          <a:noFill/>
        </p:spPr>
        <p:txBody>
          <a:bodyPr wrap="square" rtlCol="0">
            <a:spAutoFit/>
          </a:bodyPr>
          <a:lstStyle/>
          <a:p>
            <a:r>
              <a:rPr lang="en-US" sz="2000" b="1">
                <a:solidFill>
                  <a:schemeClr val="tx2"/>
                </a:solidFill>
              </a:rPr>
              <a:t>Compétences</a:t>
            </a:r>
            <a:endParaRPr lang="en-US" sz="2000" b="1" dirty="0">
              <a:solidFill>
                <a:schemeClr val="tx2"/>
              </a:solidFill>
            </a:endParaRPr>
          </a:p>
        </p:txBody>
      </p:sp>
      <p:cxnSp>
        <p:nvCxnSpPr>
          <p:cNvPr id="11" name="Straight Connector 10"/>
          <p:cNvCxnSpPr/>
          <p:nvPr/>
        </p:nvCxnSpPr>
        <p:spPr>
          <a:xfrm>
            <a:off x="5238750" y="6527400"/>
            <a:ext cx="1993900" cy="0"/>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5156199" y="9163050"/>
            <a:ext cx="1272561" cy="400110"/>
          </a:xfrm>
          <a:prstGeom prst="rect">
            <a:avLst/>
          </a:prstGeom>
          <a:noFill/>
        </p:spPr>
        <p:txBody>
          <a:bodyPr wrap="square" rtlCol="0">
            <a:spAutoFit/>
          </a:bodyPr>
          <a:lstStyle/>
          <a:p>
            <a:r>
              <a:rPr lang="en-US" sz="2000" b="1" dirty="0">
                <a:solidFill>
                  <a:schemeClr val="bg1"/>
                </a:solidFill>
              </a:rPr>
              <a:t>Hobbies</a:t>
            </a:r>
          </a:p>
        </p:txBody>
      </p:sp>
      <p:cxnSp>
        <p:nvCxnSpPr>
          <p:cNvPr id="13" name="Straight Connector 12"/>
          <p:cNvCxnSpPr/>
          <p:nvPr/>
        </p:nvCxnSpPr>
        <p:spPr>
          <a:xfrm>
            <a:off x="5238750" y="9550400"/>
            <a:ext cx="1993900" cy="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graphicFrame>
        <p:nvGraphicFramePr>
          <p:cNvPr id="14" name="Tableau 19"/>
          <p:cNvGraphicFramePr>
            <a:graphicFrameLocks noGrp="1"/>
          </p:cNvGraphicFramePr>
          <p:nvPr>
            <p:extLst>
              <p:ext uri="{D42A27DB-BD31-4B8C-83A1-F6EECF244321}">
                <p14:modId xmlns:p14="http://schemas.microsoft.com/office/powerpoint/2010/main" val="998281734"/>
              </p:ext>
            </p:extLst>
          </p:nvPr>
        </p:nvGraphicFramePr>
        <p:xfrm>
          <a:off x="5156200" y="9678279"/>
          <a:ext cx="2082800" cy="640080"/>
        </p:xfrm>
        <a:graphic>
          <a:graphicData uri="http://schemas.openxmlformats.org/drawingml/2006/table">
            <a:tbl>
              <a:tblPr firstRow="1" bandRow="1">
                <a:tableStyleId>{2D5ABB26-0587-4C30-8999-92F81FD0307C}</a:tableStyleId>
              </a:tblPr>
              <a:tblGrid>
                <a:gridCol w="2082800">
                  <a:extLst>
                    <a:ext uri="{9D8B030D-6E8A-4147-A177-3AD203B41FA5}">
                      <a16:colId xmlns:a16="http://schemas.microsoft.com/office/drawing/2014/main" val="20000"/>
                    </a:ext>
                  </a:extLst>
                </a:gridCol>
              </a:tblGrid>
              <a:tr h="306000">
                <a:tc>
                  <a:txBody>
                    <a:bodyPr/>
                    <a:lstStyle/>
                    <a:p>
                      <a:pPr marL="7938" indent="0">
                        <a:lnSpc>
                          <a:spcPct val="100000"/>
                        </a:lnSpc>
                        <a:buFont typeface="Courier New" charset="0"/>
                        <a:buNone/>
                        <a:tabLst/>
                      </a:pPr>
                      <a:r>
                        <a:rPr lang="fr-FR" sz="1200" b="0" i="1" dirty="0">
                          <a:solidFill>
                            <a:schemeClr val="bg1"/>
                          </a:solidFill>
                          <a:latin typeface="+mn-lt"/>
                          <a:ea typeface="Times New Roman" charset="0"/>
                          <a:cs typeface="Times New Roman" charset="0"/>
                        </a:rPr>
                        <a:t>Lecture </a:t>
                      </a:r>
                      <a:r>
                        <a:rPr lang="fr-FR" sz="1200" b="0" i="1" baseline="0" dirty="0">
                          <a:solidFill>
                            <a:schemeClr val="bg1"/>
                          </a:solidFill>
                          <a:latin typeface="+mn-lt"/>
                          <a:ea typeface="Times New Roman" charset="0"/>
                          <a:cs typeface="Times New Roman" charset="0"/>
                        </a:rPr>
                        <a:t>● Voyage</a:t>
                      </a:r>
                    </a:p>
                    <a:p>
                      <a:pPr marL="7938" indent="0">
                        <a:lnSpc>
                          <a:spcPct val="100000"/>
                        </a:lnSpc>
                        <a:buFont typeface="Courier New" charset="0"/>
                        <a:buNone/>
                        <a:tabLst/>
                      </a:pPr>
                      <a:r>
                        <a:rPr lang="fr-FR" sz="1200" b="0" i="1" baseline="0" dirty="0">
                          <a:solidFill>
                            <a:schemeClr val="bg1"/>
                          </a:solidFill>
                          <a:latin typeface="+mn-lt"/>
                          <a:ea typeface="Times New Roman" charset="0"/>
                          <a:cs typeface="Times New Roman" charset="0"/>
                        </a:rPr>
                        <a:t>Sport ● Economie ● Cinéma</a:t>
                      </a:r>
                    </a:p>
                    <a:p>
                      <a:pPr marL="7938" indent="0">
                        <a:lnSpc>
                          <a:spcPct val="100000"/>
                        </a:lnSpc>
                        <a:buFont typeface="Courier New" charset="0"/>
                        <a:buNone/>
                        <a:tabLst/>
                      </a:pPr>
                      <a:r>
                        <a:rPr lang="fr-FR" sz="1200" b="0" i="1" baseline="0" dirty="0">
                          <a:solidFill>
                            <a:schemeClr val="bg1"/>
                          </a:solidFill>
                          <a:latin typeface="+mn-lt"/>
                          <a:ea typeface="Times New Roman" charset="0"/>
                          <a:cs typeface="Times New Roman" charset="0"/>
                        </a:rPr>
                        <a:t>New Tech ● Langues</a:t>
                      </a:r>
                      <a:endParaRPr lang="fr-FR" sz="1200" b="0" i="1" dirty="0">
                        <a:solidFill>
                          <a:schemeClr val="bg1"/>
                        </a:solidFill>
                        <a:latin typeface="+mn-lt"/>
                        <a:ea typeface="Times New Roman" charset="0"/>
                        <a:cs typeface="Times New Roman" charset="0"/>
                      </a:endParaRPr>
                    </a:p>
                  </a:txBody>
                  <a:tcPr anchor="ctr"/>
                </a:tc>
                <a:extLst>
                  <a:ext uri="{0D108BD9-81ED-4DB2-BD59-A6C34878D82A}">
                    <a16:rowId xmlns:a16="http://schemas.microsoft.com/office/drawing/2014/main" val="10000"/>
                  </a:ext>
                </a:extLst>
              </a:tr>
            </a:tbl>
          </a:graphicData>
        </a:graphic>
      </p:graphicFrame>
      <p:sp>
        <p:nvSpPr>
          <p:cNvPr id="22" name="TextBox 21"/>
          <p:cNvSpPr txBox="1"/>
          <p:nvPr/>
        </p:nvSpPr>
        <p:spPr>
          <a:xfrm>
            <a:off x="201949" y="1736510"/>
            <a:ext cx="4459992" cy="1815882"/>
          </a:xfrm>
          <a:prstGeom prst="rect">
            <a:avLst/>
          </a:prstGeom>
          <a:noFill/>
        </p:spPr>
        <p:txBody>
          <a:bodyPr wrap="square" rtlCol="0">
            <a:spAutoFit/>
          </a:bodyPr>
          <a:lstStyle/>
          <a:p>
            <a:pPr defTabSz="685800">
              <a:defRPr/>
            </a:pPr>
            <a:r>
              <a:rPr lang="fr-FR" sz="1400" dirty="0">
                <a:solidFill>
                  <a:schemeClr val="bg1"/>
                </a:solidFill>
              </a:rPr>
              <a:t>Décrivez en quelques lignes vos compétences clés pour le poste et vos objectifs de carrière. Vous pouvez les mettre en forme à l’aide de puces ou les laisser sous forme de texte plein. </a:t>
            </a:r>
          </a:p>
          <a:p>
            <a:pPr defTabSz="685800">
              <a:defRPr/>
            </a:pPr>
            <a:endParaRPr lang="fr-FR" sz="1400" dirty="0">
              <a:solidFill>
                <a:schemeClr val="bg1"/>
              </a:solidFill>
            </a:endParaRPr>
          </a:p>
          <a:p>
            <a:pPr defTabSz="685800">
              <a:defRPr/>
            </a:pPr>
            <a:r>
              <a:rPr lang="fr-FR" sz="1400" dirty="0">
                <a:solidFill>
                  <a:schemeClr val="bg1"/>
                </a:solidFill>
              </a:rPr>
              <a:t>Cet espace peut servir de début d’introduction à votre lettre de motivation soyez précis, imaginatif et mettez en valeur votre potentiel professionnel.</a:t>
            </a:r>
          </a:p>
        </p:txBody>
      </p:sp>
      <p:sp>
        <p:nvSpPr>
          <p:cNvPr id="23" name="TextBox 22"/>
          <p:cNvSpPr txBox="1"/>
          <p:nvPr/>
        </p:nvSpPr>
        <p:spPr>
          <a:xfrm>
            <a:off x="201949" y="4093415"/>
            <a:ext cx="3710294" cy="400110"/>
          </a:xfrm>
          <a:prstGeom prst="rect">
            <a:avLst/>
          </a:prstGeom>
          <a:noFill/>
        </p:spPr>
        <p:txBody>
          <a:bodyPr wrap="square" rtlCol="0">
            <a:spAutoFit/>
          </a:bodyPr>
          <a:lstStyle/>
          <a:p>
            <a:r>
              <a:rPr lang="en-US" sz="2000" b="1" dirty="0" err="1">
                <a:solidFill>
                  <a:schemeClr val="accent1">
                    <a:lumMod val="75000"/>
                  </a:schemeClr>
                </a:solidFill>
              </a:rPr>
              <a:t>Expériences</a:t>
            </a:r>
            <a:r>
              <a:rPr lang="en-US" sz="2000" b="1" dirty="0">
                <a:solidFill>
                  <a:schemeClr val="accent1">
                    <a:lumMod val="75000"/>
                  </a:schemeClr>
                </a:solidFill>
              </a:rPr>
              <a:t> </a:t>
            </a:r>
            <a:r>
              <a:rPr lang="en-US" sz="2000" b="1" dirty="0" err="1">
                <a:solidFill>
                  <a:schemeClr val="accent1">
                    <a:lumMod val="75000"/>
                  </a:schemeClr>
                </a:solidFill>
              </a:rPr>
              <a:t>professionnelles</a:t>
            </a:r>
            <a:endParaRPr lang="en-US" sz="2000" b="1" dirty="0">
              <a:solidFill>
                <a:schemeClr val="accent1">
                  <a:lumMod val="75000"/>
                </a:schemeClr>
              </a:solidFill>
            </a:endParaRPr>
          </a:p>
        </p:txBody>
      </p:sp>
      <p:cxnSp>
        <p:nvCxnSpPr>
          <p:cNvPr id="24" name="Straight Connector 23"/>
          <p:cNvCxnSpPr/>
          <p:nvPr/>
        </p:nvCxnSpPr>
        <p:spPr>
          <a:xfrm>
            <a:off x="284500" y="4480765"/>
            <a:ext cx="4377441" cy="0"/>
          </a:xfrm>
          <a:prstGeom prst="line">
            <a:avLst/>
          </a:prstGeom>
          <a:ln w="1905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25" name="Oval 24"/>
          <p:cNvSpPr/>
          <p:nvPr/>
        </p:nvSpPr>
        <p:spPr>
          <a:xfrm>
            <a:off x="291995" y="4626946"/>
            <a:ext cx="499256" cy="499256"/>
          </a:xfrm>
          <a:prstGeom prst="ellipse">
            <a:avLst/>
          </a:prstGeom>
          <a:solidFill>
            <a:schemeClr val="tx2"/>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sz="1100">
              <a:solidFill>
                <a:schemeClr val="bg1"/>
              </a:solidFill>
            </a:endParaRPr>
          </a:p>
        </p:txBody>
      </p:sp>
      <p:sp>
        <p:nvSpPr>
          <p:cNvPr id="27" name="TextBox 26"/>
          <p:cNvSpPr txBox="1"/>
          <p:nvPr/>
        </p:nvSpPr>
        <p:spPr>
          <a:xfrm>
            <a:off x="281585" y="4650928"/>
            <a:ext cx="524656" cy="415498"/>
          </a:xfrm>
          <a:prstGeom prst="rect">
            <a:avLst/>
          </a:prstGeom>
          <a:noFill/>
        </p:spPr>
        <p:txBody>
          <a:bodyPr wrap="square" rtlCol="0">
            <a:spAutoFit/>
          </a:bodyPr>
          <a:lstStyle/>
          <a:p>
            <a:pPr algn="ctr"/>
            <a:r>
              <a:rPr lang="en-US" sz="1050">
                <a:solidFill>
                  <a:schemeClr val="bg1"/>
                </a:solidFill>
              </a:rPr>
              <a:t>2013-2014</a:t>
            </a:r>
          </a:p>
        </p:txBody>
      </p:sp>
      <p:sp>
        <p:nvSpPr>
          <p:cNvPr id="29" name="Oval 28"/>
          <p:cNvSpPr/>
          <p:nvPr/>
        </p:nvSpPr>
        <p:spPr>
          <a:xfrm>
            <a:off x="291995" y="5865550"/>
            <a:ext cx="499256" cy="499256"/>
          </a:xfrm>
          <a:prstGeom prst="ellipse">
            <a:avLst/>
          </a:prstGeom>
          <a:solidFill>
            <a:schemeClr val="tx2"/>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sz="1100">
              <a:solidFill>
                <a:schemeClr val="bg1"/>
              </a:solidFill>
            </a:endParaRPr>
          </a:p>
        </p:txBody>
      </p:sp>
      <p:sp>
        <p:nvSpPr>
          <p:cNvPr id="30" name="TextBox 29"/>
          <p:cNvSpPr txBox="1"/>
          <p:nvPr/>
        </p:nvSpPr>
        <p:spPr>
          <a:xfrm>
            <a:off x="281585" y="5889532"/>
            <a:ext cx="524656" cy="415498"/>
          </a:xfrm>
          <a:prstGeom prst="rect">
            <a:avLst/>
          </a:prstGeom>
          <a:noFill/>
        </p:spPr>
        <p:txBody>
          <a:bodyPr wrap="square" rtlCol="0">
            <a:spAutoFit/>
          </a:bodyPr>
          <a:lstStyle/>
          <a:p>
            <a:pPr algn="ctr"/>
            <a:r>
              <a:rPr lang="en-US" sz="1050">
                <a:solidFill>
                  <a:schemeClr val="bg1"/>
                </a:solidFill>
              </a:rPr>
              <a:t>2013-2014</a:t>
            </a:r>
          </a:p>
        </p:txBody>
      </p:sp>
      <p:sp>
        <p:nvSpPr>
          <p:cNvPr id="31" name="Oval 30"/>
          <p:cNvSpPr/>
          <p:nvPr/>
        </p:nvSpPr>
        <p:spPr>
          <a:xfrm>
            <a:off x="291995" y="7003512"/>
            <a:ext cx="499256" cy="499256"/>
          </a:xfrm>
          <a:prstGeom prst="ellipse">
            <a:avLst/>
          </a:prstGeom>
          <a:solidFill>
            <a:schemeClr val="tx2"/>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sz="1100">
              <a:solidFill>
                <a:schemeClr val="bg1"/>
              </a:solidFill>
            </a:endParaRPr>
          </a:p>
        </p:txBody>
      </p:sp>
      <p:sp>
        <p:nvSpPr>
          <p:cNvPr id="32" name="TextBox 31"/>
          <p:cNvSpPr txBox="1"/>
          <p:nvPr/>
        </p:nvSpPr>
        <p:spPr>
          <a:xfrm>
            <a:off x="281585" y="7027494"/>
            <a:ext cx="524656" cy="415498"/>
          </a:xfrm>
          <a:prstGeom prst="rect">
            <a:avLst/>
          </a:prstGeom>
          <a:noFill/>
        </p:spPr>
        <p:txBody>
          <a:bodyPr wrap="square" rtlCol="0">
            <a:spAutoFit/>
          </a:bodyPr>
          <a:lstStyle/>
          <a:p>
            <a:pPr algn="ctr"/>
            <a:r>
              <a:rPr lang="en-US" sz="1050">
                <a:solidFill>
                  <a:schemeClr val="bg1"/>
                </a:solidFill>
              </a:rPr>
              <a:t>2013-2014</a:t>
            </a:r>
          </a:p>
        </p:txBody>
      </p:sp>
      <p:sp>
        <p:nvSpPr>
          <p:cNvPr id="33" name="TextBox 32"/>
          <p:cNvSpPr txBox="1"/>
          <p:nvPr/>
        </p:nvSpPr>
        <p:spPr>
          <a:xfrm>
            <a:off x="201949" y="8590464"/>
            <a:ext cx="3710294" cy="400110"/>
          </a:xfrm>
          <a:prstGeom prst="rect">
            <a:avLst/>
          </a:prstGeom>
          <a:noFill/>
        </p:spPr>
        <p:txBody>
          <a:bodyPr wrap="square" rtlCol="0">
            <a:spAutoFit/>
          </a:bodyPr>
          <a:lstStyle/>
          <a:p>
            <a:r>
              <a:rPr lang="en-US" sz="2000" b="1" dirty="0">
                <a:solidFill>
                  <a:schemeClr val="accent1">
                    <a:lumMod val="75000"/>
                  </a:schemeClr>
                </a:solidFill>
              </a:rPr>
              <a:t>Formation</a:t>
            </a:r>
          </a:p>
        </p:txBody>
      </p:sp>
      <p:cxnSp>
        <p:nvCxnSpPr>
          <p:cNvPr id="34" name="Straight Connector 33"/>
          <p:cNvCxnSpPr/>
          <p:nvPr/>
        </p:nvCxnSpPr>
        <p:spPr>
          <a:xfrm>
            <a:off x="284500" y="8977814"/>
            <a:ext cx="4377441" cy="0"/>
          </a:xfrm>
          <a:prstGeom prst="line">
            <a:avLst/>
          </a:prstGeom>
          <a:ln w="1905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36" name="Oval 35"/>
          <p:cNvSpPr/>
          <p:nvPr/>
        </p:nvSpPr>
        <p:spPr>
          <a:xfrm>
            <a:off x="291995" y="9176302"/>
            <a:ext cx="499256" cy="499256"/>
          </a:xfrm>
          <a:prstGeom prst="ellipse">
            <a:avLst/>
          </a:prstGeom>
          <a:solidFill>
            <a:schemeClr val="tx2"/>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sz="1100">
              <a:solidFill>
                <a:schemeClr val="bg1"/>
              </a:solidFill>
            </a:endParaRPr>
          </a:p>
        </p:txBody>
      </p:sp>
      <p:sp>
        <p:nvSpPr>
          <p:cNvPr id="37" name="TextBox 36"/>
          <p:cNvSpPr txBox="1"/>
          <p:nvPr/>
        </p:nvSpPr>
        <p:spPr>
          <a:xfrm>
            <a:off x="281585" y="9200284"/>
            <a:ext cx="524656" cy="415498"/>
          </a:xfrm>
          <a:prstGeom prst="rect">
            <a:avLst/>
          </a:prstGeom>
          <a:noFill/>
        </p:spPr>
        <p:txBody>
          <a:bodyPr wrap="square" rtlCol="0">
            <a:spAutoFit/>
          </a:bodyPr>
          <a:lstStyle/>
          <a:p>
            <a:pPr algn="ctr"/>
            <a:r>
              <a:rPr lang="en-US" sz="1050">
                <a:solidFill>
                  <a:schemeClr val="bg1"/>
                </a:solidFill>
              </a:rPr>
              <a:t>2013-2014</a:t>
            </a:r>
          </a:p>
        </p:txBody>
      </p:sp>
      <p:sp>
        <p:nvSpPr>
          <p:cNvPr id="38" name="Oval 37"/>
          <p:cNvSpPr/>
          <p:nvPr/>
        </p:nvSpPr>
        <p:spPr>
          <a:xfrm>
            <a:off x="291995" y="9864862"/>
            <a:ext cx="499256" cy="499256"/>
          </a:xfrm>
          <a:prstGeom prst="ellipse">
            <a:avLst/>
          </a:prstGeom>
          <a:solidFill>
            <a:schemeClr val="tx2"/>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sz="1100">
              <a:solidFill>
                <a:schemeClr val="bg1"/>
              </a:solidFill>
            </a:endParaRPr>
          </a:p>
        </p:txBody>
      </p:sp>
      <p:sp>
        <p:nvSpPr>
          <p:cNvPr id="39" name="TextBox 38"/>
          <p:cNvSpPr txBox="1"/>
          <p:nvPr/>
        </p:nvSpPr>
        <p:spPr>
          <a:xfrm>
            <a:off x="281585" y="9888844"/>
            <a:ext cx="524656" cy="415498"/>
          </a:xfrm>
          <a:prstGeom prst="rect">
            <a:avLst/>
          </a:prstGeom>
          <a:noFill/>
        </p:spPr>
        <p:txBody>
          <a:bodyPr wrap="square" rtlCol="0">
            <a:spAutoFit/>
          </a:bodyPr>
          <a:lstStyle/>
          <a:p>
            <a:pPr algn="ctr"/>
            <a:r>
              <a:rPr lang="en-US" sz="1050">
                <a:solidFill>
                  <a:schemeClr val="bg1"/>
                </a:solidFill>
              </a:rPr>
              <a:t>2013-2014</a:t>
            </a:r>
          </a:p>
        </p:txBody>
      </p:sp>
      <p:sp>
        <p:nvSpPr>
          <p:cNvPr id="42" name="TextBox 41"/>
          <p:cNvSpPr txBox="1"/>
          <p:nvPr/>
        </p:nvSpPr>
        <p:spPr>
          <a:xfrm>
            <a:off x="1333500" y="850899"/>
            <a:ext cx="4914900" cy="400110"/>
          </a:xfrm>
          <a:prstGeom prst="rect">
            <a:avLst/>
          </a:prstGeom>
          <a:noFill/>
        </p:spPr>
        <p:txBody>
          <a:bodyPr wrap="square" rtlCol="0">
            <a:spAutoFit/>
          </a:bodyPr>
          <a:lstStyle/>
          <a:p>
            <a:pPr algn="ctr"/>
            <a:r>
              <a:rPr lang="en-US" sz="2000" dirty="0" err="1">
                <a:solidFill>
                  <a:schemeClr val="accent1">
                    <a:lumMod val="75000"/>
                  </a:schemeClr>
                </a:solidFill>
              </a:rPr>
              <a:t>Titre</a:t>
            </a:r>
            <a:r>
              <a:rPr lang="en-US" sz="2000" dirty="0">
                <a:solidFill>
                  <a:schemeClr val="accent1">
                    <a:lumMod val="75000"/>
                  </a:schemeClr>
                </a:solidFill>
              </a:rPr>
              <a:t> du poste recherché</a:t>
            </a:r>
          </a:p>
        </p:txBody>
      </p:sp>
      <p:sp>
        <p:nvSpPr>
          <p:cNvPr id="2" name="ZoneTexte 1">
            <a:extLst>
              <a:ext uri="{FF2B5EF4-FFF2-40B4-BE49-F238E27FC236}">
                <a16:creationId xmlns:a16="http://schemas.microsoft.com/office/drawing/2014/main" id="{2DCD3E2F-560B-283F-A243-A50821924007}"/>
              </a:ext>
            </a:extLst>
          </p:cNvPr>
          <p:cNvSpPr txBox="1"/>
          <p:nvPr/>
        </p:nvSpPr>
        <p:spPr>
          <a:xfrm>
            <a:off x="986123" y="4551805"/>
            <a:ext cx="3663320" cy="1061829"/>
          </a:xfrm>
          <a:prstGeom prst="rect">
            <a:avLst/>
          </a:prstGeom>
          <a:noFill/>
        </p:spPr>
        <p:txBody>
          <a:bodyPr wrap="square" rtlCol="0">
            <a:spAutoFit/>
          </a:bodyPr>
          <a:lstStyle/>
          <a:p>
            <a:pPr>
              <a:buClr>
                <a:srgbClr val="00B050"/>
              </a:buClr>
              <a:buSzPct val="100000"/>
            </a:pPr>
            <a:r>
              <a:rPr lang="fr-FR" sz="1100" b="1" dirty="0">
                <a:ea typeface="Times New Roman" charset="0"/>
                <a:cs typeface="Times New Roman" charset="0"/>
              </a:rPr>
              <a:t>Titre du poste</a:t>
            </a:r>
          </a:p>
          <a:p>
            <a:pPr>
              <a:buClr>
                <a:srgbClr val="00B050"/>
              </a:buClr>
              <a:buSzPct val="100000"/>
              <a:defRPr/>
            </a:pPr>
            <a:r>
              <a:rPr lang="fr-FR" sz="1050" i="1" dirty="0">
                <a:solidFill>
                  <a:schemeClr val="accent1">
                    <a:lumMod val="75000"/>
                  </a:schemeClr>
                </a:solidFill>
                <a:ea typeface="Times New Roman" charset="0"/>
                <a:cs typeface="Times New Roman" charset="0"/>
              </a:rPr>
              <a:t>Entreprise , Paris</a:t>
            </a:r>
          </a:p>
          <a:p>
            <a:pPr>
              <a:buClr>
                <a:srgbClr val="00B050"/>
              </a:buClr>
              <a:buSzPct val="100000"/>
              <a:defRPr/>
            </a:pPr>
            <a:r>
              <a:rPr lang="fr-FR" sz="1000" dirty="0">
                <a:solidFill>
                  <a:prstClr val="black">
                    <a:lumMod val="75000"/>
                    <a:lumOff val="25000"/>
                  </a:prstClr>
                </a:solidFill>
                <a:ea typeface="Times New Roman" charset="0"/>
                <a:cs typeface="Times New Roman" charset="0"/>
              </a:rPr>
              <a:t>Décrivez ici les fonctions que vous avez occupé. Décrivez également vos missions, le nombre de personne que vous avez encadrez et si vous le pouvez essayé d’inscrire les résultats que vous avez obtenus, n’hésitez pas à les quantifier. </a:t>
            </a:r>
            <a:endParaRPr lang="fr-FR" sz="1000" i="1" dirty="0">
              <a:solidFill>
                <a:schemeClr val="accent1">
                  <a:lumMod val="75000"/>
                </a:schemeClr>
              </a:solidFill>
              <a:ea typeface="Times New Roman" charset="0"/>
              <a:cs typeface="Times New Roman" charset="0"/>
            </a:endParaRPr>
          </a:p>
        </p:txBody>
      </p:sp>
      <p:sp>
        <p:nvSpPr>
          <p:cNvPr id="3" name="ZoneTexte 2">
            <a:extLst>
              <a:ext uri="{FF2B5EF4-FFF2-40B4-BE49-F238E27FC236}">
                <a16:creationId xmlns:a16="http://schemas.microsoft.com/office/drawing/2014/main" id="{1C9770B3-8155-F424-2076-30C4BA2A504A}"/>
              </a:ext>
            </a:extLst>
          </p:cNvPr>
          <p:cNvSpPr txBox="1"/>
          <p:nvPr/>
        </p:nvSpPr>
        <p:spPr>
          <a:xfrm>
            <a:off x="970849" y="5801096"/>
            <a:ext cx="3663320" cy="1061829"/>
          </a:xfrm>
          <a:prstGeom prst="rect">
            <a:avLst/>
          </a:prstGeom>
          <a:noFill/>
        </p:spPr>
        <p:txBody>
          <a:bodyPr wrap="square" rtlCol="0">
            <a:spAutoFit/>
          </a:bodyPr>
          <a:lstStyle/>
          <a:p>
            <a:pPr>
              <a:buClr>
                <a:srgbClr val="00B050"/>
              </a:buClr>
              <a:buSzPct val="100000"/>
            </a:pPr>
            <a:r>
              <a:rPr lang="fr-FR" sz="1100" b="1" dirty="0">
                <a:ea typeface="Times New Roman" charset="0"/>
                <a:cs typeface="Times New Roman" charset="0"/>
              </a:rPr>
              <a:t>Titre du poste</a:t>
            </a:r>
          </a:p>
          <a:p>
            <a:pPr>
              <a:buClr>
                <a:srgbClr val="00B050"/>
              </a:buClr>
              <a:buSzPct val="100000"/>
              <a:defRPr/>
            </a:pPr>
            <a:r>
              <a:rPr lang="fr-FR" sz="1050" i="1" dirty="0">
                <a:solidFill>
                  <a:schemeClr val="accent1">
                    <a:lumMod val="75000"/>
                  </a:schemeClr>
                </a:solidFill>
                <a:ea typeface="Times New Roman" charset="0"/>
                <a:cs typeface="Times New Roman" charset="0"/>
              </a:rPr>
              <a:t>Entreprise , Paris</a:t>
            </a:r>
          </a:p>
          <a:p>
            <a:pPr>
              <a:buClr>
                <a:srgbClr val="00B050"/>
              </a:buClr>
              <a:buSzPct val="100000"/>
              <a:defRPr/>
            </a:pPr>
            <a:r>
              <a:rPr lang="fr-FR" sz="1000" dirty="0">
                <a:solidFill>
                  <a:prstClr val="black">
                    <a:lumMod val="75000"/>
                    <a:lumOff val="25000"/>
                  </a:prstClr>
                </a:solidFill>
                <a:ea typeface="Times New Roman" charset="0"/>
                <a:cs typeface="Times New Roman" charset="0"/>
              </a:rPr>
              <a:t>Décrivez ici les fonctions que vous avez occupé. Décrivez également vos missions, le nombre de personne que vous avez encadrez et si vous le pouvez essayé d’inscrire les résultats que vous avez obtenus, n’hésitez pas à les quantifier. </a:t>
            </a:r>
            <a:endParaRPr lang="fr-FR" sz="1000" i="1" dirty="0">
              <a:solidFill>
                <a:schemeClr val="accent1">
                  <a:lumMod val="75000"/>
                </a:schemeClr>
              </a:solidFill>
              <a:ea typeface="Times New Roman" charset="0"/>
              <a:cs typeface="Times New Roman" charset="0"/>
            </a:endParaRPr>
          </a:p>
        </p:txBody>
      </p:sp>
      <p:sp>
        <p:nvSpPr>
          <p:cNvPr id="16" name="ZoneTexte 15">
            <a:extLst>
              <a:ext uri="{FF2B5EF4-FFF2-40B4-BE49-F238E27FC236}">
                <a16:creationId xmlns:a16="http://schemas.microsoft.com/office/drawing/2014/main" id="{044DF51D-6702-3439-1A29-A9173FD4E0C0}"/>
              </a:ext>
            </a:extLst>
          </p:cNvPr>
          <p:cNvSpPr txBox="1"/>
          <p:nvPr/>
        </p:nvSpPr>
        <p:spPr>
          <a:xfrm>
            <a:off x="970849" y="6987611"/>
            <a:ext cx="3663320" cy="1061829"/>
          </a:xfrm>
          <a:prstGeom prst="rect">
            <a:avLst/>
          </a:prstGeom>
          <a:noFill/>
        </p:spPr>
        <p:txBody>
          <a:bodyPr wrap="square" rtlCol="0">
            <a:spAutoFit/>
          </a:bodyPr>
          <a:lstStyle/>
          <a:p>
            <a:pPr>
              <a:buClr>
                <a:srgbClr val="00B050"/>
              </a:buClr>
              <a:buSzPct val="100000"/>
            </a:pPr>
            <a:r>
              <a:rPr lang="fr-FR" sz="1100" b="1" dirty="0">
                <a:ea typeface="Times New Roman" charset="0"/>
                <a:cs typeface="Times New Roman" charset="0"/>
              </a:rPr>
              <a:t>Titre du poste</a:t>
            </a:r>
          </a:p>
          <a:p>
            <a:pPr>
              <a:buClr>
                <a:srgbClr val="00B050"/>
              </a:buClr>
              <a:buSzPct val="100000"/>
              <a:defRPr/>
            </a:pPr>
            <a:r>
              <a:rPr lang="fr-FR" sz="1050" i="1" dirty="0">
                <a:solidFill>
                  <a:schemeClr val="accent1">
                    <a:lumMod val="75000"/>
                  </a:schemeClr>
                </a:solidFill>
                <a:ea typeface="Times New Roman" charset="0"/>
                <a:cs typeface="Times New Roman" charset="0"/>
              </a:rPr>
              <a:t>Entreprise , Paris</a:t>
            </a:r>
          </a:p>
          <a:p>
            <a:pPr>
              <a:buClr>
                <a:srgbClr val="00B050"/>
              </a:buClr>
              <a:buSzPct val="100000"/>
              <a:defRPr/>
            </a:pPr>
            <a:r>
              <a:rPr lang="fr-FR" sz="1000" dirty="0">
                <a:solidFill>
                  <a:prstClr val="black">
                    <a:lumMod val="75000"/>
                    <a:lumOff val="25000"/>
                  </a:prstClr>
                </a:solidFill>
                <a:ea typeface="Times New Roman" charset="0"/>
                <a:cs typeface="Times New Roman" charset="0"/>
              </a:rPr>
              <a:t>Décrivez ici les fonctions que vous avez occupé. Décrivez également vos missions, le nombre de personne que vous avez encadrez et si vous le pouvez essayé d’inscrire les résultats que vous avez obtenus, n’hésitez pas à les quantifier. </a:t>
            </a:r>
            <a:endParaRPr lang="fr-FR" sz="1000" i="1" dirty="0">
              <a:solidFill>
                <a:schemeClr val="accent1">
                  <a:lumMod val="75000"/>
                </a:schemeClr>
              </a:solidFill>
              <a:ea typeface="Times New Roman" charset="0"/>
              <a:cs typeface="Times New Roman" charset="0"/>
            </a:endParaRPr>
          </a:p>
        </p:txBody>
      </p:sp>
      <p:sp>
        <p:nvSpPr>
          <p:cNvPr id="17" name="ZoneTexte 16">
            <a:extLst>
              <a:ext uri="{FF2B5EF4-FFF2-40B4-BE49-F238E27FC236}">
                <a16:creationId xmlns:a16="http://schemas.microsoft.com/office/drawing/2014/main" id="{9EABC92B-071D-7991-3A94-1FDD9F555E73}"/>
              </a:ext>
            </a:extLst>
          </p:cNvPr>
          <p:cNvSpPr txBox="1"/>
          <p:nvPr/>
        </p:nvSpPr>
        <p:spPr>
          <a:xfrm>
            <a:off x="888792" y="9148359"/>
            <a:ext cx="3663320" cy="600164"/>
          </a:xfrm>
          <a:prstGeom prst="rect">
            <a:avLst/>
          </a:prstGeom>
          <a:noFill/>
        </p:spPr>
        <p:txBody>
          <a:bodyPr wrap="square" rtlCol="0">
            <a:spAutoFit/>
          </a:bodyPr>
          <a:lstStyle/>
          <a:p>
            <a:pPr>
              <a:buClr>
                <a:srgbClr val="00B050"/>
              </a:buClr>
              <a:buSzPct val="100000"/>
            </a:pPr>
            <a:r>
              <a:rPr lang="fr-FR" sz="1100" b="1" dirty="0">
                <a:ea typeface="Times New Roman" charset="0"/>
                <a:cs typeface="Times New Roman" charset="0"/>
              </a:rPr>
              <a:t>Université – Formation  - Ecole</a:t>
            </a:r>
          </a:p>
          <a:p>
            <a:pPr>
              <a:buClr>
                <a:srgbClr val="00B050"/>
              </a:buClr>
              <a:buSzPct val="100000"/>
            </a:pPr>
            <a:r>
              <a:rPr lang="fr-FR" sz="1100" i="1" dirty="0">
                <a:solidFill>
                  <a:schemeClr val="accent1">
                    <a:lumMod val="75000"/>
                  </a:schemeClr>
                </a:solidFill>
                <a:ea typeface="Times New Roman" charset="0"/>
                <a:cs typeface="Times New Roman" charset="0"/>
              </a:rPr>
              <a:t>Titre du diplôme</a:t>
            </a:r>
          </a:p>
          <a:p>
            <a:pPr marL="7938">
              <a:defRPr/>
            </a:pPr>
            <a:r>
              <a:rPr lang="fr-FR" sz="1100" dirty="0">
                <a:solidFill>
                  <a:schemeClr val="tx1">
                    <a:lumMod val="75000"/>
                    <a:lumOff val="25000"/>
                  </a:schemeClr>
                </a:solidFill>
                <a:ea typeface="Times New Roman" charset="0"/>
                <a:cs typeface="Times New Roman" charset="0"/>
              </a:rPr>
              <a:t>Paris, FRANCE</a:t>
            </a:r>
          </a:p>
        </p:txBody>
      </p:sp>
      <p:sp>
        <p:nvSpPr>
          <p:cNvPr id="18" name="ZoneTexte 17">
            <a:extLst>
              <a:ext uri="{FF2B5EF4-FFF2-40B4-BE49-F238E27FC236}">
                <a16:creationId xmlns:a16="http://schemas.microsoft.com/office/drawing/2014/main" id="{EF4388FA-8194-0AB6-C3E0-29CF538B1618}"/>
              </a:ext>
            </a:extLst>
          </p:cNvPr>
          <p:cNvSpPr txBox="1"/>
          <p:nvPr/>
        </p:nvSpPr>
        <p:spPr>
          <a:xfrm>
            <a:off x="888792" y="9836625"/>
            <a:ext cx="3663320" cy="600164"/>
          </a:xfrm>
          <a:prstGeom prst="rect">
            <a:avLst/>
          </a:prstGeom>
          <a:noFill/>
        </p:spPr>
        <p:txBody>
          <a:bodyPr wrap="square" rtlCol="0">
            <a:spAutoFit/>
          </a:bodyPr>
          <a:lstStyle/>
          <a:p>
            <a:pPr>
              <a:buClr>
                <a:srgbClr val="00B050"/>
              </a:buClr>
              <a:buSzPct val="100000"/>
            </a:pPr>
            <a:r>
              <a:rPr lang="fr-FR" sz="1100" b="1" dirty="0">
                <a:ea typeface="Times New Roman" charset="0"/>
                <a:cs typeface="Times New Roman" charset="0"/>
              </a:rPr>
              <a:t>Université – Formation  - Ecole</a:t>
            </a:r>
          </a:p>
          <a:p>
            <a:pPr>
              <a:buClr>
                <a:srgbClr val="00B050"/>
              </a:buClr>
              <a:buSzPct val="100000"/>
            </a:pPr>
            <a:r>
              <a:rPr lang="fr-FR" sz="1100" i="1" dirty="0">
                <a:solidFill>
                  <a:schemeClr val="accent1">
                    <a:lumMod val="75000"/>
                  </a:schemeClr>
                </a:solidFill>
                <a:ea typeface="Times New Roman" charset="0"/>
                <a:cs typeface="Times New Roman" charset="0"/>
              </a:rPr>
              <a:t>Titre du diplôme</a:t>
            </a:r>
          </a:p>
          <a:p>
            <a:pPr marL="7938">
              <a:defRPr/>
            </a:pPr>
            <a:r>
              <a:rPr lang="fr-FR" sz="1100" dirty="0">
                <a:solidFill>
                  <a:schemeClr val="tx1">
                    <a:lumMod val="75000"/>
                    <a:lumOff val="25000"/>
                  </a:schemeClr>
                </a:solidFill>
                <a:ea typeface="Times New Roman" charset="0"/>
                <a:cs typeface="Times New Roman" charset="0"/>
              </a:rPr>
              <a:t>Paris, FRANCE</a:t>
            </a:r>
          </a:p>
        </p:txBody>
      </p:sp>
      <p:sp>
        <p:nvSpPr>
          <p:cNvPr id="19" name="ZoneTexte 18">
            <a:extLst>
              <a:ext uri="{FF2B5EF4-FFF2-40B4-BE49-F238E27FC236}">
                <a16:creationId xmlns:a16="http://schemas.microsoft.com/office/drawing/2014/main" id="{1FEB8C09-2D85-7C48-A260-C2A9D79EA73B}"/>
              </a:ext>
            </a:extLst>
          </p:cNvPr>
          <p:cNvSpPr txBox="1"/>
          <p:nvPr/>
        </p:nvSpPr>
        <p:spPr>
          <a:xfrm>
            <a:off x="5166609" y="4498315"/>
            <a:ext cx="2114656" cy="1361911"/>
          </a:xfrm>
          <a:prstGeom prst="rect">
            <a:avLst/>
          </a:prstGeom>
          <a:noFill/>
        </p:spPr>
        <p:txBody>
          <a:bodyPr wrap="square" rtlCol="0">
            <a:spAutoFit/>
          </a:bodyPr>
          <a:lstStyle/>
          <a:p>
            <a:pPr marL="171450" indent="-171450" fontAlgn="ctr">
              <a:lnSpc>
                <a:spcPct val="150000"/>
              </a:lnSpc>
              <a:buFont typeface="Arial" panose="020B0604020202020204" pitchFamily="34" charset="0"/>
              <a:buChar char="•"/>
            </a:pPr>
            <a:r>
              <a:rPr lang="fr-FR" sz="1100" i="1" dirty="0">
                <a:solidFill>
                  <a:schemeClr val="bg1"/>
                </a:solidFill>
              </a:rPr>
              <a:t>+33 1 02 03 04 05</a:t>
            </a:r>
            <a:endParaRPr lang="fr-FR" sz="1100" dirty="0">
              <a:solidFill>
                <a:schemeClr val="bg1"/>
              </a:solidFill>
            </a:endParaRPr>
          </a:p>
          <a:p>
            <a:pPr marL="171450" indent="-171450" fontAlgn="ctr">
              <a:lnSpc>
                <a:spcPct val="150000"/>
              </a:lnSpc>
              <a:buFont typeface="Arial" panose="020B0604020202020204" pitchFamily="34" charset="0"/>
              <a:buChar char="•"/>
            </a:pPr>
            <a:r>
              <a:rPr lang="fr-FR" sz="1100" i="1" dirty="0">
                <a:solidFill>
                  <a:schemeClr val="bg1"/>
                </a:solidFill>
              </a:rPr>
              <a:t>email@email.com</a:t>
            </a:r>
            <a:endParaRPr lang="fr-FR" sz="1100" dirty="0">
              <a:solidFill>
                <a:schemeClr val="bg1"/>
              </a:solidFill>
            </a:endParaRPr>
          </a:p>
          <a:p>
            <a:pPr marL="171450" indent="-171450" fontAlgn="ctr">
              <a:lnSpc>
                <a:spcPct val="150000"/>
              </a:lnSpc>
              <a:buFont typeface="Arial" panose="020B0604020202020204" pitchFamily="34" charset="0"/>
              <a:buChar char="•"/>
            </a:pPr>
            <a:r>
              <a:rPr lang="fr-FR" sz="1100" i="1" dirty="0">
                <a:solidFill>
                  <a:schemeClr val="bg1"/>
                </a:solidFill>
              </a:rPr>
              <a:t>17 rue de la Réussite 75012 Paris</a:t>
            </a:r>
            <a:endParaRPr lang="fr-FR" sz="1100" dirty="0">
              <a:solidFill>
                <a:schemeClr val="bg1"/>
              </a:solidFill>
            </a:endParaRPr>
          </a:p>
          <a:p>
            <a:pPr marL="171450" indent="-171450" fontAlgn="ctr">
              <a:lnSpc>
                <a:spcPct val="150000"/>
              </a:lnSpc>
              <a:buFont typeface="Arial" panose="020B0604020202020204" pitchFamily="34" charset="0"/>
              <a:buChar char="•"/>
            </a:pPr>
            <a:r>
              <a:rPr lang="fr-FR" sz="1100" i="1" dirty="0" err="1">
                <a:solidFill>
                  <a:schemeClr val="bg1"/>
                </a:solidFill>
              </a:rPr>
              <a:t>Twitter.com</a:t>
            </a:r>
            <a:r>
              <a:rPr lang="fr-FR" sz="1100" i="1" dirty="0">
                <a:solidFill>
                  <a:schemeClr val="bg1"/>
                </a:solidFill>
              </a:rPr>
              <a:t>/</a:t>
            </a:r>
            <a:r>
              <a:rPr lang="fr-FR" sz="1100" i="1" dirty="0" err="1">
                <a:solidFill>
                  <a:schemeClr val="bg1"/>
                </a:solidFill>
              </a:rPr>
              <a:t>herve</a:t>
            </a:r>
            <a:endParaRPr lang="fr-FR" sz="1100" dirty="0">
              <a:solidFill>
                <a:schemeClr val="bg1"/>
              </a:solidFill>
            </a:endParaRPr>
          </a:p>
        </p:txBody>
      </p:sp>
      <p:sp>
        <p:nvSpPr>
          <p:cNvPr id="20" name="ZoneTexte 19">
            <a:extLst>
              <a:ext uri="{FF2B5EF4-FFF2-40B4-BE49-F238E27FC236}">
                <a16:creationId xmlns:a16="http://schemas.microsoft.com/office/drawing/2014/main" id="{F5C2ED08-DAF7-E2A9-623D-1B7F9D0F9BEE}"/>
              </a:ext>
            </a:extLst>
          </p:cNvPr>
          <p:cNvSpPr txBox="1"/>
          <p:nvPr/>
        </p:nvSpPr>
        <p:spPr>
          <a:xfrm>
            <a:off x="5208283" y="6602246"/>
            <a:ext cx="2184734" cy="2097369"/>
          </a:xfrm>
          <a:prstGeom prst="rect">
            <a:avLst/>
          </a:prstGeom>
          <a:noFill/>
        </p:spPr>
        <p:txBody>
          <a:bodyPr wrap="square" rtlCol="0">
            <a:spAutoFit/>
          </a:bodyPr>
          <a:lstStyle/>
          <a:p>
            <a:pPr marL="171450" indent="-171450" fontAlgn="ctr">
              <a:lnSpc>
                <a:spcPct val="150000"/>
              </a:lnSpc>
              <a:buFont typeface="Arial" panose="020B0604020202020204" pitchFamily="34" charset="0"/>
              <a:buChar char="•"/>
            </a:pPr>
            <a:r>
              <a:rPr lang="fr-FR" sz="1100" i="1" dirty="0"/>
              <a:t>Anglais</a:t>
            </a:r>
            <a:endParaRPr lang="fr-FR" sz="1100" dirty="0"/>
          </a:p>
          <a:p>
            <a:pPr marL="171450" indent="-171450" fontAlgn="ctr">
              <a:lnSpc>
                <a:spcPct val="150000"/>
              </a:lnSpc>
              <a:buFont typeface="Arial" panose="020B0604020202020204" pitchFamily="34" charset="0"/>
              <a:buChar char="•"/>
            </a:pPr>
            <a:r>
              <a:rPr lang="fr-FR" sz="1100" i="1" dirty="0"/>
              <a:t>Chinois</a:t>
            </a:r>
            <a:endParaRPr lang="fr-FR" sz="1100" dirty="0"/>
          </a:p>
          <a:p>
            <a:pPr marL="171450" indent="-171450" fontAlgn="ctr">
              <a:lnSpc>
                <a:spcPct val="150000"/>
              </a:lnSpc>
              <a:buFont typeface="Arial" panose="020B0604020202020204" pitchFamily="34" charset="0"/>
              <a:buChar char="•"/>
            </a:pPr>
            <a:r>
              <a:rPr lang="fr-FR" sz="1100" i="1" dirty="0"/>
              <a:t>Microsoft Office</a:t>
            </a:r>
            <a:endParaRPr lang="fr-FR" sz="1100" dirty="0"/>
          </a:p>
          <a:p>
            <a:pPr marL="171450" indent="-171450" fontAlgn="ctr">
              <a:lnSpc>
                <a:spcPct val="150000"/>
              </a:lnSpc>
              <a:buFont typeface="Arial" panose="020B0604020202020204" pitchFamily="34" charset="0"/>
              <a:buChar char="•"/>
            </a:pPr>
            <a:r>
              <a:rPr lang="fr-FR" sz="1100" i="1" dirty="0"/>
              <a:t>Google </a:t>
            </a:r>
            <a:r>
              <a:rPr lang="fr-FR" sz="1100" i="1" dirty="0" err="1"/>
              <a:t>Adwords</a:t>
            </a:r>
            <a:endParaRPr lang="fr-FR" sz="1100" dirty="0"/>
          </a:p>
          <a:p>
            <a:pPr marL="171450" indent="-171450" fontAlgn="ctr">
              <a:lnSpc>
                <a:spcPct val="150000"/>
              </a:lnSpc>
              <a:buFont typeface="Arial" panose="020B0604020202020204" pitchFamily="34" charset="0"/>
              <a:buChar char="•"/>
            </a:pPr>
            <a:r>
              <a:rPr lang="fr-FR" sz="1100" i="1" dirty="0"/>
              <a:t>Bing </a:t>
            </a:r>
            <a:r>
              <a:rPr lang="fr-FR" sz="1100" i="1" dirty="0" err="1"/>
              <a:t>Ads</a:t>
            </a:r>
            <a:endParaRPr lang="fr-FR" sz="1100" dirty="0"/>
          </a:p>
          <a:p>
            <a:pPr marL="171450" indent="-171450" fontAlgn="ctr">
              <a:lnSpc>
                <a:spcPct val="150000"/>
              </a:lnSpc>
              <a:buFont typeface="Arial" panose="020B0604020202020204" pitchFamily="34" charset="0"/>
              <a:buChar char="•"/>
            </a:pPr>
            <a:r>
              <a:rPr lang="fr-FR" sz="1100" i="1" dirty="0"/>
              <a:t>Créativité</a:t>
            </a:r>
            <a:endParaRPr lang="fr-FR" sz="1100" dirty="0"/>
          </a:p>
          <a:p>
            <a:pPr marL="171450" indent="-171450" fontAlgn="ctr">
              <a:lnSpc>
                <a:spcPct val="150000"/>
              </a:lnSpc>
              <a:buFont typeface="Arial" panose="020B0604020202020204" pitchFamily="34" charset="0"/>
              <a:buChar char="•"/>
            </a:pPr>
            <a:r>
              <a:rPr lang="fr-FR" sz="1100" i="1" dirty="0"/>
              <a:t>Logiciel de comptabilité</a:t>
            </a:r>
            <a:endParaRPr lang="fr-FR" sz="1100" dirty="0"/>
          </a:p>
          <a:p>
            <a:pPr marL="171450" indent="-171450">
              <a:lnSpc>
                <a:spcPct val="150000"/>
              </a:lnSpc>
              <a:buFont typeface="Arial" panose="020B0604020202020204" pitchFamily="34" charset="0"/>
              <a:buChar char="•"/>
            </a:pPr>
            <a:endParaRPr lang="fr-FR" sz="1100" dirty="0"/>
          </a:p>
        </p:txBody>
      </p:sp>
    </p:spTree>
    <p:extLst>
      <p:ext uri="{BB962C8B-B14F-4D97-AF65-F5344CB8AC3E}">
        <p14:creationId xmlns:p14="http://schemas.microsoft.com/office/powerpoint/2010/main" val="756935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51504" y="645775"/>
            <a:ext cx="6659844" cy="9357487"/>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099"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099" dirty="0">
                <a:solidFill>
                  <a:schemeClr val="tx1">
                    <a:lumMod val="50000"/>
                    <a:lumOff val="50000"/>
                  </a:schemeClr>
                </a:solidFill>
              </a:rPr>
            </a:br>
            <a:r>
              <a:rPr lang="fr-FR" sz="2099" dirty="0" err="1">
                <a:solidFill>
                  <a:schemeClr val="tx1">
                    <a:lumMod val="50000"/>
                    <a:lumOff val="50000"/>
                  </a:schemeClr>
                </a:solidFill>
              </a:rPr>
              <a:t>Disclaimer</a:t>
            </a:r>
            <a:r>
              <a:rPr lang="fr-FR" sz="2099" dirty="0">
                <a:solidFill>
                  <a:schemeClr val="tx1">
                    <a:lumMod val="50000"/>
                    <a:lumOff val="50000"/>
                  </a:schemeClr>
                </a:solidFill>
              </a:rPr>
              <a:t> : Les modèles disponibles sur notre site fournis "en l'état" et sans garantie.</a:t>
            </a:r>
          </a:p>
          <a:p>
            <a:pPr marL="0" indent="0">
              <a:buNone/>
            </a:pPr>
            <a:endParaRPr lang="fr-FR" sz="2446" dirty="0">
              <a:solidFill>
                <a:schemeClr val="tx1">
                  <a:lumMod val="50000"/>
                  <a:lumOff val="50000"/>
                </a:schemeClr>
              </a:solidFill>
            </a:endParaRPr>
          </a:p>
          <a:p>
            <a:pPr marL="0" indent="0" algn="ctr">
              <a:buNone/>
            </a:pPr>
            <a:r>
              <a:rPr lang="fr-FR" sz="2446" dirty="0" err="1"/>
              <a:t>Créeruncv.com</a:t>
            </a:r>
            <a:r>
              <a:rPr lang="fr-FR" sz="2446" dirty="0"/>
              <a:t> est un site gratuit. </a:t>
            </a:r>
          </a:p>
        </p:txBody>
      </p:sp>
    </p:spTree>
    <p:extLst>
      <p:ext uri="{BB962C8B-B14F-4D97-AF65-F5344CB8AC3E}">
        <p14:creationId xmlns:p14="http://schemas.microsoft.com/office/powerpoint/2010/main" val="3961214177"/>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Révolution.thmx</Template>
  <TotalTime>935</TotalTime>
  <Words>573</Words>
  <Application>Microsoft Macintosh PowerPoint</Application>
  <PresentationFormat>Personnalisé</PresentationFormat>
  <Paragraphs>83</Paragraphs>
  <Slides>2</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Courier New</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88</cp:revision>
  <dcterms:created xsi:type="dcterms:W3CDTF">2014-12-03T08:33:54Z</dcterms:created>
  <dcterms:modified xsi:type="dcterms:W3CDTF">2022-07-22T15:01:51Z</dcterms:modified>
</cp:coreProperties>
</file>