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BAFD4"/>
    <a:srgbClr val="454545"/>
    <a:srgbClr val="FA9547"/>
    <a:srgbClr val="323032"/>
    <a:srgbClr val="F69336"/>
    <a:srgbClr val="F2731E"/>
    <a:srgbClr val="F15104"/>
    <a:srgbClr val="FF9637"/>
    <a:srgbClr val="2E3A40"/>
    <a:srgbClr val="FC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05/03/2024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0" y="1979147"/>
            <a:ext cx="7562850" cy="557565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0" y="629"/>
            <a:ext cx="7562850" cy="1977425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3266" y="727588"/>
            <a:ext cx="3256318" cy="639096"/>
          </a:xfrm>
          <a:prstGeom prst="rect">
            <a:avLst/>
          </a:prstGeom>
          <a:solidFill>
            <a:srgbClr val="2BAFD4"/>
          </a:solidFill>
          <a:ln w="12700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VINCE MIGRATORA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4741" y="1522539"/>
            <a:ext cx="2733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TITRE DU POSTE</a:t>
            </a:r>
            <a:endParaRPr lang="en-US" sz="11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99768" y="1061881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09187" y="1061881"/>
            <a:ext cx="10520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28392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01 02 03 04 05</a:t>
            </a:r>
            <a:endParaRPr lang="en-US" sz="8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3399963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</a:t>
            </a:r>
            <a:r>
              <a:rPr lang="en-US" sz="1000" i="1" dirty="0" err="1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MyFanPage</a:t>
            </a:r>
            <a:endParaRPr lang="en-US" sz="8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5835444" y="2124580"/>
            <a:ext cx="1518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/</a:t>
            </a:r>
            <a:r>
              <a:rPr lang="en-US" sz="1000" i="1" dirty="0" err="1">
                <a:solidFill>
                  <a:prstClr val="white"/>
                </a:solidFill>
                <a:latin typeface="Avenir Light" charset="0"/>
                <a:ea typeface="Avenir Light" charset="0"/>
                <a:cs typeface="Avenir Light" charset="0"/>
              </a:rPr>
              <a:t>MyTwitterPage</a:t>
            </a:r>
            <a:endParaRPr lang="en-US" sz="800" i="1" dirty="0"/>
          </a:p>
        </p:txBody>
      </p:sp>
      <p:sp>
        <p:nvSpPr>
          <p:cNvPr id="34" name="Rectangle 33"/>
          <p:cNvSpPr/>
          <p:nvPr/>
        </p:nvSpPr>
        <p:spPr>
          <a:xfrm>
            <a:off x="0" y="2828814"/>
            <a:ext cx="2359742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	</a:t>
            </a:r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Profil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6712556"/>
            <a:ext cx="2359742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1500" b="1" dirty="0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	</a:t>
            </a:r>
            <a:r>
              <a:rPr lang="en-US" sz="1500" b="1" dirty="0" err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Compétences</a:t>
            </a:r>
            <a:endParaRPr lang="en-US" sz="1500" b="1" dirty="0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64541" y="2828814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+ Experiences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46555" y="2828813"/>
            <a:ext cx="117986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664541" y="6712556"/>
            <a:ext cx="4898309" cy="396167"/>
          </a:xfrm>
          <a:prstGeom prst="rect">
            <a:avLst/>
          </a:prstGeom>
          <a:solidFill>
            <a:srgbClr val="454545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lvl="0"/>
            <a:r>
              <a:rPr lang="en-US" sz="1500" b="1">
                <a:solidFill>
                  <a:schemeClr val="bg1"/>
                </a:solidFill>
                <a:latin typeface="Avenir Light" charset="0"/>
                <a:ea typeface="Avenir Light" charset="0"/>
                <a:cs typeface="Avenir Light" charset="0"/>
              </a:rPr>
              <a:t>+ Education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546555" y="6712555"/>
            <a:ext cx="117986" cy="396167"/>
          </a:xfrm>
          <a:prstGeom prst="rect">
            <a:avLst/>
          </a:prstGeom>
          <a:solidFill>
            <a:srgbClr val="2BAFD4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1500" b="1">
              <a:solidFill>
                <a:schemeClr val="bg1"/>
              </a:solidFill>
              <a:latin typeface="Avenir Light" charset="0"/>
              <a:ea typeface="Avenir Light" charset="0"/>
              <a:cs typeface="Avenir Light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958" y="4790823"/>
            <a:ext cx="20077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imaginatif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yriad Pro Cond" pitchFamily="34" charset="0"/>
              </a:rPr>
              <a:t> et mettez en valeur votre potentiel professionnel.</a:t>
            </a:r>
          </a:p>
        </p:txBody>
      </p:sp>
      <p:graphicFrame>
        <p:nvGraphicFramePr>
          <p:cNvPr id="41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76832"/>
              </p:ext>
            </p:extLst>
          </p:nvPr>
        </p:nvGraphicFramePr>
        <p:xfrm>
          <a:off x="406958" y="7088464"/>
          <a:ext cx="1977789" cy="297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Anglais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Chinois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Microsoft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Office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Google </a:t>
                      </a:r>
                      <a:r>
                        <a:rPr lang="fr-FR" sz="90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Adwords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900" b="0" i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Mac</a:t>
                      </a:r>
                      <a:r>
                        <a:rPr lang="fr-FR" sz="900" b="0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 OS / Linux / Win 10</a:t>
                      </a:r>
                      <a:endParaRPr lang="fr-FR" sz="900" b="0" i="0" dirty="0">
                        <a:solidFill>
                          <a:schemeClr val="tx1"/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648358"/>
              </p:ext>
            </p:extLst>
          </p:nvPr>
        </p:nvGraphicFramePr>
        <p:xfrm>
          <a:off x="3023418" y="3433499"/>
          <a:ext cx="3411795" cy="306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POSTE OCCUPE </a:t>
                      </a:r>
                      <a:r>
                        <a:rPr lang="fr-FR" sz="1100" b="1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VILLE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 recherché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22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POSTE OCCUPE </a:t>
                      </a:r>
                      <a:r>
                        <a:rPr lang="fr-FR" sz="1100" b="1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VILLE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 recherché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POSTE OCCUPE </a:t>
                      </a:r>
                      <a:r>
                        <a:rPr lang="fr-FR" sz="1100" b="1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| VILLE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poste recherché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 ici les fonctions que vous avez occupé pour ce poste. Décrivez également vos missions et vos résultats.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2855904" y="3541653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855904" y="4592531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55904" y="5647957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7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59960"/>
              </p:ext>
            </p:extLst>
          </p:nvPr>
        </p:nvGraphicFramePr>
        <p:xfrm>
          <a:off x="3023418" y="7305275"/>
          <a:ext cx="3411795" cy="3067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8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0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PARIS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diplôme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82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PARIS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diplôme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UNIVERSITE |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venir Light" charset="0"/>
                          <a:ea typeface="Avenir Light" charset="0"/>
                          <a:cs typeface="Avenir Light" charset="0"/>
                        </a:rPr>
                        <a:t>PARIS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Titre du diplôme</a:t>
                      </a:r>
                      <a:endParaRPr lang="fr-FR" sz="1100" b="1" i="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50" b="0" i="0" dirty="0" err="1">
                          <a:solidFill>
                            <a:schemeClr val="tx1"/>
                          </a:solidFill>
                          <a:latin typeface="Avenir Light" charset="0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Décrivez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les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spécialités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de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cette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formation :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vos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diplômes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les options de la formation, </a:t>
                      </a:r>
                      <a:r>
                        <a:rPr lang="en-GB" sz="1000" b="0" i="0" kern="1200" dirty="0" err="1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etc</a:t>
                      </a:r>
                      <a:r>
                        <a:rPr lang="en-GB" sz="1000" b="0" i="0" kern="1200" dirty="0">
                          <a:solidFill>
                            <a:srgbClr val="7F7F7F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…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Avenir Light" charset="0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71" name="Straight Connector 70"/>
          <p:cNvCxnSpPr/>
          <p:nvPr/>
        </p:nvCxnSpPr>
        <p:spPr>
          <a:xfrm>
            <a:off x="2855904" y="7413429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855904" y="8464307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855904" y="9519733"/>
            <a:ext cx="1287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1137" y="7586117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1137" y="7587211"/>
            <a:ext cx="1365138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01137" y="8178228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01137" y="8179322"/>
            <a:ext cx="1087820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01137" y="8762844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1137" y="8763938"/>
            <a:ext cx="1215237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01137" y="9347460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01137" y="9348554"/>
            <a:ext cx="894715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01137" y="9939572"/>
            <a:ext cx="15308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01137" y="9940666"/>
            <a:ext cx="1365138" cy="0"/>
          </a:xfrm>
          <a:prstGeom prst="line">
            <a:avLst/>
          </a:prstGeom>
          <a:ln w="57150">
            <a:solidFill>
              <a:srgbClr val="2BAFD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695" y="2110388"/>
            <a:ext cx="261237" cy="26123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247" y="2108887"/>
            <a:ext cx="262809" cy="262809"/>
          </a:xfrm>
          <a:prstGeom prst="rect">
            <a:avLst/>
          </a:prstGeom>
        </p:spPr>
      </p:pic>
      <p:pic>
        <p:nvPicPr>
          <p:cNvPr id="86" name="Image 7"/>
          <p:cNvPicPr>
            <a:picLocks noChangeAspect="1"/>
          </p:cNvPicPr>
          <p:nvPr/>
        </p:nvPicPr>
        <p:blipFill rotWithShape="1">
          <a:blip r:embed="rId5">
            <a:alphaModFix/>
          </a:blip>
          <a:srcRect l="43891" t="31" r="84" b="15972"/>
          <a:stretch/>
        </p:blipFill>
        <p:spPr>
          <a:xfrm>
            <a:off x="654870" y="3376950"/>
            <a:ext cx="1214636" cy="1215582"/>
          </a:xfrm>
          <a:prstGeom prst="roundRect">
            <a:avLst>
              <a:gd name="adj" fmla="val 2833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47" y="2108887"/>
            <a:ext cx="262809" cy="2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72389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1151</TotalTime>
  <Words>539</Words>
  <Application>Microsoft Macintosh PowerPoint</Application>
  <PresentationFormat>Personnalisé</PresentationFormat>
  <Paragraphs>78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Light</vt:lpstr>
      <vt:lpstr>Calibri</vt:lpstr>
      <vt:lpstr>Courier New</vt:lpstr>
      <vt:lpstr>Myriad Pro Cond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94</cp:revision>
  <dcterms:created xsi:type="dcterms:W3CDTF">2014-12-03T08:33:54Z</dcterms:created>
  <dcterms:modified xsi:type="dcterms:W3CDTF">2024-03-05T13:37:16Z</dcterms:modified>
</cp:coreProperties>
</file>