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F497D"/>
    <a:srgbClr val="5898B8"/>
    <a:srgbClr val="404042"/>
    <a:srgbClr val="58585A"/>
    <a:srgbClr val="E7E7EA"/>
    <a:srgbClr val="FFCC09"/>
    <a:srgbClr val="FEF300"/>
    <a:srgbClr val="7E7F82"/>
    <a:srgbClr val="2E3A40"/>
    <a:srgbClr val="FCD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/>
    <p:restoredTop sz="94569"/>
  </p:normalViewPr>
  <p:slideViewPr>
    <p:cSldViewPr snapToGrid="0" snapToObjects="1">
      <p:cViewPr>
        <p:scale>
          <a:sx n="165" d="100"/>
          <a:sy n="165" d="100"/>
        </p:scale>
        <p:origin x="2224" y="-283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F9852-8A9D-FA43-9BC6-1FE6D867865C}" type="datetimeFigureOut">
              <a:t>08/03/2023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8FC55-56A1-8E40-9B86-97BA77CFC2EF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8FC55-56A1-8E40-9B86-97BA77CFC2EF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2700" y="0"/>
            <a:ext cx="7575550" cy="26797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7883" y="478020"/>
            <a:ext cx="4459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Vincent</a:t>
            </a:r>
            <a:r>
              <a:rPr lang="en-US" sz="3200" b="1" dirty="0"/>
              <a:t> MILOUSE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35310" y="1235849"/>
            <a:ext cx="2967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Titre</a:t>
            </a:r>
            <a:r>
              <a:rPr lang="en-US" sz="1600" dirty="0"/>
              <a:t> du poste recherché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17883" y="1741659"/>
            <a:ext cx="5744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/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pic>
        <p:nvPicPr>
          <p:cNvPr id="53" name="Image 7"/>
          <p:cNvPicPr>
            <a:picLocks noChangeAspect="1"/>
          </p:cNvPicPr>
          <p:nvPr/>
        </p:nvPicPr>
        <p:blipFill rotWithShape="1">
          <a:blip r:embed="rId3"/>
          <a:srcRect l="43073" b="14177"/>
          <a:stretch/>
        </p:blipFill>
        <p:spPr>
          <a:xfrm>
            <a:off x="5686633" y="226737"/>
            <a:ext cx="1339294" cy="1347666"/>
          </a:xfrm>
          <a:prstGeom prst="rect">
            <a:avLst/>
          </a:prstGeom>
          <a:ln w="38100">
            <a:noFill/>
          </a:ln>
        </p:spPr>
      </p:pic>
      <p:sp>
        <p:nvSpPr>
          <p:cNvPr id="102" name="TextBox 101"/>
          <p:cNvSpPr txBox="1"/>
          <p:nvPr/>
        </p:nvSpPr>
        <p:spPr>
          <a:xfrm>
            <a:off x="2758698" y="2936995"/>
            <a:ext cx="28289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err="1"/>
              <a:t>Expérience</a:t>
            </a:r>
            <a:r>
              <a:rPr lang="en-US" sz="1500" b="1" dirty="0"/>
              <a:t> </a:t>
            </a:r>
            <a:r>
              <a:rPr lang="en-US" sz="1500" b="1" dirty="0" err="1"/>
              <a:t>professionnelle</a:t>
            </a:r>
            <a:endParaRPr lang="en-US" sz="15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89835D-3800-73C0-7CE8-2E320144D570}"/>
              </a:ext>
            </a:extLst>
          </p:cNvPr>
          <p:cNvSpPr/>
          <p:nvPr/>
        </p:nvSpPr>
        <p:spPr>
          <a:xfrm>
            <a:off x="0" y="0"/>
            <a:ext cx="385559" cy="269828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51">
            <a:extLst>
              <a:ext uri="{FF2B5EF4-FFF2-40B4-BE49-F238E27FC236}">
                <a16:creationId xmlns:a16="http://schemas.microsoft.com/office/drawing/2014/main" id="{7971A138-2CCF-5E7E-895D-644EB54D79DE}"/>
              </a:ext>
            </a:extLst>
          </p:cNvPr>
          <p:cNvSpPr txBox="1"/>
          <p:nvPr/>
        </p:nvSpPr>
        <p:spPr>
          <a:xfrm>
            <a:off x="2758698" y="3362144"/>
            <a:ext cx="45943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Date début – Date de fin</a:t>
            </a:r>
            <a:br>
              <a:rPr lang="fr-FR" sz="1100" dirty="0"/>
            </a:br>
            <a:r>
              <a:rPr lang="fr-FR" sz="1100" b="1" dirty="0"/>
              <a:t>Entreprise – Titre du poste</a:t>
            </a:r>
            <a:br>
              <a:rPr lang="fr-FR" sz="1100" dirty="0"/>
            </a:b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Décrivez ici les fonctions que vous avez occupées pour ce poste. Décrivez également les missions et vos résultats. Utilisez des listes à puce si besoin pour mettre en votre votre contenu.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Amet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extBox 51">
            <a:extLst>
              <a:ext uri="{FF2B5EF4-FFF2-40B4-BE49-F238E27FC236}">
                <a16:creationId xmlns:a16="http://schemas.microsoft.com/office/drawing/2014/main" id="{8A903209-5D72-9DC8-17D6-4ECC44F1FF27}"/>
              </a:ext>
            </a:extLst>
          </p:cNvPr>
          <p:cNvSpPr txBox="1"/>
          <p:nvPr/>
        </p:nvSpPr>
        <p:spPr>
          <a:xfrm>
            <a:off x="2758698" y="4996928"/>
            <a:ext cx="45288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Date début – Date de fin</a:t>
            </a:r>
            <a:br>
              <a:rPr lang="fr-FR" sz="1100" dirty="0"/>
            </a:br>
            <a:r>
              <a:rPr lang="fr-FR" sz="1100" b="1" dirty="0"/>
              <a:t>Entreprise – Titre du poste</a:t>
            </a:r>
            <a:br>
              <a:rPr lang="fr-FR" sz="1100" dirty="0"/>
            </a:b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Décrivez ici les fonctions que vous avez occupées pour ce poste. Décrivez également les missions et vos résultats. Utilisez des listes à puce si besoin pour mettre en votre votre contenu.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Amet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51">
            <a:extLst>
              <a:ext uri="{FF2B5EF4-FFF2-40B4-BE49-F238E27FC236}">
                <a16:creationId xmlns:a16="http://schemas.microsoft.com/office/drawing/2014/main" id="{69F20837-C641-069F-4381-77917B594CB1}"/>
              </a:ext>
            </a:extLst>
          </p:cNvPr>
          <p:cNvSpPr txBox="1"/>
          <p:nvPr/>
        </p:nvSpPr>
        <p:spPr>
          <a:xfrm>
            <a:off x="2758698" y="6545609"/>
            <a:ext cx="449885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Date début – Date de fin</a:t>
            </a:r>
            <a:br>
              <a:rPr lang="fr-FR" sz="1100" dirty="0"/>
            </a:br>
            <a:r>
              <a:rPr lang="fr-FR" sz="1100" b="1" dirty="0"/>
              <a:t>Entreprise – Titre du poste</a:t>
            </a:r>
            <a:br>
              <a:rPr lang="fr-FR" sz="1100" dirty="0"/>
            </a:b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Décrivez ici les fonctions que vous avez occupées pour ce poste. Décrivez également les missions et vos résultats. Utilisez des listes à puce si besoin pour mettre en votre votre contenu.</a:t>
            </a:r>
          </a:p>
        </p:txBody>
      </p:sp>
      <p:sp>
        <p:nvSpPr>
          <p:cNvPr id="10" name="TextBox 101">
            <a:extLst>
              <a:ext uri="{FF2B5EF4-FFF2-40B4-BE49-F238E27FC236}">
                <a16:creationId xmlns:a16="http://schemas.microsoft.com/office/drawing/2014/main" id="{CDCE80D3-A393-7612-6065-566D0093D29D}"/>
              </a:ext>
            </a:extLst>
          </p:cNvPr>
          <p:cNvSpPr txBox="1"/>
          <p:nvPr/>
        </p:nvSpPr>
        <p:spPr>
          <a:xfrm>
            <a:off x="2758697" y="7644357"/>
            <a:ext cx="28289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Formation</a:t>
            </a:r>
          </a:p>
        </p:txBody>
      </p:sp>
      <p:sp>
        <p:nvSpPr>
          <p:cNvPr id="12" name="TextBox 51">
            <a:extLst>
              <a:ext uri="{FF2B5EF4-FFF2-40B4-BE49-F238E27FC236}">
                <a16:creationId xmlns:a16="http://schemas.microsoft.com/office/drawing/2014/main" id="{707D8A0F-07D7-BFDF-6ACE-3D11858EDA83}"/>
              </a:ext>
            </a:extLst>
          </p:cNvPr>
          <p:cNvSpPr txBox="1"/>
          <p:nvPr/>
        </p:nvSpPr>
        <p:spPr>
          <a:xfrm>
            <a:off x="2758697" y="7992379"/>
            <a:ext cx="451856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Date d’obtention du diplôme</a:t>
            </a:r>
            <a:br>
              <a:rPr lang="fr-FR" sz="1100" dirty="0"/>
            </a:br>
            <a:r>
              <a:rPr lang="fr-FR" sz="1100" b="1" dirty="0"/>
              <a:t>Université - Ville – Titre du diplôme</a:t>
            </a:r>
            <a:br>
              <a:rPr lang="fr-FR" sz="1100" dirty="0"/>
            </a:b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Décrivez les spécialités de cette formation : les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options,etc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…</a:t>
            </a:r>
          </a:p>
        </p:txBody>
      </p:sp>
      <p:sp>
        <p:nvSpPr>
          <p:cNvPr id="13" name="TextBox 51">
            <a:extLst>
              <a:ext uri="{FF2B5EF4-FFF2-40B4-BE49-F238E27FC236}">
                <a16:creationId xmlns:a16="http://schemas.microsoft.com/office/drawing/2014/main" id="{E056F5AC-CEF7-6CFD-6EBE-C78AC4C6831F}"/>
              </a:ext>
            </a:extLst>
          </p:cNvPr>
          <p:cNvSpPr txBox="1"/>
          <p:nvPr/>
        </p:nvSpPr>
        <p:spPr>
          <a:xfrm>
            <a:off x="2758697" y="8727299"/>
            <a:ext cx="45288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Date d’obtention du diplôme</a:t>
            </a:r>
            <a:br>
              <a:rPr lang="fr-FR" sz="1100" dirty="0"/>
            </a:br>
            <a:r>
              <a:rPr lang="fr-FR" sz="1100" b="1" dirty="0"/>
              <a:t>Université - Ville – Titre du diplôme</a:t>
            </a:r>
            <a:br>
              <a:rPr lang="fr-FR" sz="1100" dirty="0"/>
            </a:b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Décrivez les spécialités de cette formation : les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options,etc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…</a:t>
            </a:r>
          </a:p>
        </p:txBody>
      </p:sp>
      <p:sp>
        <p:nvSpPr>
          <p:cNvPr id="14" name="TextBox 101">
            <a:extLst>
              <a:ext uri="{FF2B5EF4-FFF2-40B4-BE49-F238E27FC236}">
                <a16:creationId xmlns:a16="http://schemas.microsoft.com/office/drawing/2014/main" id="{2986CEC5-B42D-1939-7652-11F8EDE7C72C}"/>
              </a:ext>
            </a:extLst>
          </p:cNvPr>
          <p:cNvSpPr txBox="1"/>
          <p:nvPr/>
        </p:nvSpPr>
        <p:spPr>
          <a:xfrm>
            <a:off x="192780" y="2936995"/>
            <a:ext cx="13626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Contact</a:t>
            </a:r>
          </a:p>
        </p:txBody>
      </p:sp>
      <p:sp>
        <p:nvSpPr>
          <p:cNvPr id="15" name="TextBox 51">
            <a:extLst>
              <a:ext uri="{FF2B5EF4-FFF2-40B4-BE49-F238E27FC236}">
                <a16:creationId xmlns:a16="http://schemas.microsoft.com/office/drawing/2014/main" id="{2418E3FA-C808-7263-F86D-0CF91DEC18FB}"/>
              </a:ext>
            </a:extLst>
          </p:cNvPr>
          <p:cNvSpPr txBox="1"/>
          <p:nvPr/>
        </p:nvSpPr>
        <p:spPr>
          <a:xfrm>
            <a:off x="209810" y="3204697"/>
            <a:ext cx="222851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15 rue de la réussite 75012 Paris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Tel : 01 02 03 04 05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Mob : 06 01 02 03 04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Mail : mail@mail.com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Linkedin.com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/profil</a:t>
            </a:r>
            <a:b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TextBox 51">
            <a:extLst>
              <a:ext uri="{FF2B5EF4-FFF2-40B4-BE49-F238E27FC236}">
                <a16:creationId xmlns:a16="http://schemas.microsoft.com/office/drawing/2014/main" id="{102E2E82-2627-5DCF-8DA7-D06DB5AFDE29}"/>
              </a:ext>
            </a:extLst>
          </p:cNvPr>
          <p:cNvSpPr txBox="1"/>
          <p:nvPr/>
        </p:nvSpPr>
        <p:spPr>
          <a:xfrm>
            <a:off x="221687" y="4811872"/>
            <a:ext cx="22285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Communication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Google Analytics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Logiciel ABC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Gestion de …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Audit de …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Capacité à …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Suivi des performances</a:t>
            </a:r>
            <a:b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TextBox 101">
            <a:extLst>
              <a:ext uri="{FF2B5EF4-FFF2-40B4-BE49-F238E27FC236}">
                <a16:creationId xmlns:a16="http://schemas.microsoft.com/office/drawing/2014/main" id="{7EB60944-213F-5895-B444-AFF14850B2CF}"/>
              </a:ext>
            </a:extLst>
          </p:cNvPr>
          <p:cNvSpPr txBox="1"/>
          <p:nvPr/>
        </p:nvSpPr>
        <p:spPr>
          <a:xfrm>
            <a:off x="209810" y="4436592"/>
            <a:ext cx="13626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err="1"/>
              <a:t>Compéténces</a:t>
            </a:r>
            <a:endParaRPr lang="en-US" sz="1500" b="1" dirty="0"/>
          </a:p>
        </p:txBody>
      </p:sp>
      <p:sp>
        <p:nvSpPr>
          <p:cNvPr id="19" name="TextBox 101">
            <a:extLst>
              <a:ext uri="{FF2B5EF4-FFF2-40B4-BE49-F238E27FC236}">
                <a16:creationId xmlns:a16="http://schemas.microsoft.com/office/drawing/2014/main" id="{7CB21F45-032B-689D-4C69-60DFD4384993}"/>
              </a:ext>
            </a:extLst>
          </p:cNvPr>
          <p:cNvSpPr txBox="1"/>
          <p:nvPr/>
        </p:nvSpPr>
        <p:spPr>
          <a:xfrm>
            <a:off x="272984" y="6300727"/>
            <a:ext cx="13626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err="1"/>
              <a:t>Qualités</a:t>
            </a:r>
            <a:endParaRPr lang="en-US" sz="1500" b="1" dirty="0"/>
          </a:p>
        </p:txBody>
      </p:sp>
      <p:sp>
        <p:nvSpPr>
          <p:cNvPr id="20" name="TextBox 51">
            <a:extLst>
              <a:ext uri="{FF2B5EF4-FFF2-40B4-BE49-F238E27FC236}">
                <a16:creationId xmlns:a16="http://schemas.microsoft.com/office/drawing/2014/main" id="{2230DE17-C91E-6D64-3BFE-55234BD2B69A}"/>
              </a:ext>
            </a:extLst>
          </p:cNvPr>
          <p:cNvSpPr txBox="1"/>
          <p:nvPr/>
        </p:nvSpPr>
        <p:spPr>
          <a:xfrm>
            <a:off x="230892" y="6671791"/>
            <a:ext cx="2228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Leadership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Empathie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Créativité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…</a:t>
            </a:r>
          </a:p>
        </p:txBody>
      </p:sp>
      <p:sp>
        <p:nvSpPr>
          <p:cNvPr id="21" name="TextBox 101">
            <a:extLst>
              <a:ext uri="{FF2B5EF4-FFF2-40B4-BE49-F238E27FC236}">
                <a16:creationId xmlns:a16="http://schemas.microsoft.com/office/drawing/2014/main" id="{C275CBD0-95CB-1D39-EFAD-F3E2BA2892D3}"/>
              </a:ext>
            </a:extLst>
          </p:cNvPr>
          <p:cNvSpPr txBox="1"/>
          <p:nvPr/>
        </p:nvSpPr>
        <p:spPr>
          <a:xfrm>
            <a:off x="272984" y="7565131"/>
            <a:ext cx="13626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err="1"/>
              <a:t>Langues</a:t>
            </a:r>
            <a:endParaRPr lang="en-US" sz="1500" b="1" dirty="0"/>
          </a:p>
        </p:txBody>
      </p:sp>
      <p:sp>
        <p:nvSpPr>
          <p:cNvPr id="22" name="TextBox 51">
            <a:extLst>
              <a:ext uri="{FF2B5EF4-FFF2-40B4-BE49-F238E27FC236}">
                <a16:creationId xmlns:a16="http://schemas.microsoft.com/office/drawing/2014/main" id="{16ABD4B8-2780-BCC0-F123-6670A98F0DF1}"/>
              </a:ext>
            </a:extLst>
          </p:cNvPr>
          <p:cNvSpPr txBox="1"/>
          <p:nvPr/>
        </p:nvSpPr>
        <p:spPr>
          <a:xfrm>
            <a:off x="243218" y="7916944"/>
            <a:ext cx="222851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Anglais : Niveau A1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Allemand : Niveau B2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Français : LM</a:t>
            </a:r>
          </a:p>
        </p:txBody>
      </p:sp>
      <p:sp>
        <p:nvSpPr>
          <p:cNvPr id="23" name="TextBox 101">
            <a:extLst>
              <a:ext uri="{FF2B5EF4-FFF2-40B4-BE49-F238E27FC236}">
                <a16:creationId xmlns:a16="http://schemas.microsoft.com/office/drawing/2014/main" id="{7C48ECF7-C71C-215E-81D9-7D3343F0614C}"/>
              </a:ext>
            </a:extLst>
          </p:cNvPr>
          <p:cNvSpPr txBox="1"/>
          <p:nvPr/>
        </p:nvSpPr>
        <p:spPr>
          <a:xfrm>
            <a:off x="2758697" y="9519853"/>
            <a:ext cx="28289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+ </a:t>
            </a:r>
            <a:r>
              <a:rPr lang="en-US" sz="1500" b="1" dirty="0" err="1"/>
              <a:t>d’infos</a:t>
            </a:r>
            <a:endParaRPr lang="en-US" sz="1500" b="1" dirty="0"/>
          </a:p>
        </p:txBody>
      </p:sp>
      <p:sp>
        <p:nvSpPr>
          <p:cNvPr id="24" name="TextBox 51">
            <a:extLst>
              <a:ext uri="{FF2B5EF4-FFF2-40B4-BE49-F238E27FC236}">
                <a16:creationId xmlns:a16="http://schemas.microsoft.com/office/drawing/2014/main" id="{A22D8A82-9327-26A2-9B15-5AC6C9F42CF0}"/>
              </a:ext>
            </a:extLst>
          </p:cNvPr>
          <p:cNvSpPr txBox="1"/>
          <p:nvPr/>
        </p:nvSpPr>
        <p:spPr>
          <a:xfrm>
            <a:off x="2758697" y="9920073"/>
            <a:ext cx="45664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Décrivez vos centres d’intérêts ou autres informations qui vous semblent importante de faire apparaître sur votre CV.</a:t>
            </a:r>
          </a:p>
        </p:txBody>
      </p:sp>
      <p:sp>
        <p:nvSpPr>
          <p:cNvPr id="25" name="TextBox 101">
            <a:extLst>
              <a:ext uri="{FF2B5EF4-FFF2-40B4-BE49-F238E27FC236}">
                <a16:creationId xmlns:a16="http://schemas.microsoft.com/office/drawing/2014/main" id="{765B373F-C3AE-10CF-2F6E-301B8A93E08C}"/>
              </a:ext>
            </a:extLst>
          </p:cNvPr>
          <p:cNvSpPr txBox="1"/>
          <p:nvPr/>
        </p:nvSpPr>
        <p:spPr>
          <a:xfrm>
            <a:off x="291869" y="8756519"/>
            <a:ext cx="13626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err="1"/>
              <a:t>Références</a:t>
            </a:r>
            <a:endParaRPr lang="en-US" sz="1500" b="1" dirty="0"/>
          </a:p>
        </p:txBody>
      </p:sp>
      <p:sp>
        <p:nvSpPr>
          <p:cNvPr id="26" name="TextBox 51">
            <a:extLst>
              <a:ext uri="{FF2B5EF4-FFF2-40B4-BE49-F238E27FC236}">
                <a16:creationId xmlns:a16="http://schemas.microsoft.com/office/drawing/2014/main" id="{1D9D0779-A05C-0901-2B36-A9E73A15A1D4}"/>
              </a:ext>
            </a:extLst>
          </p:cNvPr>
          <p:cNvSpPr txBox="1"/>
          <p:nvPr/>
        </p:nvSpPr>
        <p:spPr>
          <a:xfrm>
            <a:off x="291869" y="9130976"/>
            <a:ext cx="18774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Alain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Demaison</a:t>
            </a:r>
            <a:b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DG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Caciopa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Lille</a:t>
            </a:r>
            <a:b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Tel 010203040</a:t>
            </a:r>
            <a:b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Mail : …@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mail.com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47931197-4709-1EBF-CABC-D3FD180F209B}"/>
              </a:ext>
            </a:extLst>
          </p:cNvPr>
          <p:cNvCxnSpPr/>
          <p:nvPr/>
        </p:nvCxnSpPr>
        <p:spPr>
          <a:xfrm>
            <a:off x="2838833" y="3263556"/>
            <a:ext cx="4477732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E36F1068-F206-849C-A48E-91D767C8A2C3}"/>
              </a:ext>
            </a:extLst>
          </p:cNvPr>
          <p:cNvCxnSpPr/>
          <p:nvPr/>
        </p:nvCxnSpPr>
        <p:spPr>
          <a:xfrm>
            <a:off x="2838833" y="7967522"/>
            <a:ext cx="4477732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ECC0815A-B8CB-A691-88D4-89BB555FC972}"/>
              </a:ext>
            </a:extLst>
          </p:cNvPr>
          <p:cNvCxnSpPr/>
          <p:nvPr/>
        </p:nvCxnSpPr>
        <p:spPr>
          <a:xfrm>
            <a:off x="2875308" y="9833849"/>
            <a:ext cx="4477732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93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5" y="645774"/>
            <a:ext cx="6659843" cy="93574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835954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812</TotalTime>
  <Words>667</Words>
  <Application>Microsoft Macintosh PowerPoint</Application>
  <PresentationFormat>Personnalisé</PresentationFormat>
  <Paragraphs>82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91</cp:revision>
  <dcterms:created xsi:type="dcterms:W3CDTF">2014-12-03T08:33:54Z</dcterms:created>
  <dcterms:modified xsi:type="dcterms:W3CDTF">2023-03-08T14:48:39Z</dcterms:modified>
</cp:coreProperties>
</file>