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59" r:id="rId3"/>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577779"/>
    <a:srgbClr val="59767A"/>
    <a:srgbClr val="EAD3A9"/>
    <a:srgbClr val="EC7E73"/>
    <a:srgbClr val="EBE9DD"/>
    <a:srgbClr val="D25F4D"/>
    <a:srgbClr val="EC8075"/>
    <a:srgbClr val="454545"/>
    <a:srgbClr val="484849"/>
    <a:srgbClr val="EBD3A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81"/>
    <p:restoredTop sz="94558"/>
  </p:normalViewPr>
  <p:slideViewPr>
    <p:cSldViewPr snapToGrid="0" snapToObjects="1">
      <p:cViewPr varScale="1">
        <p:scale>
          <a:sx n="74" d="100"/>
          <a:sy n="74" d="100"/>
        </p:scale>
        <p:origin x="3904" y="200"/>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F9852-8A9D-FA43-9BC6-1FE6D867865C}" type="datetimeFigureOut">
              <a:t>22/07/2022</a:t>
            </a:fld>
            <a:endParaRPr lang="en-US"/>
          </a:p>
        </p:txBody>
      </p:sp>
      <p:sp>
        <p:nvSpPr>
          <p:cNvPr id="4" name="Slide Image Placeholder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8FC55-56A1-8E40-9B86-97BA77CFC2EF}" type="slidenum">
              <a:t>‹N°›</a:t>
            </a:fld>
            <a:endParaRPr lang="en-US"/>
          </a:p>
        </p:txBody>
      </p:sp>
    </p:spTree>
    <p:extLst>
      <p:ext uri="{BB962C8B-B14F-4D97-AF65-F5344CB8AC3E}">
        <p14:creationId xmlns:p14="http://schemas.microsoft.com/office/powerpoint/2010/main" val="174074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68FC55-56A1-8E40-9B86-97BA77CFC2EF}" type="slidenum">
              <a:t>1</a:t>
            </a:fld>
            <a:endParaRPr lang="en-US"/>
          </a:p>
        </p:txBody>
      </p:sp>
    </p:spTree>
    <p:extLst>
      <p:ext uri="{BB962C8B-B14F-4D97-AF65-F5344CB8AC3E}">
        <p14:creationId xmlns:p14="http://schemas.microsoft.com/office/powerpoint/2010/main" val="1546987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06817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39107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80426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8582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91658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18213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CF0904D-930F-FD46-A326-BF7152BF9E0A}" type="datetimeFigureOut">
              <a:rPr lang="fr-FR" smtClean="0"/>
              <a:t>22/07/2022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21489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8CF0904D-930F-FD46-A326-BF7152BF9E0A}" type="datetimeFigureOut">
              <a:rPr lang="fr-FR" smtClean="0"/>
              <a:t>22/07/2022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472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CF0904D-930F-FD46-A326-BF7152BF9E0A}" type="datetimeFigureOut">
              <a:rPr lang="fr-FR" smtClean="0"/>
              <a:t>22/07/2022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818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71215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586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5F2BAB27-56FE-0F4B-AD23-F85EC639443E}" type="slidenum">
              <a:rPr lang="fr-FR" smtClean="0"/>
              <a:t>‹N°›</a:t>
            </a:fld>
            <a:endParaRPr lang="fr-FR"/>
          </a:p>
        </p:txBody>
      </p:sp>
    </p:spTree>
    <p:extLst>
      <p:ext uri="{BB962C8B-B14F-4D97-AF65-F5344CB8AC3E}">
        <p14:creationId xmlns:p14="http://schemas.microsoft.com/office/powerpoint/2010/main" val="3576098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90"/>
          <p:cNvSpPr/>
          <p:nvPr/>
        </p:nvSpPr>
        <p:spPr>
          <a:xfrm>
            <a:off x="3411" y="489"/>
            <a:ext cx="7551144" cy="1495584"/>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68" name="Rectangle 67"/>
          <p:cNvSpPr/>
          <p:nvPr/>
        </p:nvSpPr>
        <p:spPr>
          <a:xfrm>
            <a:off x="-4884" y="2908303"/>
            <a:ext cx="7559439" cy="655003"/>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47" name="ZoneTexte 9"/>
          <p:cNvSpPr txBox="1"/>
          <p:nvPr/>
        </p:nvSpPr>
        <p:spPr>
          <a:xfrm>
            <a:off x="267446" y="313027"/>
            <a:ext cx="5278221" cy="830997"/>
          </a:xfrm>
          <a:prstGeom prst="rect">
            <a:avLst/>
          </a:prstGeom>
          <a:noFill/>
        </p:spPr>
        <p:txBody>
          <a:bodyPr wrap="square" rtlCol="0">
            <a:spAutoFit/>
          </a:bodyPr>
          <a:lstStyle/>
          <a:p>
            <a:r>
              <a:rPr lang="fr-FR" sz="4800" b="1" dirty="0" err="1">
                <a:ea typeface="Helvetica Neue Condensed" charset="0"/>
                <a:cs typeface="Helvetica Neue Condensed" charset="0"/>
              </a:rPr>
              <a:t>jonathan</a:t>
            </a:r>
            <a:r>
              <a:rPr lang="fr-FR" sz="4800" b="1" dirty="0">
                <a:ea typeface="Helvetica Neue Condensed" charset="0"/>
                <a:cs typeface="Helvetica Neue Condensed" charset="0"/>
              </a:rPr>
              <a:t> </a:t>
            </a:r>
            <a:r>
              <a:rPr lang="fr-FR" sz="4800" b="1" dirty="0" err="1">
                <a:solidFill>
                  <a:schemeClr val="bg1"/>
                </a:solidFill>
                <a:ea typeface="Helvetica Neue Condensed" charset="0"/>
                <a:cs typeface="Helvetica Neue Condensed" charset="0"/>
              </a:rPr>
              <a:t>delovy</a:t>
            </a:r>
            <a:endParaRPr lang="fr-FR" sz="4800" b="1" dirty="0">
              <a:solidFill>
                <a:schemeClr val="bg1"/>
              </a:solidFill>
              <a:ea typeface="Helvetica Neue Condensed" charset="0"/>
              <a:cs typeface="Helvetica Neue Condensed" charset="0"/>
            </a:endParaRPr>
          </a:p>
        </p:txBody>
      </p:sp>
      <p:sp>
        <p:nvSpPr>
          <p:cNvPr id="48" name="ZoneTexte 9"/>
          <p:cNvSpPr txBox="1"/>
          <p:nvPr/>
        </p:nvSpPr>
        <p:spPr>
          <a:xfrm>
            <a:off x="300567" y="1013575"/>
            <a:ext cx="5245100" cy="276999"/>
          </a:xfrm>
          <a:prstGeom prst="rect">
            <a:avLst/>
          </a:prstGeom>
          <a:noFill/>
        </p:spPr>
        <p:txBody>
          <a:bodyPr wrap="square" rtlCol="0">
            <a:spAutoFit/>
          </a:bodyPr>
          <a:lstStyle/>
          <a:p>
            <a:r>
              <a:rPr lang="fr-FR" sz="1200" dirty="0">
                <a:ea typeface="Times New Roman" charset="0"/>
                <a:cs typeface="Times New Roman" charset="0"/>
              </a:rPr>
              <a:t>TITRE DU POSTE | 5  ANNEES D’EXPERIENCE</a:t>
            </a:r>
          </a:p>
        </p:txBody>
      </p:sp>
      <p:sp>
        <p:nvSpPr>
          <p:cNvPr id="49" name="ZoneTexte 9"/>
          <p:cNvSpPr txBox="1"/>
          <p:nvPr/>
        </p:nvSpPr>
        <p:spPr>
          <a:xfrm>
            <a:off x="1504302" y="10332391"/>
            <a:ext cx="5245100" cy="276999"/>
          </a:xfrm>
          <a:prstGeom prst="rect">
            <a:avLst/>
          </a:prstGeom>
          <a:noFill/>
        </p:spPr>
        <p:txBody>
          <a:bodyPr wrap="square" rtlCol="0">
            <a:spAutoFit/>
          </a:bodyPr>
          <a:lstStyle/>
          <a:p>
            <a:r>
              <a:rPr lang="fr-FR" sz="1200" dirty="0">
                <a:ea typeface="Times New Roman" charset="0"/>
                <a:cs typeface="Times New Roman" charset="0"/>
              </a:rPr>
              <a:t>+33 1 02 03 04 05 |  </a:t>
            </a:r>
            <a:r>
              <a:rPr lang="fr-FR" sz="1200" dirty="0" err="1">
                <a:ea typeface="Times New Roman" charset="0"/>
                <a:cs typeface="Times New Roman" charset="0"/>
              </a:rPr>
              <a:t>mail@mail.com</a:t>
            </a:r>
            <a:r>
              <a:rPr lang="fr-FR" sz="1200" dirty="0">
                <a:ea typeface="Times New Roman" charset="0"/>
                <a:cs typeface="Times New Roman" charset="0"/>
              </a:rPr>
              <a:t>  |  17 rue de la Réussite 75012 Paris</a:t>
            </a:r>
          </a:p>
        </p:txBody>
      </p:sp>
      <p:graphicFrame>
        <p:nvGraphicFramePr>
          <p:cNvPr id="5" name="Table 4"/>
          <p:cNvGraphicFramePr>
            <a:graphicFrameLocks noGrp="1"/>
          </p:cNvGraphicFramePr>
          <p:nvPr>
            <p:extLst>
              <p:ext uri="{D42A27DB-BD31-4B8C-83A1-F6EECF244321}">
                <p14:modId xmlns:p14="http://schemas.microsoft.com/office/powerpoint/2010/main" val="1633666621"/>
              </p:ext>
            </p:extLst>
          </p:nvPr>
        </p:nvGraphicFramePr>
        <p:xfrm>
          <a:off x="300567" y="6688601"/>
          <a:ext cx="7056000" cy="868680"/>
        </p:xfrm>
        <a:graphic>
          <a:graphicData uri="http://schemas.openxmlformats.org/drawingml/2006/table">
            <a:tbl>
              <a:tblPr firstRow="1" bandRow="1">
                <a:tableStyleId>{2D5ABB26-0587-4C30-8999-92F81FD0307C}</a:tableStyleId>
              </a:tblPr>
              <a:tblGrid>
                <a:gridCol w="3528000">
                  <a:extLst>
                    <a:ext uri="{9D8B030D-6E8A-4147-A177-3AD203B41FA5}">
                      <a16:colId xmlns:a16="http://schemas.microsoft.com/office/drawing/2014/main" val="20000"/>
                    </a:ext>
                  </a:extLst>
                </a:gridCol>
                <a:gridCol w="3528000">
                  <a:extLst>
                    <a:ext uri="{9D8B030D-6E8A-4147-A177-3AD203B41FA5}">
                      <a16:colId xmlns:a16="http://schemas.microsoft.com/office/drawing/2014/main" val="20001"/>
                    </a:ext>
                  </a:extLst>
                </a:gridCol>
              </a:tblGrid>
              <a:tr h="259200">
                <a:tc>
                  <a:txBody>
                    <a:bodyPr/>
                    <a:lstStyle/>
                    <a:p>
                      <a:r>
                        <a:rPr lang="en-US" sz="1300" dirty="0">
                          <a:solidFill>
                            <a:schemeClr val="tx1"/>
                          </a:solidFill>
                          <a:latin typeface="+mn-lt"/>
                          <a:ea typeface="Times New Roman" charset="0"/>
                          <a:cs typeface="Times New Roman" charset="0"/>
                        </a:rPr>
                        <a:t>English</a:t>
                      </a:r>
                    </a:p>
                  </a:txBody>
                  <a:tcPr/>
                </a:tc>
                <a:tc>
                  <a:txBody>
                    <a:bodyPr/>
                    <a:lstStyle/>
                    <a:p>
                      <a:r>
                        <a:rPr lang="en-US" sz="1300" dirty="0">
                          <a:solidFill>
                            <a:schemeClr val="tx1"/>
                          </a:solidFill>
                          <a:latin typeface="+mn-lt"/>
                          <a:ea typeface="Times New Roman" charset="0"/>
                          <a:cs typeface="Times New Roman" charset="0"/>
                        </a:rPr>
                        <a:t>French</a:t>
                      </a:r>
                    </a:p>
                  </a:txBody>
                  <a:tcPr/>
                </a:tc>
                <a:extLst>
                  <a:ext uri="{0D108BD9-81ED-4DB2-BD59-A6C34878D82A}">
                    <a16:rowId xmlns:a16="http://schemas.microsoft.com/office/drawing/2014/main" val="10000"/>
                  </a:ext>
                </a:extLst>
              </a:tr>
              <a:tr h="259200">
                <a:tc>
                  <a:txBody>
                    <a:bodyPr/>
                    <a:lstStyle/>
                    <a:p>
                      <a:r>
                        <a:rPr lang="en-US" sz="1300" dirty="0">
                          <a:solidFill>
                            <a:schemeClr val="tx1"/>
                          </a:solidFill>
                          <a:latin typeface="+mn-lt"/>
                          <a:ea typeface="Times New Roman" charset="0"/>
                          <a:cs typeface="Times New Roman" charset="0"/>
                        </a:rPr>
                        <a:t>Microsoft</a:t>
                      </a:r>
                      <a:r>
                        <a:rPr lang="en-US" sz="1300" baseline="0" dirty="0">
                          <a:solidFill>
                            <a:schemeClr val="tx1"/>
                          </a:solidFill>
                          <a:latin typeface="+mn-lt"/>
                          <a:ea typeface="Times New Roman" charset="0"/>
                          <a:cs typeface="Times New Roman" charset="0"/>
                        </a:rPr>
                        <a:t> Office</a:t>
                      </a:r>
                      <a:endParaRPr lang="en-US" sz="1300" dirty="0">
                        <a:solidFill>
                          <a:schemeClr val="tx1"/>
                        </a:solidFill>
                        <a:latin typeface="+mn-lt"/>
                        <a:ea typeface="Times New Roman" charset="0"/>
                        <a:cs typeface="Times New Roman" charset="0"/>
                      </a:endParaRPr>
                    </a:p>
                  </a:txBody>
                  <a:tcPr/>
                </a:tc>
                <a:tc>
                  <a:txBody>
                    <a:bodyPr/>
                    <a:lstStyle/>
                    <a:p>
                      <a:r>
                        <a:rPr lang="en-US" sz="1300" dirty="0">
                          <a:solidFill>
                            <a:schemeClr val="tx1"/>
                          </a:solidFill>
                          <a:latin typeface="+mn-lt"/>
                          <a:ea typeface="Times New Roman" charset="0"/>
                          <a:cs typeface="Times New Roman" charset="0"/>
                        </a:rPr>
                        <a:t>Google</a:t>
                      </a:r>
                      <a:r>
                        <a:rPr lang="en-US" sz="1300" baseline="0" dirty="0">
                          <a:solidFill>
                            <a:schemeClr val="tx1"/>
                          </a:solidFill>
                          <a:latin typeface="+mn-lt"/>
                          <a:ea typeface="Times New Roman" charset="0"/>
                          <a:cs typeface="Times New Roman" charset="0"/>
                        </a:rPr>
                        <a:t> Mail</a:t>
                      </a:r>
                      <a:endParaRPr lang="en-US" sz="1300" dirty="0">
                        <a:solidFill>
                          <a:schemeClr val="tx1"/>
                        </a:solidFill>
                        <a:latin typeface="+mn-lt"/>
                        <a:ea typeface="Times New Roman" charset="0"/>
                        <a:cs typeface="Times New Roman" charset="0"/>
                      </a:endParaRPr>
                    </a:p>
                  </a:txBody>
                  <a:tcPr/>
                </a:tc>
                <a:extLst>
                  <a:ext uri="{0D108BD9-81ED-4DB2-BD59-A6C34878D82A}">
                    <a16:rowId xmlns:a16="http://schemas.microsoft.com/office/drawing/2014/main" val="10001"/>
                  </a:ext>
                </a:extLst>
              </a:tr>
              <a:tr h="259200">
                <a:tc>
                  <a:txBody>
                    <a:bodyPr/>
                    <a:lstStyle/>
                    <a:p>
                      <a:r>
                        <a:rPr lang="en-US" sz="1300" dirty="0">
                          <a:solidFill>
                            <a:schemeClr val="tx1"/>
                          </a:solidFill>
                          <a:latin typeface="+mn-lt"/>
                          <a:ea typeface="Times New Roman" charset="0"/>
                          <a:cs typeface="Times New Roman" charset="0"/>
                        </a:rPr>
                        <a:t>Creativity</a:t>
                      </a:r>
                    </a:p>
                  </a:txBody>
                  <a:tcPr/>
                </a:tc>
                <a:tc>
                  <a:txBody>
                    <a:bodyPr/>
                    <a:lstStyle/>
                    <a:p>
                      <a:r>
                        <a:rPr lang="en-US" sz="1300" dirty="0">
                          <a:solidFill>
                            <a:schemeClr val="tx1"/>
                          </a:solidFill>
                          <a:latin typeface="+mn-lt"/>
                          <a:ea typeface="Times New Roman" charset="0"/>
                          <a:cs typeface="Times New Roman" charset="0"/>
                        </a:rPr>
                        <a:t>Hard Working</a:t>
                      </a:r>
                    </a:p>
                  </a:txBody>
                  <a:tcPr/>
                </a:tc>
                <a:extLst>
                  <a:ext uri="{0D108BD9-81ED-4DB2-BD59-A6C34878D82A}">
                    <a16:rowId xmlns:a16="http://schemas.microsoft.com/office/drawing/2014/main" val="10002"/>
                  </a:ext>
                </a:extLst>
              </a:tr>
            </a:tbl>
          </a:graphicData>
        </a:graphic>
      </p:graphicFrame>
      <p:sp>
        <p:nvSpPr>
          <p:cNvPr id="62" name="Rectangle 61"/>
          <p:cNvSpPr/>
          <p:nvPr/>
        </p:nvSpPr>
        <p:spPr>
          <a:xfrm>
            <a:off x="1596122" y="6796202"/>
            <a:ext cx="1978928" cy="116301"/>
          </a:xfrm>
          <a:prstGeom prst="rect">
            <a:avLst/>
          </a:prstGeom>
          <a:solidFill>
            <a:schemeClr val="tx1">
              <a:lumMod val="65000"/>
              <a:lumOff val="3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63" name="Rectangle 62"/>
          <p:cNvSpPr/>
          <p:nvPr/>
        </p:nvSpPr>
        <p:spPr>
          <a:xfrm>
            <a:off x="1596121" y="6794933"/>
            <a:ext cx="1788735" cy="117410"/>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4" name="Rectangle 13"/>
          <p:cNvSpPr/>
          <p:nvPr/>
        </p:nvSpPr>
        <p:spPr>
          <a:xfrm>
            <a:off x="1596122" y="7075602"/>
            <a:ext cx="1978928" cy="116301"/>
          </a:xfrm>
          <a:prstGeom prst="rect">
            <a:avLst/>
          </a:prstGeom>
          <a:solidFill>
            <a:schemeClr val="tx1">
              <a:lumMod val="65000"/>
              <a:lumOff val="3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5" name="Rectangle 14"/>
          <p:cNvSpPr/>
          <p:nvPr/>
        </p:nvSpPr>
        <p:spPr>
          <a:xfrm>
            <a:off x="1596121" y="7074333"/>
            <a:ext cx="1289971" cy="117410"/>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6" name="Rectangle 15"/>
          <p:cNvSpPr/>
          <p:nvPr/>
        </p:nvSpPr>
        <p:spPr>
          <a:xfrm>
            <a:off x="1596122" y="7370877"/>
            <a:ext cx="1978928" cy="116301"/>
          </a:xfrm>
          <a:prstGeom prst="rect">
            <a:avLst/>
          </a:prstGeom>
          <a:solidFill>
            <a:schemeClr val="tx1">
              <a:lumMod val="65000"/>
              <a:lumOff val="3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7" name="Rectangle 16"/>
          <p:cNvSpPr/>
          <p:nvPr/>
        </p:nvSpPr>
        <p:spPr>
          <a:xfrm>
            <a:off x="1596121" y="7369608"/>
            <a:ext cx="1542473" cy="117410"/>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8" name="Rectangle 17"/>
          <p:cNvSpPr/>
          <p:nvPr/>
        </p:nvSpPr>
        <p:spPr>
          <a:xfrm>
            <a:off x="5031472" y="6796202"/>
            <a:ext cx="1978928" cy="116301"/>
          </a:xfrm>
          <a:prstGeom prst="rect">
            <a:avLst/>
          </a:prstGeom>
          <a:solidFill>
            <a:schemeClr val="tx1">
              <a:lumMod val="65000"/>
              <a:lumOff val="3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9" name="Rectangle 18"/>
          <p:cNvSpPr/>
          <p:nvPr/>
        </p:nvSpPr>
        <p:spPr>
          <a:xfrm>
            <a:off x="5031472" y="6794933"/>
            <a:ext cx="1221588" cy="117410"/>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0" name="Rectangle 19"/>
          <p:cNvSpPr/>
          <p:nvPr/>
        </p:nvSpPr>
        <p:spPr>
          <a:xfrm>
            <a:off x="5031472" y="7075602"/>
            <a:ext cx="1978928" cy="116301"/>
          </a:xfrm>
          <a:prstGeom prst="rect">
            <a:avLst/>
          </a:prstGeom>
          <a:solidFill>
            <a:schemeClr val="tx1">
              <a:lumMod val="65000"/>
              <a:lumOff val="3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1" name="Rectangle 20"/>
          <p:cNvSpPr/>
          <p:nvPr/>
        </p:nvSpPr>
        <p:spPr>
          <a:xfrm>
            <a:off x="5031471" y="7074333"/>
            <a:ext cx="1644247" cy="117410"/>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2" name="Rectangle 21"/>
          <p:cNvSpPr/>
          <p:nvPr/>
        </p:nvSpPr>
        <p:spPr>
          <a:xfrm>
            <a:off x="5031472" y="7370877"/>
            <a:ext cx="1978928" cy="116301"/>
          </a:xfrm>
          <a:prstGeom prst="rect">
            <a:avLst/>
          </a:prstGeom>
          <a:solidFill>
            <a:schemeClr val="tx1">
              <a:lumMod val="65000"/>
              <a:lumOff val="3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3" name="Rectangle 22"/>
          <p:cNvSpPr/>
          <p:nvPr/>
        </p:nvSpPr>
        <p:spPr>
          <a:xfrm>
            <a:off x="5031471" y="7369608"/>
            <a:ext cx="1800722" cy="117410"/>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56" name="ZoneTexte 9"/>
          <p:cNvSpPr txBox="1"/>
          <p:nvPr/>
        </p:nvSpPr>
        <p:spPr>
          <a:xfrm>
            <a:off x="360960" y="3093133"/>
            <a:ext cx="3023896" cy="307777"/>
          </a:xfrm>
          <a:prstGeom prst="rect">
            <a:avLst/>
          </a:prstGeom>
          <a:noFill/>
        </p:spPr>
        <p:txBody>
          <a:bodyPr wrap="square" rtlCol="0">
            <a:spAutoFit/>
          </a:bodyPr>
          <a:lstStyle/>
          <a:p>
            <a:r>
              <a:rPr lang="fr-FR" sz="1400" dirty="0">
                <a:ea typeface="Times New Roman" charset="0"/>
                <a:cs typeface="Times New Roman" charset="0"/>
              </a:rPr>
              <a:t>EXPERIENCES PROFESSIONNELLES</a:t>
            </a:r>
          </a:p>
        </p:txBody>
      </p:sp>
      <p:sp>
        <p:nvSpPr>
          <p:cNvPr id="57" name="ZoneTexte 9"/>
          <p:cNvSpPr txBox="1"/>
          <p:nvPr/>
        </p:nvSpPr>
        <p:spPr>
          <a:xfrm>
            <a:off x="346417" y="3667545"/>
            <a:ext cx="1885130" cy="2100575"/>
          </a:xfrm>
          <a:prstGeom prst="rect">
            <a:avLst/>
          </a:prstGeom>
          <a:noFill/>
        </p:spPr>
        <p:txBody>
          <a:bodyPr wrap="square" rtlCol="0">
            <a:spAutoFit/>
          </a:bodyPr>
          <a:lstStyle/>
          <a:p>
            <a:pPr algn="ctr" defTabSz="685800">
              <a:defRPr/>
            </a:pPr>
            <a:r>
              <a:rPr lang="fr-FR" sz="1200" b="1" dirty="0"/>
              <a:t>Titre du poste  - Société – Ville (CP)</a:t>
            </a:r>
          </a:p>
          <a:p>
            <a:pPr algn="ctr" defTabSz="685800">
              <a:defRPr/>
            </a:pPr>
            <a:br>
              <a:rPr lang="fr-FR" sz="1200" dirty="0"/>
            </a:br>
            <a:r>
              <a:rPr lang="fr-FR" sz="1050" dirty="0"/>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59" name="ZoneTexte 9"/>
          <p:cNvSpPr txBox="1"/>
          <p:nvPr/>
        </p:nvSpPr>
        <p:spPr>
          <a:xfrm>
            <a:off x="2716675" y="3637747"/>
            <a:ext cx="1885130" cy="2100575"/>
          </a:xfrm>
          <a:prstGeom prst="rect">
            <a:avLst/>
          </a:prstGeom>
          <a:noFill/>
        </p:spPr>
        <p:txBody>
          <a:bodyPr wrap="square" rtlCol="0">
            <a:spAutoFit/>
          </a:bodyPr>
          <a:lstStyle/>
          <a:p>
            <a:pPr algn="ctr" defTabSz="685800">
              <a:defRPr/>
            </a:pPr>
            <a:r>
              <a:rPr lang="fr-FR" sz="1200" b="1" dirty="0"/>
              <a:t>Titre du poste  - Société – Ville (CP)</a:t>
            </a:r>
          </a:p>
          <a:p>
            <a:pPr algn="ctr" defTabSz="685800">
              <a:defRPr/>
            </a:pPr>
            <a:br>
              <a:rPr lang="fr-FR" sz="1200" dirty="0"/>
            </a:br>
            <a:r>
              <a:rPr lang="fr-FR" sz="1050" dirty="0"/>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60" name="ZoneTexte 9"/>
          <p:cNvSpPr txBox="1"/>
          <p:nvPr/>
        </p:nvSpPr>
        <p:spPr>
          <a:xfrm>
            <a:off x="5086933" y="3637747"/>
            <a:ext cx="1885130" cy="2100575"/>
          </a:xfrm>
          <a:prstGeom prst="rect">
            <a:avLst/>
          </a:prstGeom>
          <a:noFill/>
        </p:spPr>
        <p:txBody>
          <a:bodyPr wrap="square" rtlCol="0">
            <a:spAutoFit/>
          </a:bodyPr>
          <a:lstStyle/>
          <a:p>
            <a:pPr algn="ctr" defTabSz="685800">
              <a:defRPr/>
            </a:pPr>
            <a:r>
              <a:rPr lang="fr-FR" sz="1200" b="1" dirty="0"/>
              <a:t>Titre du poste  - Société – Ville (CP)</a:t>
            </a:r>
          </a:p>
          <a:p>
            <a:pPr algn="ctr" defTabSz="685800">
              <a:defRPr/>
            </a:pPr>
            <a:br>
              <a:rPr lang="fr-FR" sz="1200" dirty="0"/>
            </a:br>
            <a:r>
              <a:rPr lang="fr-FR" sz="1050" dirty="0"/>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77" name="Rectangle 76"/>
          <p:cNvSpPr/>
          <p:nvPr/>
        </p:nvSpPr>
        <p:spPr>
          <a:xfrm>
            <a:off x="-4884" y="1488701"/>
            <a:ext cx="7559439" cy="502421"/>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78" name="ZoneTexte 9"/>
          <p:cNvSpPr txBox="1"/>
          <p:nvPr/>
        </p:nvSpPr>
        <p:spPr>
          <a:xfrm>
            <a:off x="434909" y="1659172"/>
            <a:ext cx="3023896" cy="307777"/>
          </a:xfrm>
          <a:prstGeom prst="rect">
            <a:avLst/>
          </a:prstGeom>
          <a:noFill/>
        </p:spPr>
        <p:txBody>
          <a:bodyPr wrap="square" rtlCol="0">
            <a:spAutoFit/>
          </a:bodyPr>
          <a:lstStyle/>
          <a:p>
            <a:r>
              <a:rPr lang="fr-FR" sz="1400" dirty="0">
                <a:ea typeface="Times New Roman" charset="0"/>
                <a:cs typeface="Times New Roman" charset="0"/>
              </a:rPr>
              <a:t>A PROPOS DE MOI</a:t>
            </a:r>
          </a:p>
        </p:txBody>
      </p:sp>
      <p:pic>
        <p:nvPicPr>
          <p:cNvPr id="79" name="Image 7"/>
          <p:cNvPicPr>
            <a:picLocks noChangeAspect="1"/>
          </p:cNvPicPr>
          <p:nvPr/>
        </p:nvPicPr>
        <p:blipFill rotWithShape="1">
          <a:blip r:embed="rId3"/>
          <a:srcRect l="43073" b="14177"/>
          <a:stretch/>
        </p:blipFill>
        <p:spPr>
          <a:xfrm>
            <a:off x="5210081" y="133583"/>
            <a:ext cx="1622112" cy="1632251"/>
          </a:xfrm>
          <a:prstGeom prst="ellipse">
            <a:avLst/>
          </a:prstGeom>
          <a:ln w="38100">
            <a:solidFill>
              <a:schemeClr val="bg1"/>
            </a:solidFill>
          </a:ln>
        </p:spPr>
      </p:pic>
      <p:sp>
        <p:nvSpPr>
          <p:cNvPr id="2" name="Rectangle 1"/>
          <p:cNvSpPr/>
          <p:nvPr/>
        </p:nvSpPr>
        <p:spPr>
          <a:xfrm>
            <a:off x="307719" y="2218145"/>
            <a:ext cx="6893181" cy="600164"/>
          </a:xfrm>
          <a:prstGeom prst="rect">
            <a:avLst/>
          </a:prstGeom>
        </p:spPr>
        <p:txBody>
          <a:bodyPr wrap="square">
            <a:spAutoFit/>
          </a:bodyPr>
          <a:lstStyle/>
          <a:p>
            <a:pPr defTabSz="685800">
              <a:defRPr/>
            </a:pPr>
            <a:r>
              <a:rPr lang="fr-FR" sz="11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80" name="Rectangle 79"/>
          <p:cNvSpPr/>
          <p:nvPr/>
        </p:nvSpPr>
        <p:spPr>
          <a:xfrm>
            <a:off x="3411" y="10155636"/>
            <a:ext cx="7559439" cy="146957"/>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81" name="Rectangle 80"/>
          <p:cNvSpPr/>
          <p:nvPr/>
        </p:nvSpPr>
        <p:spPr>
          <a:xfrm>
            <a:off x="0" y="5864771"/>
            <a:ext cx="7559439" cy="655003"/>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82" name="ZoneTexte 9"/>
          <p:cNvSpPr txBox="1"/>
          <p:nvPr/>
        </p:nvSpPr>
        <p:spPr>
          <a:xfrm>
            <a:off x="-34363" y="6059396"/>
            <a:ext cx="2082388" cy="307777"/>
          </a:xfrm>
          <a:prstGeom prst="rect">
            <a:avLst/>
          </a:prstGeom>
          <a:noFill/>
        </p:spPr>
        <p:txBody>
          <a:bodyPr wrap="square" rtlCol="0">
            <a:spAutoFit/>
          </a:bodyPr>
          <a:lstStyle/>
          <a:p>
            <a:pPr algn="ctr"/>
            <a:r>
              <a:rPr lang="fr-FR" sz="1400">
                <a:ea typeface="Times New Roman" charset="0"/>
                <a:cs typeface="Times New Roman" charset="0"/>
              </a:rPr>
              <a:t>COMPETENCES</a:t>
            </a:r>
            <a:endParaRPr lang="fr-FR" sz="1400" dirty="0">
              <a:ea typeface="Times New Roman" charset="0"/>
              <a:cs typeface="Times New Roman" charset="0"/>
            </a:endParaRPr>
          </a:p>
        </p:txBody>
      </p:sp>
      <p:sp>
        <p:nvSpPr>
          <p:cNvPr id="83" name="Rectangle 82"/>
          <p:cNvSpPr/>
          <p:nvPr/>
        </p:nvSpPr>
        <p:spPr>
          <a:xfrm>
            <a:off x="-4884" y="7755605"/>
            <a:ext cx="7559439" cy="655003"/>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85" name="ZoneTexte 9"/>
          <p:cNvSpPr txBox="1"/>
          <p:nvPr/>
        </p:nvSpPr>
        <p:spPr>
          <a:xfrm>
            <a:off x="360960" y="7940435"/>
            <a:ext cx="3023896" cy="307777"/>
          </a:xfrm>
          <a:prstGeom prst="rect">
            <a:avLst/>
          </a:prstGeom>
          <a:noFill/>
        </p:spPr>
        <p:txBody>
          <a:bodyPr wrap="square" rtlCol="0">
            <a:spAutoFit/>
          </a:bodyPr>
          <a:lstStyle/>
          <a:p>
            <a:r>
              <a:rPr lang="fr-FR" sz="1400" dirty="0">
                <a:ea typeface="Times New Roman" charset="0"/>
                <a:cs typeface="Times New Roman" charset="0"/>
              </a:rPr>
              <a:t>FORMATION - EDUCATION</a:t>
            </a:r>
          </a:p>
        </p:txBody>
      </p:sp>
      <p:sp>
        <p:nvSpPr>
          <p:cNvPr id="86" name="ZoneTexte 9"/>
          <p:cNvSpPr txBox="1"/>
          <p:nvPr/>
        </p:nvSpPr>
        <p:spPr>
          <a:xfrm>
            <a:off x="346416" y="8514847"/>
            <a:ext cx="2079283" cy="1292662"/>
          </a:xfrm>
          <a:prstGeom prst="rect">
            <a:avLst/>
          </a:prstGeom>
          <a:noFill/>
        </p:spPr>
        <p:txBody>
          <a:bodyPr wrap="square" rtlCol="0">
            <a:spAutoFit/>
          </a:bodyPr>
          <a:lstStyle/>
          <a:p>
            <a:pPr algn="ctr" defTabSz="685800">
              <a:defRPr/>
            </a:pPr>
            <a:r>
              <a:rPr lang="fr-FR" sz="1200" b="1" dirty="0"/>
              <a:t>2012 - Titre du diplôme – Nom de l’université / école</a:t>
            </a:r>
          </a:p>
          <a:p>
            <a:pPr algn="ctr" defTabSz="685800">
              <a:defRPr/>
            </a:pPr>
            <a:br>
              <a:rPr lang="fr-FR" sz="1200" dirty="0">
                <a:solidFill>
                  <a:schemeClr val="tx1">
                    <a:lumMod val="50000"/>
                    <a:lumOff val="50000"/>
                  </a:schemeClr>
                </a:solidFill>
              </a:rPr>
            </a:br>
            <a:r>
              <a:rPr lang="fr-FR" sz="1050" dirty="0"/>
              <a:t>Décrivez en une ligne les objectifs et les spécialités de cette formation. Inscrivez votre mention si vous en avez eu une.</a:t>
            </a:r>
          </a:p>
        </p:txBody>
      </p:sp>
      <p:sp>
        <p:nvSpPr>
          <p:cNvPr id="89" name="ZoneTexte 9"/>
          <p:cNvSpPr txBox="1"/>
          <p:nvPr/>
        </p:nvSpPr>
        <p:spPr>
          <a:xfrm>
            <a:off x="2714667" y="8514847"/>
            <a:ext cx="2079283" cy="1292662"/>
          </a:xfrm>
          <a:prstGeom prst="rect">
            <a:avLst/>
          </a:prstGeom>
          <a:noFill/>
        </p:spPr>
        <p:txBody>
          <a:bodyPr wrap="square" rtlCol="0">
            <a:spAutoFit/>
          </a:bodyPr>
          <a:lstStyle/>
          <a:p>
            <a:pPr algn="ctr" defTabSz="685800">
              <a:defRPr/>
            </a:pPr>
            <a:r>
              <a:rPr lang="fr-FR" sz="1200" b="1" dirty="0"/>
              <a:t>2012 - Titre du diplôme – Nom de l’université / école</a:t>
            </a:r>
          </a:p>
          <a:p>
            <a:pPr algn="ctr" defTabSz="685800">
              <a:defRPr/>
            </a:pPr>
            <a:br>
              <a:rPr lang="fr-FR" sz="1200" dirty="0">
                <a:solidFill>
                  <a:schemeClr val="tx1">
                    <a:lumMod val="50000"/>
                    <a:lumOff val="50000"/>
                  </a:schemeClr>
                </a:solidFill>
              </a:rPr>
            </a:br>
            <a:r>
              <a:rPr lang="fr-FR" sz="1050" dirty="0"/>
              <a:t>Décrivez en une ligne les objectifs et les spécialités de cette formation. Inscrivez votre mention si vous en avez eu une.</a:t>
            </a:r>
          </a:p>
        </p:txBody>
      </p:sp>
      <p:sp>
        <p:nvSpPr>
          <p:cNvPr id="90" name="ZoneTexte 9"/>
          <p:cNvSpPr txBox="1"/>
          <p:nvPr/>
        </p:nvSpPr>
        <p:spPr>
          <a:xfrm>
            <a:off x="4996696" y="8514847"/>
            <a:ext cx="2079283" cy="1292662"/>
          </a:xfrm>
          <a:prstGeom prst="rect">
            <a:avLst/>
          </a:prstGeom>
          <a:noFill/>
        </p:spPr>
        <p:txBody>
          <a:bodyPr wrap="square" rtlCol="0">
            <a:spAutoFit/>
          </a:bodyPr>
          <a:lstStyle/>
          <a:p>
            <a:pPr algn="ctr" defTabSz="685800">
              <a:defRPr/>
            </a:pPr>
            <a:r>
              <a:rPr lang="fr-FR" sz="1200" b="1" dirty="0"/>
              <a:t>2012 - Titre du diplôme – Nom de l’université / école</a:t>
            </a:r>
          </a:p>
          <a:p>
            <a:pPr algn="ctr" defTabSz="685800">
              <a:defRPr/>
            </a:pPr>
            <a:br>
              <a:rPr lang="fr-FR" sz="1200" dirty="0">
                <a:solidFill>
                  <a:schemeClr val="tx1">
                    <a:lumMod val="50000"/>
                    <a:lumOff val="50000"/>
                  </a:schemeClr>
                </a:solidFill>
              </a:rPr>
            </a:br>
            <a:r>
              <a:rPr lang="fr-FR" sz="1050" dirty="0"/>
              <a:t>Décrivez en une ligne les objectifs et les spécialités de cette formation. Inscrivez votre mention si vous en avez eu une.</a:t>
            </a:r>
          </a:p>
        </p:txBody>
      </p:sp>
      <p:sp>
        <p:nvSpPr>
          <p:cNvPr id="92" name="Rectangle 91"/>
          <p:cNvSpPr/>
          <p:nvPr/>
        </p:nvSpPr>
        <p:spPr>
          <a:xfrm>
            <a:off x="11706" y="1991443"/>
            <a:ext cx="7551144" cy="48998"/>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93" name="Rectangle 92"/>
          <p:cNvSpPr/>
          <p:nvPr/>
        </p:nvSpPr>
        <p:spPr>
          <a:xfrm>
            <a:off x="7558" y="3560082"/>
            <a:ext cx="7551144" cy="48998"/>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94" name="Rectangle 93"/>
          <p:cNvSpPr/>
          <p:nvPr/>
        </p:nvSpPr>
        <p:spPr>
          <a:xfrm>
            <a:off x="-737" y="6509627"/>
            <a:ext cx="7551144" cy="48998"/>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95" name="Rectangle 94"/>
          <p:cNvSpPr/>
          <p:nvPr/>
        </p:nvSpPr>
        <p:spPr>
          <a:xfrm>
            <a:off x="-737" y="8397776"/>
            <a:ext cx="7551144" cy="48998"/>
          </a:xfrm>
          <a:prstGeom prst="rect">
            <a:avLst/>
          </a:prstGeom>
          <a:solidFill>
            <a:srgbClr val="F6BC1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5693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51505" y="645774"/>
            <a:ext cx="6659843" cy="9357488"/>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6" dirty="0">
                <a:solidFill>
                  <a:schemeClr val="tx1">
                    <a:lumMod val="50000"/>
                    <a:lumOff val="50000"/>
                  </a:schemeClr>
                </a:solidFill>
              </a:rPr>
            </a:br>
            <a:r>
              <a:rPr lang="fr-FR" sz="2446" dirty="0" err="1">
                <a:solidFill>
                  <a:schemeClr val="tx1">
                    <a:lumMod val="50000"/>
                    <a:lumOff val="50000"/>
                  </a:schemeClr>
                </a:solidFill>
              </a:rPr>
              <a:t>Disclaimer</a:t>
            </a:r>
            <a:r>
              <a:rPr lang="fr-FR" sz="2446" dirty="0">
                <a:solidFill>
                  <a:schemeClr val="tx1">
                    <a:lumMod val="50000"/>
                    <a:lumOff val="50000"/>
                  </a:schemeClr>
                </a:solidFill>
              </a:rPr>
              <a:t> : Les modèles disponibles sur notre site fournis "en l'état" et sans garantie.</a:t>
            </a:r>
          </a:p>
          <a:p>
            <a:pPr marL="0" indent="0">
              <a:buNone/>
            </a:pPr>
            <a:endParaRPr lang="fr-FR" sz="2446" dirty="0">
              <a:solidFill>
                <a:schemeClr val="tx1">
                  <a:lumMod val="50000"/>
                  <a:lumOff val="50000"/>
                </a:schemeClr>
              </a:solidFill>
            </a:endParaRPr>
          </a:p>
          <a:p>
            <a:pPr marL="0" indent="0" algn="ctr">
              <a:buNone/>
            </a:pPr>
            <a:r>
              <a:rPr lang="fr-FR" sz="2446" dirty="0" err="1"/>
              <a:t>Créeruncv.com</a:t>
            </a:r>
            <a:r>
              <a:rPr lang="fr-FR" sz="2446" dirty="0"/>
              <a:t> est un site gratuit. </a:t>
            </a:r>
          </a:p>
        </p:txBody>
      </p:sp>
    </p:spTree>
    <p:extLst>
      <p:ext uri="{BB962C8B-B14F-4D97-AF65-F5344CB8AC3E}">
        <p14:creationId xmlns:p14="http://schemas.microsoft.com/office/powerpoint/2010/main" val="17524980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Révolution.thmx</Template>
  <TotalTime>895</TotalTime>
  <Words>655</Words>
  <Application>Microsoft Macintosh PowerPoint</Application>
  <PresentationFormat>Personnalisé</PresentationFormat>
  <Paragraphs>65</Paragraphs>
  <Slides>2</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Arial</vt:lpstr>
      <vt:lpstr>Calibri</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91</cp:revision>
  <dcterms:created xsi:type="dcterms:W3CDTF">2014-12-03T08:33:54Z</dcterms:created>
  <dcterms:modified xsi:type="dcterms:W3CDTF">2022-07-22T11:02:39Z</dcterms:modified>
</cp:coreProperties>
</file>