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6F58"/>
    <a:srgbClr val="1FD1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7"/>
    <p:restoredTop sz="94631"/>
  </p:normalViewPr>
  <p:slideViewPr>
    <p:cSldViewPr snapToGrid="0" snapToObjects="1">
      <p:cViewPr varScale="1">
        <p:scale>
          <a:sx n="79" d="100"/>
          <a:sy n="79" d="100"/>
        </p:scale>
        <p:origin x="343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06519B60-C121-1946-A2A6-F2277F17FD7F}"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519B60-C121-1946-A2A6-F2277F17FD7F}"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519B60-C121-1946-A2A6-F2277F17FD7F}"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519B60-C121-1946-A2A6-F2277F17FD7F}"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6519B60-C121-1946-A2A6-F2277F17FD7F}"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6519B60-C121-1946-A2A6-F2277F17FD7F}"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6519B60-C121-1946-A2A6-F2277F17FD7F}"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06519B60-C121-1946-A2A6-F2277F17FD7F}"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19B60-C121-1946-A2A6-F2277F17FD7F}"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6519B60-C121-1946-A2A6-F2277F17FD7F}"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6519B60-C121-1946-A2A6-F2277F17FD7F}"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FFABCE9-BAB2-0B4B-946F-F20F0B8E701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6519B60-C121-1946-A2A6-F2277F17FD7F}" type="datetimeFigureOut">
              <a:rPr lang="fr-FR" smtClean="0"/>
              <a:t>22/07/2022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FFABCE9-BAB2-0B4B-946F-F20F0B8E7014}" type="slidenum">
              <a:rPr lang="fr-FR" smtClean="0"/>
              <a:t>‹N°›</a:t>
            </a:fld>
            <a:endParaRPr lang="fr-FR"/>
          </a:p>
        </p:txBody>
      </p:sp>
    </p:spTree>
    <p:extLst>
      <p:ext uri="{BB962C8B-B14F-4D97-AF65-F5344CB8AC3E}">
        <p14:creationId xmlns:p14="http://schemas.microsoft.com/office/powerpoint/2010/main" val="817757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7559675" cy="10691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l="2727" r="31745"/>
          <a:stretch/>
        </p:blipFill>
        <p:spPr>
          <a:xfrm>
            <a:off x="2807746" y="387274"/>
            <a:ext cx="1968649" cy="2005244"/>
          </a:xfrm>
          <a:prstGeom prst="diamond">
            <a:avLst/>
          </a:prstGeom>
          <a:ln>
            <a:solidFill>
              <a:schemeClr val="tx1"/>
            </a:solidFill>
          </a:ln>
        </p:spPr>
      </p:pic>
      <p:sp>
        <p:nvSpPr>
          <p:cNvPr id="6" name="TextBox 22"/>
          <p:cNvSpPr txBox="1"/>
          <p:nvPr/>
        </p:nvSpPr>
        <p:spPr>
          <a:xfrm>
            <a:off x="464630" y="607414"/>
            <a:ext cx="1869779" cy="2292935"/>
          </a:xfrm>
          <a:prstGeom prst="rect">
            <a:avLst/>
          </a:prstGeom>
          <a:noFill/>
        </p:spPr>
        <p:txBody>
          <a:bodyPr wrap="square" rtlCol="0">
            <a:spAutoFit/>
          </a:bodyPr>
          <a:lstStyle/>
          <a:p>
            <a:pPr algn="just" defTabSz="685800">
              <a:defRPr/>
            </a:pPr>
            <a:r>
              <a:rPr lang="fr-FR" sz="1100" dirty="0">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7" name="Rectangle 6"/>
          <p:cNvSpPr/>
          <p:nvPr/>
        </p:nvSpPr>
        <p:spPr>
          <a:xfrm>
            <a:off x="464630" y="217997"/>
            <a:ext cx="1064459" cy="338554"/>
          </a:xfrm>
          <a:prstGeom prst="rect">
            <a:avLst/>
          </a:prstGeom>
        </p:spPr>
        <p:txBody>
          <a:bodyPr wrap="none">
            <a:spAutoFit/>
          </a:bodyPr>
          <a:lstStyle/>
          <a:p>
            <a:r>
              <a:rPr lang="fr-FR" sz="1600" dirty="0"/>
              <a:t>A PROPOS</a:t>
            </a:r>
          </a:p>
        </p:txBody>
      </p:sp>
      <p:sp>
        <p:nvSpPr>
          <p:cNvPr id="8" name="ZoneTexte 7"/>
          <p:cNvSpPr txBox="1"/>
          <p:nvPr/>
        </p:nvSpPr>
        <p:spPr>
          <a:xfrm>
            <a:off x="2963971" y="2456626"/>
            <a:ext cx="1631729" cy="646331"/>
          </a:xfrm>
          <a:prstGeom prst="rect">
            <a:avLst/>
          </a:prstGeom>
          <a:noFill/>
        </p:spPr>
        <p:txBody>
          <a:bodyPr wrap="none" rtlCol="0">
            <a:spAutoFit/>
          </a:bodyPr>
          <a:lstStyle/>
          <a:p>
            <a:pPr algn="ctr"/>
            <a:r>
              <a:rPr lang="fr-FR" dirty="0" err="1"/>
              <a:t>Philbert</a:t>
            </a:r>
            <a:r>
              <a:rPr lang="fr-FR" dirty="0"/>
              <a:t> </a:t>
            </a:r>
          </a:p>
          <a:p>
            <a:pPr algn="ctr"/>
            <a:r>
              <a:rPr lang="fr-FR" dirty="0"/>
              <a:t>LATOURNERIEU</a:t>
            </a:r>
          </a:p>
        </p:txBody>
      </p:sp>
      <p:sp>
        <p:nvSpPr>
          <p:cNvPr id="17" name="Ellipse 16"/>
          <p:cNvSpPr/>
          <p:nvPr/>
        </p:nvSpPr>
        <p:spPr>
          <a:xfrm>
            <a:off x="5186303" y="773008"/>
            <a:ext cx="311971" cy="31197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Picture 10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60139" y="856234"/>
            <a:ext cx="164955" cy="164955"/>
          </a:xfrm>
          <a:prstGeom prst="rect">
            <a:avLst/>
          </a:prstGeom>
        </p:spPr>
      </p:pic>
      <p:sp>
        <p:nvSpPr>
          <p:cNvPr id="19" name="Ellipse 18"/>
          <p:cNvSpPr/>
          <p:nvPr/>
        </p:nvSpPr>
        <p:spPr>
          <a:xfrm>
            <a:off x="5186301" y="1211541"/>
            <a:ext cx="311971" cy="311971"/>
          </a:xfrm>
          <a:prstGeom prst="ellipse">
            <a:avLst/>
          </a:prstGeom>
          <a:solidFill>
            <a:srgbClr val="1FD1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5186020" y="1751124"/>
            <a:ext cx="311971" cy="311971"/>
          </a:xfrm>
          <a:prstGeom prst="ellipse">
            <a:avLst/>
          </a:prstGeom>
          <a:solidFill>
            <a:srgbClr val="FD6F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p:cNvSpPr/>
          <p:nvPr/>
        </p:nvSpPr>
        <p:spPr>
          <a:xfrm>
            <a:off x="5186020" y="2192440"/>
            <a:ext cx="311971" cy="31197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2" name="Picture 9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5115" y="1297462"/>
            <a:ext cx="167573" cy="167573"/>
          </a:xfrm>
          <a:prstGeom prst="rect">
            <a:avLst/>
          </a:prstGeom>
        </p:spPr>
      </p:pic>
      <p:pic>
        <p:nvPicPr>
          <p:cNvPr id="23" name="Picture 10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5014" y="1826467"/>
            <a:ext cx="169953" cy="169953"/>
          </a:xfrm>
          <a:prstGeom prst="rect">
            <a:avLst/>
          </a:prstGeom>
        </p:spPr>
      </p:pic>
      <p:pic>
        <p:nvPicPr>
          <p:cNvPr id="24" name="Picture 10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58482" y="2268593"/>
            <a:ext cx="168377" cy="168377"/>
          </a:xfrm>
          <a:prstGeom prst="rect">
            <a:avLst/>
          </a:prstGeom>
        </p:spPr>
      </p:pic>
      <p:sp>
        <p:nvSpPr>
          <p:cNvPr id="25" name="ZoneTexte 24"/>
          <p:cNvSpPr txBox="1"/>
          <p:nvPr/>
        </p:nvSpPr>
        <p:spPr>
          <a:xfrm>
            <a:off x="5499290" y="677101"/>
            <a:ext cx="875561" cy="261610"/>
          </a:xfrm>
          <a:prstGeom prst="rect">
            <a:avLst/>
          </a:prstGeom>
          <a:noFill/>
        </p:spPr>
        <p:txBody>
          <a:bodyPr wrap="none" rtlCol="0">
            <a:spAutoFit/>
          </a:bodyPr>
          <a:lstStyle/>
          <a:p>
            <a:r>
              <a:rPr lang="fr-FR" sz="1100" b="1" dirty="0"/>
              <a:t>TELEPHONE</a:t>
            </a:r>
          </a:p>
        </p:txBody>
      </p:sp>
      <p:sp>
        <p:nvSpPr>
          <p:cNvPr id="26" name="ZoneTexte 25"/>
          <p:cNvSpPr txBox="1"/>
          <p:nvPr/>
        </p:nvSpPr>
        <p:spPr>
          <a:xfrm>
            <a:off x="5499290" y="1131525"/>
            <a:ext cx="710451" cy="261610"/>
          </a:xfrm>
          <a:prstGeom prst="rect">
            <a:avLst/>
          </a:prstGeom>
          <a:noFill/>
        </p:spPr>
        <p:txBody>
          <a:bodyPr wrap="none" rtlCol="0">
            <a:spAutoFit/>
          </a:bodyPr>
          <a:lstStyle/>
          <a:p>
            <a:r>
              <a:rPr lang="fr-FR" sz="1100" b="1" dirty="0"/>
              <a:t>ADRESSE</a:t>
            </a:r>
          </a:p>
        </p:txBody>
      </p:sp>
      <p:sp>
        <p:nvSpPr>
          <p:cNvPr id="27" name="ZoneTexte 26"/>
          <p:cNvSpPr txBox="1"/>
          <p:nvPr/>
        </p:nvSpPr>
        <p:spPr>
          <a:xfrm>
            <a:off x="5505393" y="1665965"/>
            <a:ext cx="558166" cy="261610"/>
          </a:xfrm>
          <a:prstGeom prst="rect">
            <a:avLst/>
          </a:prstGeom>
          <a:noFill/>
        </p:spPr>
        <p:txBody>
          <a:bodyPr wrap="none" rtlCol="0">
            <a:spAutoFit/>
          </a:bodyPr>
          <a:lstStyle/>
          <a:p>
            <a:r>
              <a:rPr lang="fr-FR" sz="1100" b="1" dirty="0"/>
              <a:t>EMAIL</a:t>
            </a:r>
          </a:p>
        </p:txBody>
      </p:sp>
      <p:sp>
        <p:nvSpPr>
          <p:cNvPr id="28" name="ZoneTexte 27"/>
          <p:cNvSpPr txBox="1"/>
          <p:nvPr/>
        </p:nvSpPr>
        <p:spPr>
          <a:xfrm>
            <a:off x="5492527" y="2099355"/>
            <a:ext cx="723275" cy="261610"/>
          </a:xfrm>
          <a:prstGeom prst="rect">
            <a:avLst/>
          </a:prstGeom>
          <a:noFill/>
        </p:spPr>
        <p:txBody>
          <a:bodyPr wrap="none" rtlCol="0">
            <a:spAutoFit/>
          </a:bodyPr>
          <a:lstStyle/>
          <a:p>
            <a:r>
              <a:rPr lang="fr-FR" sz="1100" b="1" dirty="0"/>
              <a:t>RESEAUX</a:t>
            </a:r>
          </a:p>
        </p:txBody>
      </p:sp>
      <p:sp>
        <p:nvSpPr>
          <p:cNvPr id="29" name="ZoneTexte 28"/>
          <p:cNvSpPr txBox="1"/>
          <p:nvPr/>
        </p:nvSpPr>
        <p:spPr>
          <a:xfrm>
            <a:off x="5491502" y="1299502"/>
            <a:ext cx="1265090" cy="400110"/>
          </a:xfrm>
          <a:prstGeom prst="rect">
            <a:avLst/>
          </a:prstGeom>
          <a:noFill/>
        </p:spPr>
        <p:txBody>
          <a:bodyPr wrap="none" rtlCol="0">
            <a:spAutoFit/>
          </a:bodyPr>
          <a:lstStyle/>
          <a:p>
            <a:r>
              <a:rPr lang="fr-FR" sz="1000" dirty="0">
                <a:solidFill>
                  <a:schemeClr val="tx1">
                    <a:lumMod val="50000"/>
                    <a:lumOff val="50000"/>
                  </a:schemeClr>
                </a:solidFill>
              </a:rPr>
              <a:t>12 rue de la Réussite</a:t>
            </a:r>
          </a:p>
          <a:p>
            <a:r>
              <a:rPr lang="fr-FR" sz="1000" dirty="0">
                <a:solidFill>
                  <a:schemeClr val="tx1">
                    <a:lumMod val="50000"/>
                    <a:lumOff val="50000"/>
                  </a:schemeClr>
                </a:solidFill>
              </a:rPr>
              <a:t>75012 Paris</a:t>
            </a:r>
          </a:p>
        </p:txBody>
      </p:sp>
      <p:sp>
        <p:nvSpPr>
          <p:cNvPr id="30" name="ZoneTexte 29"/>
          <p:cNvSpPr txBox="1"/>
          <p:nvPr/>
        </p:nvSpPr>
        <p:spPr>
          <a:xfrm>
            <a:off x="5505110" y="1825107"/>
            <a:ext cx="1300356" cy="246221"/>
          </a:xfrm>
          <a:prstGeom prst="rect">
            <a:avLst/>
          </a:prstGeom>
          <a:noFill/>
        </p:spPr>
        <p:txBody>
          <a:bodyPr wrap="none" rtlCol="0">
            <a:spAutoFit/>
          </a:bodyPr>
          <a:lstStyle/>
          <a:p>
            <a:r>
              <a:rPr lang="fr-FR" sz="1000" dirty="0" err="1">
                <a:solidFill>
                  <a:schemeClr val="tx1">
                    <a:lumMod val="50000"/>
                    <a:lumOff val="50000"/>
                  </a:schemeClr>
                </a:solidFill>
              </a:rPr>
              <a:t>monemail@mail.com</a:t>
            </a:r>
            <a:endParaRPr lang="fr-FR" sz="1000" dirty="0">
              <a:solidFill>
                <a:schemeClr val="tx1">
                  <a:lumMod val="50000"/>
                  <a:lumOff val="50000"/>
                </a:schemeClr>
              </a:solidFill>
            </a:endParaRPr>
          </a:p>
        </p:txBody>
      </p:sp>
      <p:sp>
        <p:nvSpPr>
          <p:cNvPr id="31" name="ZoneTexte 30"/>
          <p:cNvSpPr txBox="1"/>
          <p:nvPr/>
        </p:nvSpPr>
        <p:spPr>
          <a:xfrm>
            <a:off x="5494563" y="2256571"/>
            <a:ext cx="1194558" cy="400110"/>
          </a:xfrm>
          <a:prstGeom prst="rect">
            <a:avLst/>
          </a:prstGeom>
          <a:noFill/>
        </p:spPr>
        <p:txBody>
          <a:bodyPr wrap="none" rtlCol="0">
            <a:spAutoFit/>
          </a:bodyPr>
          <a:lstStyle/>
          <a:p>
            <a:r>
              <a:rPr lang="fr-FR" sz="1000" dirty="0" err="1">
                <a:solidFill>
                  <a:schemeClr val="tx1">
                    <a:lumMod val="50000"/>
                    <a:lumOff val="50000"/>
                  </a:schemeClr>
                </a:solidFill>
              </a:rPr>
              <a:t>Facebook.com</a:t>
            </a:r>
            <a:r>
              <a:rPr lang="fr-FR" sz="1000" dirty="0">
                <a:solidFill>
                  <a:schemeClr val="tx1">
                    <a:lumMod val="50000"/>
                    <a:lumOff val="50000"/>
                  </a:schemeClr>
                </a:solidFill>
              </a:rPr>
              <a:t>/Moi</a:t>
            </a:r>
          </a:p>
          <a:p>
            <a:r>
              <a:rPr lang="fr-FR" sz="1000" dirty="0" err="1">
                <a:solidFill>
                  <a:schemeClr val="tx1">
                    <a:lumMod val="50000"/>
                    <a:lumOff val="50000"/>
                  </a:schemeClr>
                </a:solidFill>
              </a:rPr>
              <a:t>Linkedin.com</a:t>
            </a:r>
            <a:r>
              <a:rPr lang="fr-FR" sz="1000" dirty="0">
                <a:solidFill>
                  <a:schemeClr val="tx1">
                    <a:lumMod val="50000"/>
                    <a:lumOff val="50000"/>
                  </a:schemeClr>
                </a:solidFill>
              </a:rPr>
              <a:t>/Moi</a:t>
            </a:r>
          </a:p>
        </p:txBody>
      </p:sp>
      <p:sp>
        <p:nvSpPr>
          <p:cNvPr id="32" name="ZoneTexte 31"/>
          <p:cNvSpPr txBox="1"/>
          <p:nvPr/>
        </p:nvSpPr>
        <p:spPr>
          <a:xfrm>
            <a:off x="5505393" y="838757"/>
            <a:ext cx="1895071" cy="246221"/>
          </a:xfrm>
          <a:prstGeom prst="rect">
            <a:avLst/>
          </a:prstGeom>
          <a:noFill/>
        </p:spPr>
        <p:txBody>
          <a:bodyPr wrap="none" rtlCol="0">
            <a:spAutoFit/>
          </a:bodyPr>
          <a:lstStyle/>
          <a:p>
            <a:r>
              <a:rPr lang="fr-FR" sz="1000" dirty="0">
                <a:solidFill>
                  <a:schemeClr val="tx1">
                    <a:lumMod val="50000"/>
                    <a:lumOff val="50000"/>
                  </a:schemeClr>
                </a:solidFill>
              </a:rPr>
              <a:t>01 02 03 04 05 / 06 01 02 03 04</a:t>
            </a:r>
          </a:p>
        </p:txBody>
      </p:sp>
      <p:sp>
        <p:nvSpPr>
          <p:cNvPr id="33" name="Rectangle 32"/>
          <p:cNvSpPr/>
          <p:nvPr/>
        </p:nvSpPr>
        <p:spPr>
          <a:xfrm>
            <a:off x="5133436" y="223564"/>
            <a:ext cx="971100" cy="338554"/>
          </a:xfrm>
          <a:prstGeom prst="rect">
            <a:avLst/>
          </a:prstGeom>
        </p:spPr>
        <p:txBody>
          <a:bodyPr wrap="none">
            <a:spAutoFit/>
          </a:bodyPr>
          <a:lstStyle/>
          <a:p>
            <a:r>
              <a:rPr lang="fr-FR" sz="1600" dirty="0"/>
              <a:t>CONTACT</a:t>
            </a:r>
          </a:p>
        </p:txBody>
      </p:sp>
      <p:pic>
        <p:nvPicPr>
          <p:cNvPr id="34" name="Picture 6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07746" y="3377899"/>
            <a:ext cx="574149" cy="574149"/>
          </a:xfrm>
          <a:prstGeom prst="rect">
            <a:avLst/>
          </a:prstGeom>
        </p:spPr>
      </p:pic>
      <p:pic>
        <p:nvPicPr>
          <p:cNvPr id="35" name="Picture 6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02246" y="3377899"/>
            <a:ext cx="574149" cy="574149"/>
          </a:xfrm>
          <a:prstGeom prst="rect">
            <a:avLst/>
          </a:prstGeom>
        </p:spPr>
      </p:pic>
      <p:cxnSp>
        <p:nvCxnSpPr>
          <p:cNvPr id="37" name="Connecteur droit 36"/>
          <p:cNvCxnSpPr/>
          <p:nvPr/>
        </p:nvCxnSpPr>
        <p:spPr>
          <a:xfrm flipH="1">
            <a:off x="3786692" y="3952048"/>
            <a:ext cx="10756" cy="651192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102997" y="4178069"/>
            <a:ext cx="3297468" cy="6194003"/>
          </a:xfrm>
          <a:prstGeom prst="rect">
            <a:avLst/>
          </a:prstGeom>
        </p:spPr>
        <p:txBody>
          <a:bodyPr wrap="square">
            <a:spAutoFit/>
          </a:bodyPr>
          <a:lstStyle/>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40" name="Rectangle 39"/>
          <p:cNvSpPr/>
          <p:nvPr/>
        </p:nvSpPr>
        <p:spPr>
          <a:xfrm>
            <a:off x="244656" y="4164592"/>
            <a:ext cx="3212542" cy="2123658"/>
          </a:xfrm>
          <a:prstGeom prst="rect">
            <a:avLst/>
          </a:prstGeom>
        </p:spPr>
        <p:txBody>
          <a:bodyPr wrap="square">
            <a:spAutoFit/>
          </a:bodyPr>
          <a:lstStyle/>
          <a:p>
            <a:pPr algn="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algn="r" defTabSz="685800">
              <a:defRPr/>
            </a:pPr>
            <a:r>
              <a:rPr lang="fr-FR" sz="1100" dirty="0">
                <a:solidFill>
                  <a:schemeClr val="tx1">
                    <a:lumMod val="50000"/>
                    <a:lumOff val="50000"/>
                  </a:schemeClr>
                </a:solidFill>
              </a:rPr>
              <a:t>Décrivez en une ligne les objectifs et les spécialités de cette formation.</a:t>
            </a:r>
          </a:p>
          <a:p>
            <a:pPr algn="r" defTabSz="685800">
              <a:defRPr/>
            </a:pPr>
            <a:endParaRPr lang="fr-FR" sz="1100" dirty="0">
              <a:solidFill>
                <a:schemeClr val="tx1">
                  <a:lumMod val="50000"/>
                  <a:lumOff val="50000"/>
                </a:schemeClr>
              </a:solidFill>
            </a:endParaRPr>
          </a:p>
          <a:p>
            <a:pPr algn="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algn="r" defTabSz="685800">
              <a:defRPr/>
            </a:pPr>
            <a:r>
              <a:rPr lang="fr-FR" sz="1100" dirty="0">
                <a:solidFill>
                  <a:schemeClr val="tx1">
                    <a:lumMod val="50000"/>
                    <a:lumOff val="50000"/>
                  </a:schemeClr>
                </a:solidFill>
              </a:rPr>
              <a:t>Décrivez en une ligne les objectifs et les spécialités de cette formation.</a:t>
            </a:r>
            <a:endParaRPr lang="fr-FR" sz="1100" dirty="0"/>
          </a:p>
          <a:p>
            <a:pPr algn="r" defTabSz="685800">
              <a:defRPr/>
            </a:pPr>
            <a:endParaRPr lang="fr-FR" sz="1100" dirty="0"/>
          </a:p>
          <a:p>
            <a:pPr algn="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algn="r" defTabSz="685800">
              <a:defRPr/>
            </a:pPr>
            <a:r>
              <a:rPr lang="fr-FR" sz="1100" dirty="0">
                <a:solidFill>
                  <a:schemeClr val="tx1">
                    <a:lumMod val="50000"/>
                    <a:lumOff val="50000"/>
                  </a:schemeClr>
                </a:solidFill>
              </a:rPr>
              <a:t>Décrivez en une ligne les objectifs et les spécialités de cette formation.</a:t>
            </a:r>
            <a:endParaRPr lang="fr-FR" sz="1100" dirty="0"/>
          </a:p>
          <a:p>
            <a:pPr algn="r" defTabSz="685800">
              <a:defRPr/>
            </a:pPr>
            <a:endParaRPr lang="fr-FR" sz="1100" dirty="0"/>
          </a:p>
        </p:txBody>
      </p:sp>
      <p:pic>
        <p:nvPicPr>
          <p:cNvPr id="41" name="Picture 6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37578" y="6448761"/>
            <a:ext cx="574149" cy="574149"/>
          </a:xfrm>
          <a:prstGeom prst="rect">
            <a:avLst/>
          </a:prstGeom>
        </p:spPr>
      </p:pic>
      <p:sp>
        <p:nvSpPr>
          <p:cNvPr id="42" name="Rectangle 41"/>
          <p:cNvSpPr/>
          <p:nvPr/>
        </p:nvSpPr>
        <p:spPr>
          <a:xfrm>
            <a:off x="1371223" y="6566558"/>
            <a:ext cx="1458989" cy="338554"/>
          </a:xfrm>
          <a:prstGeom prst="rect">
            <a:avLst/>
          </a:prstGeom>
        </p:spPr>
        <p:txBody>
          <a:bodyPr wrap="none">
            <a:spAutoFit/>
          </a:bodyPr>
          <a:lstStyle/>
          <a:p>
            <a:r>
              <a:rPr lang="fr-FR" sz="1600" b="1" dirty="0"/>
              <a:t>COMPETENCES</a:t>
            </a:r>
            <a:endParaRPr lang="fr-FR" sz="1600" dirty="0"/>
          </a:p>
        </p:txBody>
      </p:sp>
      <p:sp>
        <p:nvSpPr>
          <p:cNvPr id="43" name="TextBox 45"/>
          <p:cNvSpPr txBox="1"/>
          <p:nvPr/>
        </p:nvSpPr>
        <p:spPr>
          <a:xfrm>
            <a:off x="934647" y="7683071"/>
            <a:ext cx="1099493" cy="1477328"/>
          </a:xfrm>
          <a:prstGeom prst="rect">
            <a:avLst/>
          </a:prstGeom>
          <a:noFill/>
        </p:spPr>
        <p:txBody>
          <a:bodyPr wrap="square" rtlCol="0">
            <a:spAutoFit/>
          </a:bodyPr>
          <a:lstStyle/>
          <a:p>
            <a:pPr algn="r"/>
            <a:r>
              <a:rPr lang="en-US" sz="900" dirty="0"/>
              <a:t>Photoshop CS</a:t>
            </a:r>
          </a:p>
          <a:p>
            <a:pPr algn="r"/>
            <a:endParaRPr lang="en-US" sz="900" dirty="0"/>
          </a:p>
          <a:p>
            <a:pPr algn="r"/>
            <a:r>
              <a:rPr lang="en-US" sz="900" dirty="0"/>
              <a:t>PHP MySQL</a:t>
            </a:r>
          </a:p>
          <a:p>
            <a:pPr algn="r"/>
            <a:endParaRPr lang="en-US" sz="900" dirty="0"/>
          </a:p>
          <a:p>
            <a:pPr algn="r"/>
            <a:r>
              <a:rPr lang="en-US" sz="900" dirty="0"/>
              <a:t>Google </a:t>
            </a:r>
            <a:r>
              <a:rPr lang="en-US" sz="900" dirty="0" err="1"/>
              <a:t>Adwords</a:t>
            </a:r>
            <a:endParaRPr lang="en-US" sz="900" dirty="0"/>
          </a:p>
          <a:p>
            <a:pPr algn="r"/>
            <a:endParaRPr lang="en-US" sz="900" dirty="0"/>
          </a:p>
          <a:p>
            <a:pPr algn="r"/>
            <a:r>
              <a:rPr lang="en-US" sz="900" dirty="0"/>
              <a:t>Ruby On Rail</a:t>
            </a:r>
          </a:p>
          <a:p>
            <a:pPr algn="r"/>
            <a:endParaRPr lang="en-US" sz="900" dirty="0"/>
          </a:p>
          <a:p>
            <a:pPr algn="r"/>
            <a:r>
              <a:rPr lang="en-US" sz="900" dirty="0"/>
              <a:t>Analytics Omniture</a:t>
            </a:r>
          </a:p>
          <a:p>
            <a:pPr algn="r"/>
            <a:endParaRPr lang="uk-UA" sz="900" dirty="0"/>
          </a:p>
        </p:txBody>
      </p:sp>
      <p:sp>
        <p:nvSpPr>
          <p:cNvPr id="44" name="Rectangle 43"/>
          <p:cNvSpPr/>
          <p:nvPr/>
        </p:nvSpPr>
        <p:spPr>
          <a:xfrm>
            <a:off x="2046701" y="7714729"/>
            <a:ext cx="1501952" cy="12752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45" name="Rectangle 44"/>
          <p:cNvSpPr/>
          <p:nvPr/>
        </p:nvSpPr>
        <p:spPr>
          <a:xfrm>
            <a:off x="2048552" y="7714729"/>
            <a:ext cx="1077704" cy="12859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46" name="Rectangle 45"/>
          <p:cNvSpPr/>
          <p:nvPr/>
        </p:nvSpPr>
        <p:spPr>
          <a:xfrm>
            <a:off x="2041677" y="8003268"/>
            <a:ext cx="1506976" cy="110167"/>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47" name="Rectangle 46"/>
          <p:cNvSpPr/>
          <p:nvPr/>
        </p:nvSpPr>
        <p:spPr>
          <a:xfrm>
            <a:off x="2036653" y="7998726"/>
            <a:ext cx="1188000" cy="10996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48" name="Rectangle 47"/>
          <p:cNvSpPr/>
          <p:nvPr/>
        </p:nvSpPr>
        <p:spPr>
          <a:xfrm>
            <a:off x="2041677" y="8291807"/>
            <a:ext cx="1506976" cy="116805"/>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49" name="Rectangle 48"/>
          <p:cNvSpPr/>
          <p:nvPr/>
        </p:nvSpPr>
        <p:spPr>
          <a:xfrm>
            <a:off x="2036653" y="8292647"/>
            <a:ext cx="1296000" cy="11596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50" name="Rectangle 49"/>
          <p:cNvSpPr/>
          <p:nvPr/>
        </p:nvSpPr>
        <p:spPr>
          <a:xfrm>
            <a:off x="2041677" y="8568242"/>
            <a:ext cx="1506976" cy="129159"/>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51" name="Rectangle 50"/>
          <p:cNvSpPr/>
          <p:nvPr/>
        </p:nvSpPr>
        <p:spPr>
          <a:xfrm>
            <a:off x="2036653" y="8571402"/>
            <a:ext cx="975600" cy="126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52" name="Rectangle 51"/>
          <p:cNvSpPr/>
          <p:nvPr/>
        </p:nvSpPr>
        <p:spPr>
          <a:xfrm>
            <a:off x="2041677" y="8865337"/>
            <a:ext cx="1506976" cy="117980"/>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53" name="Rectangle 52"/>
          <p:cNvSpPr/>
          <p:nvPr/>
        </p:nvSpPr>
        <p:spPr>
          <a:xfrm>
            <a:off x="2036653" y="8865337"/>
            <a:ext cx="1420545" cy="1179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54" name="Rectangle 53"/>
          <p:cNvSpPr/>
          <p:nvPr/>
        </p:nvSpPr>
        <p:spPr>
          <a:xfrm>
            <a:off x="1316951" y="3510440"/>
            <a:ext cx="1250855" cy="338554"/>
          </a:xfrm>
          <a:prstGeom prst="rect">
            <a:avLst/>
          </a:prstGeom>
        </p:spPr>
        <p:txBody>
          <a:bodyPr wrap="none">
            <a:spAutoFit/>
          </a:bodyPr>
          <a:lstStyle/>
          <a:p>
            <a:r>
              <a:rPr lang="fr-FR" sz="1600" b="1" dirty="0"/>
              <a:t>FORMATION</a:t>
            </a:r>
            <a:endParaRPr lang="fr-FR" sz="1600" dirty="0"/>
          </a:p>
        </p:txBody>
      </p:sp>
      <p:sp>
        <p:nvSpPr>
          <p:cNvPr id="55" name="Rectangle 54"/>
          <p:cNvSpPr/>
          <p:nvPr/>
        </p:nvSpPr>
        <p:spPr>
          <a:xfrm>
            <a:off x="4840987" y="3510092"/>
            <a:ext cx="1265090" cy="338554"/>
          </a:xfrm>
          <a:prstGeom prst="rect">
            <a:avLst/>
          </a:prstGeom>
        </p:spPr>
        <p:txBody>
          <a:bodyPr wrap="none">
            <a:spAutoFit/>
          </a:bodyPr>
          <a:lstStyle/>
          <a:p>
            <a:r>
              <a:rPr lang="fr-FR" sz="1600" b="1" dirty="0"/>
              <a:t>EXPERIENCE</a:t>
            </a:r>
            <a:endParaRPr lang="fr-FR" sz="1600" dirty="0"/>
          </a:p>
        </p:txBody>
      </p:sp>
      <p:sp>
        <p:nvSpPr>
          <p:cNvPr id="56" name="Rectangle 55"/>
          <p:cNvSpPr/>
          <p:nvPr/>
        </p:nvSpPr>
        <p:spPr>
          <a:xfrm>
            <a:off x="2573773" y="9250314"/>
            <a:ext cx="992323" cy="338554"/>
          </a:xfrm>
          <a:prstGeom prst="rect">
            <a:avLst/>
          </a:prstGeom>
        </p:spPr>
        <p:txBody>
          <a:bodyPr wrap="none">
            <a:spAutoFit/>
          </a:bodyPr>
          <a:lstStyle/>
          <a:p>
            <a:r>
              <a:rPr lang="fr-FR" sz="1600" dirty="0"/>
              <a:t>LANGUES</a:t>
            </a:r>
          </a:p>
        </p:txBody>
      </p:sp>
      <p:sp>
        <p:nvSpPr>
          <p:cNvPr id="57" name="TextBox 69"/>
          <p:cNvSpPr txBox="1"/>
          <p:nvPr/>
        </p:nvSpPr>
        <p:spPr>
          <a:xfrm>
            <a:off x="1137446" y="9725181"/>
            <a:ext cx="1674562"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Anglais</a:t>
            </a:r>
            <a:endParaRPr lang="en-GB" sz="900" i="1" dirty="0">
              <a:ea typeface="Roboto" pitchFamily="2" charset="0"/>
              <a:cs typeface="Lato" panose="020F0502020204030203" pitchFamily="34" charset="0"/>
            </a:endParaRPr>
          </a:p>
        </p:txBody>
      </p:sp>
      <p:sp>
        <p:nvSpPr>
          <p:cNvPr id="58" name="TextBox 72"/>
          <p:cNvSpPr txBox="1"/>
          <p:nvPr/>
        </p:nvSpPr>
        <p:spPr>
          <a:xfrm>
            <a:off x="1137446" y="9982370"/>
            <a:ext cx="2067379"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Allemand</a:t>
            </a:r>
            <a:endParaRPr lang="en-GB" sz="900" i="1" dirty="0">
              <a:ea typeface="Roboto" pitchFamily="2" charset="0"/>
              <a:cs typeface="Lato" panose="020F0502020204030203" pitchFamily="34" charset="0"/>
            </a:endParaRPr>
          </a:p>
        </p:txBody>
      </p:sp>
      <p:sp>
        <p:nvSpPr>
          <p:cNvPr id="59" name="TextBox 136"/>
          <p:cNvSpPr txBox="1"/>
          <p:nvPr/>
        </p:nvSpPr>
        <p:spPr>
          <a:xfrm>
            <a:off x="1137446" y="10233137"/>
            <a:ext cx="2067379"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Espagnol</a:t>
            </a:r>
            <a:endParaRPr lang="en-GB" sz="900" i="1" dirty="0">
              <a:ea typeface="Roboto" pitchFamily="2" charset="0"/>
              <a:cs typeface="Lato" panose="020F0502020204030203" pitchFamily="34" charset="0"/>
            </a:endParaRPr>
          </a:p>
        </p:txBody>
      </p:sp>
      <p:sp>
        <p:nvSpPr>
          <p:cNvPr id="60" name="Rectangle 59"/>
          <p:cNvSpPr/>
          <p:nvPr/>
        </p:nvSpPr>
        <p:spPr>
          <a:xfrm>
            <a:off x="2021716" y="9831575"/>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a typeface="Roboto" pitchFamily="2" charset="0"/>
            </a:endParaRPr>
          </a:p>
        </p:txBody>
      </p:sp>
      <p:sp>
        <p:nvSpPr>
          <p:cNvPr id="61" name="Rectangle 60"/>
          <p:cNvSpPr/>
          <p:nvPr/>
        </p:nvSpPr>
        <p:spPr>
          <a:xfrm>
            <a:off x="2021716" y="10081706"/>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a typeface="Roboto" pitchFamily="2" charset="0"/>
            </a:endParaRPr>
          </a:p>
        </p:txBody>
      </p:sp>
      <p:sp>
        <p:nvSpPr>
          <p:cNvPr id="62" name="Rectangle 61"/>
          <p:cNvSpPr/>
          <p:nvPr/>
        </p:nvSpPr>
        <p:spPr>
          <a:xfrm>
            <a:off x="2021716" y="10331837"/>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a typeface="Roboto" pitchFamily="2" charset="0"/>
            </a:endParaRPr>
          </a:p>
        </p:txBody>
      </p:sp>
      <p:sp>
        <p:nvSpPr>
          <p:cNvPr id="63" name="Losange 62"/>
          <p:cNvSpPr/>
          <p:nvPr/>
        </p:nvSpPr>
        <p:spPr>
          <a:xfrm>
            <a:off x="3004848" y="9725181"/>
            <a:ext cx="257189" cy="257189"/>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4" name="Losange 63"/>
          <p:cNvSpPr/>
          <p:nvPr/>
        </p:nvSpPr>
        <p:spPr>
          <a:xfrm>
            <a:off x="2607159" y="9975970"/>
            <a:ext cx="257189" cy="257189"/>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5" name="Losange 64"/>
          <p:cNvSpPr/>
          <p:nvPr/>
        </p:nvSpPr>
        <p:spPr>
          <a:xfrm>
            <a:off x="3305494" y="10226075"/>
            <a:ext cx="257189" cy="257189"/>
          </a:xfrm>
          <a:prstGeom prst="diamon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6" name="Rectangle 65"/>
          <p:cNvSpPr/>
          <p:nvPr/>
        </p:nvSpPr>
        <p:spPr>
          <a:xfrm>
            <a:off x="2171135" y="7188102"/>
            <a:ext cx="1508683" cy="338554"/>
          </a:xfrm>
          <a:prstGeom prst="rect">
            <a:avLst/>
          </a:prstGeom>
        </p:spPr>
        <p:txBody>
          <a:bodyPr wrap="none">
            <a:spAutoFit/>
          </a:bodyPr>
          <a:lstStyle/>
          <a:p>
            <a:r>
              <a:rPr lang="fr-FR" sz="1600"/>
              <a:t>INFORMATIQUE</a:t>
            </a:r>
            <a:endParaRPr lang="fr-FR" sz="1600" dirty="0"/>
          </a:p>
        </p:txBody>
      </p:sp>
    </p:spTree>
    <p:extLst>
      <p:ext uri="{BB962C8B-B14F-4D97-AF65-F5344CB8AC3E}">
        <p14:creationId xmlns:p14="http://schemas.microsoft.com/office/powerpoint/2010/main" val="166444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4211100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701</Words>
  <Application>Microsoft Macintosh PowerPoint</Application>
  <PresentationFormat>Personnalisé</PresentationFormat>
  <Paragraphs>92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cp:revision>
  <dcterms:created xsi:type="dcterms:W3CDTF">2017-11-15T14:17:37Z</dcterms:created>
  <dcterms:modified xsi:type="dcterms:W3CDTF">2022-07-22T10:47:36Z</dcterms:modified>
</cp:coreProperties>
</file>