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5518"/>
    <a:srgbClr val="EB0037"/>
    <a:srgbClr val="F12B27"/>
    <a:srgbClr val="D72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9"/>
    <p:restoredTop sz="96327"/>
  </p:normalViewPr>
  <p:slideViewPr>
    <p:cSldViewPr snapToGrid="0">
      <p:cViewPr>
        <p:scale>
          <a:sx n="95" d="100"/>
          <a:sy n="95" d="100"/>
        </p:scale>
        <p:origin x="3296" y="-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45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97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85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99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16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37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01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57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74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88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16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9B3444-7981-544A-82DA-CD4D98B14DFD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F51E33-BE53-B74D-8537-06D9F38875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55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7">
            <a:extLst>
              <a:ext uri="{FF2B5EF4-FFF2-40B4-BE49-F238E27FC236}">
                <a16:creationId xmlns:a16="http://schemas.microsoft.com/office/drawing/2014/main" id="{84B320EC-9106-47B2-6F2E-B144E41F9159}"/>
              </a:ext>
            </a:extLst>
          </p:cNvPr>
          <p:cNvSpPr/>
          <p:nvPr/>
        </p:nvSpPr>
        <p:spPr>
          <a:xfrm>
            <a:off x="0" y="5092607"/>
            <a:ext cx="2879725" cy="5599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108">
            <a:extLst>
              <a:ext uri="{FF2B5EF4-FFF2-40B4-BE49-F238E27FC236}">
                <a16:creationId xmlns:a16="http://schemas.microsoft.com/office/drawing/2014/main" id="{85D022BB-B35A-18E9-AF57-322816C0F5AC}"/>
              </a:ext>
            </a:extLst>
          </p:cNvPr>
          <p:cNvSpPr/>
          <p:nvPr/>
        </p:nvSpPr>
        <p:spPr>
          <a:xfrm>
            <a:off x="1541411" y="8146018"/>
            <a:ext cx="796159" cy="106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81">
            <a:extLst>
              <a:ext uri="{FF2B5EF4-FFF2-40B4-BE49-F238E27FC236}">
                <a16:creationId xmlns:a16="http://schemas.microsoft.com/office/drawing/2014/main" id="{7002D60D-1545-3674-FF3E-385EDA6F20A7}"/>
              </a:ext>
            </a:extLst>
          </p:cNvPr>
          <p:cNvSpPr/>
          <p:nvPr/>
        </p:nvSpPr>
        <p:spPr>
          <a:xfrm>
            <a:off x="0" y="4160154"/>
            <a:ext cx="2881313" cy="468000"/>
          </a:xfrm>
          <a:prstGeom prst="rect">
            <a:avLst/>
          </a:prstGeom>
          <a:solidFill>
            <a:srgbClr val="F12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82">
            <a:extLst>
              <a:ext uri="{FF2B5EF4-FFF2-40B4-BE49-F238E27FC236}">
                <a16:creationId xmlns:a16="http://schemas.microsoft.com/office/drawing/2014/main" id="{F24B0041-BD32-F2A4-4493-4B8931056B8A}"/>
              </a:ext>
            </a:extLst>
          </p:cNvPr>
          <p:cNvSpPr/>
          <p:nvPr/>
        </p:nvSpPr>
        <p:spPr>
          <a:xfrm>
            <a:off x="0" y="4624608"/>
            <a:ext cx="2881313" cy="468000"/>
          </a:xfrm>
          <a:prstGeom prst="rect">
            <a:avLst/>
          </a:prstGeom>
          <a:solidFill>
            <a:srgbClr val="F75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80">
            <a:extLst>
              <a:ext uri="{FF2B5EF4-FFF2-40B4-BE49-F238E27FC236}">
                <a16:creationId xmlns:a16="http://schemas.microsoft.com/office/drawing/2014/main" id="{9B5A03D0-DD33-8C25-C45B-7C79F63C3F29}"/>
              </a:ext>
            </a:extLst>
          </p:cNvPr>
          <p:cNvSpPr/>
          <p:nvPr/>
        </p:nvSpPr>
        <p:spPr>
          <a:xfrm>
            <a:off x="0" y="3695700"/>
            <a:ext cx="2881313" cy="468000"/>
          </a:xfrm>
          <a:prstGeom prst="rect">
            <a:avLst/>
          </a:prstGeom>
          <a:solidFill>
            <a:srgbClr val="EB0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10">
            <a:extLst>
              <a:ext uri="{FF2B5EF4-FFF2-40B4-BE49-F238E27FC236}">
                <a16:creationId xmlns:a16="http://schemas.microsoft.com/office/drawing/2014/main" id="{ECB00CC0-E23B-FDC4-8BFD-2ABACB32E45C}"/>
              </a:ext>
            </a:extLst>
          </p:cNvPr>
          <p:cNvSpPr/>
          <p:nvPr/>
        </p:nvSpPr>
        <p:spPr>
          <a:xfrm>
            <a:off x="3322634" y="432787"/>
            <a:ext cx="3429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Benjamin</a:t>
            </a:r>
            <a:r>
              <a:rPr lang="ru-RU" sz="2400" b="1" dirty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lang="en-US" sz="2400" b="1" dirty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lang="fr-FR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CLARISO</a:t>
            </a:r>
            <a:endParaRPr lang="ru-RU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Прямоугольник 11">
            <a:extLst>
              <a:ext uri="{FF2B5EF4-FFF2-40B4-BE49-F238E27FC236}">
                <a16:creationId xmlns:a16="http://schemas.microsoft.com/office/drawing/2014/main" id="{E053750E-08C9-89AA-B586-E1D6CBC112AF}"/>
              </a:ext>
            </a:extLst>
          </p:cNvPr>
          <p:cNvSpPr/>
          <p:nvPr/>
        </p:nvSpPr>
        <p:spPr>
          <a:xfrm>
            <a:off x="3348240" y="807968"/>
            <a:ext cx="1841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Titre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du poste</a:t>
            </a:r>
            <a:endParaRPr lang="ru-RU" sz="2000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Прямоугольник 55">
            <a:extLst>
              <a:ext uri="{FF2B5EF4-FFF2-40B4-BE49-F238E27FC236}">
                <a16:creationId xmlns:a16="http://schemas.microsoft.com/office/drawing/2014/main" id="{75008E6E-43D5-E0F1-D277-10C1B0585C75}"/>
              </a:ext>
            </a:extLst>
          </p:cNvPr>
          <p:cNvSpPr/>
          <p:nvPr/>
        </p:nvSpPr>
        <p:spPr>
          <a:xfrm>
            <a:off x="462346" y="3771177"/>
            <a:ext cx="2259465" cy="1264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75012 Paris</a:t>
            </a:r>
          </a:p>
          <a:p>
            <a:pPr>
              <a:lnSpc>
                <a:spcPct val="110000"/>
              </a:lnSpc>
            </a:pP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mail@mail.com</a:t>
            </a: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0000"/>
              </a:lnSpc>
            </a:pP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+33 102030405</a:t>
            </a:r>
            <a:endParaRPr lang="ru-RU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2" name="Рисунок 59">
            <a:extLst>
              <a:ext uri="{FF2B5EF4-FFF2-40B4-BE49-F238E27FC236}">
                <a16:creationId xmlns:a16="http://schemas.microsoft.com/office/drawing/2014/main" id="{AEEF4144-8454-546D-0698-6C54EE8C8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129" y="3828569"/>
            <a:ext cx="209815" cy="209815"/>
          </a:xfrm>
          <a:prstGeom prst="rect">
            <a:avLst/>
          </a:prstGeom>
        </p:spPr>
      </p:pic>
      <p:pic>
        <p:nvPicPr>
          <p:cNvPr id="13" name="Рисунок 60">
            <a:extLst>
              <a:ext uri="{FF2B5EF4-FFF2-40B4-BE49-F238E27FC236}">
                <a16:creationId xmlns:a16="http://schemas.microsoft.com/office/drawing/2014/main" id="{88091C57-C61C-A548-1954-2F0EB7DB47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2870" y="4296955"/>
            <a:ext cx="229784" cy="229784"/>
          </a:xfrm>
          <a:prstGeom prst="rect">
            <a:avLst/>
          </a:prstGeom>
        </p:spPr>
      </p:pic>
      <p:pic>
        <p:nvPicPr>
          <p:cNvPr id="14" name="Рисунок 61">
            <a:extLst>
              <a:ext uri="{FF2B5EF4-FFF2-40B4-BE49-F238E27FC236}">
                <a16:creationId xmlns:a16="http://schemas.microsoft.com/office/drawing/2014/main" id="{831E8133-3AA8-F442-3519-31368B2DE1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9423" y="4754875"/>
            <a:ext cx="223521" cy="223521"/>
          </a:xfrm>
          <a:prstGeom prst="rect">
            <a:avLst/>
          </a:prstGeom>
        </p:spPr>
      </p:pic>
      <p:sp>
        <p:nvSpPr>
          <p:cNvPr id="15" name="Прямоугольник 62">
            <a:extLst>
              <a:ext uri="{FF2B5EF4-FFF2-40B4-BE49-F238E27FC236}">
                <a16:creationId xmlns:a16="http://schemas.microsoft.com/office/drawing/2014/main" id="{6EAE7828-3D7B-E4B8-446B-B088DC6E6192}"/>
              </a:ext>
            </a:extLst>
          </p:cNvPr>
          <p:cNvSpPr/>
          <p:nvPr/>
        </p:nvSpPr>
        <p:spPr>
          <a:xfrm>
            <a:off x="3334592" y="1282426"/>
            <a:ext cx="3760136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F12B27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Profil</a:t>
            </a:r>
            <a:endParaRPr lang="en-US" sz="1600" b="1" dirty="0">
              <a:solidFill>
                <a:srgbClr val="F12B27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>
              <a:lnSpc>
                <a:spcPct val="80000"/>
              </a:lnSpc>
            </a:pPr>
            <a:endParaRPr lang="ru-RU" sz="16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 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endParaRPr lang="ru-RU" sz="8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temporLorem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ipsum dolor sit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0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endParaRPr lang="ru-RU" sz="8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ru-RU" sz="1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6" name="Прямоугольник 68">
            <a:extLst>
              <a:ext uri="{FF2B5EF4-FFF2-40B4-BE49-F238E27FC236}">
                <a16:creationId xmlns:a16="http://schemas.microsoft.com/office/drawing/2014/main" id="{3876F18B-1FA0-F4F1-5E06-C46AD9D4B796}"/>
              </a:ext>
            </a:extLst>
          </p:cNvPr>
          <p:cNvSpPr/>
          <p:nvPr/>
        </p:nvSpPr>
        <p:spPr>
          <a:xfrm>
            <a:off x="3255601" y="5799244"/>
            <a:ext cx="3752388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F12B27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Expérience professionnelle</a:t>
            </a:r>
            <a:endParaRPr lang="en-US" sz="1600" b="1" dirty="0">
              <a:solidFill>
                <a:srgbClr val="F12B27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endParaRPr lang="en-US" sz="14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2016-2018 – </a:t>
            </a:r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Titre</a:t>
            </a: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du poste</a:t>
            </a:r>
          </a:p>
          <a:p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Entreprise</a:t>
            </a: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- Ville</a:t>
            </a:r>
          </a:p>
          <a:p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incididunt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labore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et</a:t>
            </a: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incididunt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labore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et</a:t>
            </a: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endParaRPr lang="en-US" sz="11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1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2016-2018 – </a:t>
            </a:r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Titre</a:t>
            </a: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du poste</a:t>
            </a:r>
          </a:p>
          <a:p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Entreprise</a:t>
            </a: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– Ville</a:t>
            </a:r>
          </a:p>
          <a:p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incididunt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labore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incididunt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labore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et</a:t>
            </a: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endParaRPr lang="en-US" sz="11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2016-2018 – </a:t>
            </a:r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Titre</a:t>
            </a: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du poste</a:t>
            </a:r>
          </a:p>
          <a:p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Entreprise</a:t>
            </a: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– Ville</a:t>
            </a:r>
          </a:p>
          <a:p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incididunt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labore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sed do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eiusmod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tempor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incididunt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labore</a:t>
            </a:r>
            <a:r>
              <a:rPr lang="ru-RU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et</a:t>
            </a: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endParaRPr lang="en-US" sz="11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cxnSp>
        <p:nvCxnSpPr>
          <p:cNvPr id="18" name="Прямая соединительная линия 84">
            <a:extLst>
              <a:ext uri="{FF2B5EF4-FFF2-40B4-BE49-F238E27FC236}">
                <a16:creationId xmlns:a16="http://schemas.microsoft.com/office/drawing/2014/main" id="{F49DF568-7571-B3BE-6663-FE52D19FB560}"/>
              </a:ext>
            </a:extLst>
          </p:cNvPr>
          <p:cNvCxnSpPr/>
          <p:nvPr/>
        </p:nvCxnSpPr>
        <p:spPr>
          <a:xfrm>
            <a:off x="869993" y="3821700"/>
            <a:ext cx="0" cy="21600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85">
            <a:extLst>
              <a:ext uri="{FF2B5EF4-FFF2-40B4-BE49-F238E27FC236}">
                <a16:creationId xmlns:a16="http://schemas.microsoft.com/office/drawing/2014/main" id="{3B19BD36-458E-DE2F-D230-6C53417F3C03}"/>
              </a:ext>
            </a:extLst>
          </p:cNvPr>
          <p:cNvCxnSpPr/>
          <p:nvPr/>
        </p:nvCxnSpPr>
        <p:spPr>
          <a:xfrm>
            <a:off x="869993" y="4286154"/>
            <a:ext cx="0" cy="21600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86">
            <a:extLst>
              <a:ext uri="{FF2B5EF4-FFF2-40B4-BE49-F238E27FC236}">
                <a16:creationId xmlns:a16="http://schemas.microsoft.com/office/drawing/2014/main" id="{A30D7BFA-56CD-D37D-66F9-966283ED8139}"/>
              </a:ext>
            </a:extLst>
          </p:cNvPr>
          <p:cNvCxnSpPr/>
          <p:nvPr/>
        </p:nvCxnSpPr>
        <p:spPr>
          <a:xfrm>
            <a:off x="872479" y="4750608"/>
            <a:ext cx="0" cy="21600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88">
            <a:extLst>
              <a:ext uri="{FF2B5EF4-FFF2-40B4-BE49-F238E27FC236}">
                <a16:creationId xmlns:a16="http://schemas.microsoft.com/office/drawing/2014/main" id="{4AF2B865-3C17-62F7-C24E-332E54D2F74D}"/>
              </a:ext>
            </a:extLst>
          </p:cNvPr>
          <p:cNvSpPr/>
          <p:nvPr/>
        </p:nvSpPr>
        <p:spPr>
          <a:xfrm>
            <a:off x="453803" y="5315303"/>
            <a:ext cx="15295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Compétences</a:t>
            </a:r>
            <a:endParaRPr lang="en-US" sz="16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2" name="Прямоугольник 89">
            <a:extLst>
              <a:ext uri="{FF2B5EF4-FFF2-40B4-BE49-F238E27FC236}">
                <a16:creationId xmlns:a16="http://schemas.microsoft.com/office/drawing/2014/main" id="{F708D799-C7F8-18D0-196C-F3CAD9C1AA2B}"/>
              </a:ext>
            </a:extLst>
          </p:cNvPr>
          <p:cNvSpPr/>
          <p:nvPr/>
        </p:nvSpPr>
        <p:spPr>
          <a:xfrm>
            <a:off x="442148" y="5614546"/>
            <a:ext cx="944746" cy="1447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Photoshop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WordPress</a:t>
            </a:r>
          </a:p>
          <a:p>
            <a:pPr>
              <a:lnSpc>
                <a:spcPct val="150000"/>
              </a:lnSpc>
            </a:pPr>
            <a:r>
              <a:rPr lang="en-US" sz="12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Jomla</a:t>
            </a:r>
            <a:endParaRPr lang="en-US" sz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Illustrator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Corel Draw</a:t>
            </a:r>
          </a:p>
        </p:txBody>
      </p:sp>
      <p:sp>
        <p:nvSpPr>
          <p:cNvPr id="23" name="Прямоугольник 90">
            <a:extLst>
              <a:ext uri="{FF2B5EF4-FFF2-40B4-BE49-F238E27FC236}">
                <a16:creationId xmlns:a16="http://schemas.microsoft.com/office/drawing/2014/main" id="{194B977C-9EB9-BCCC-1A06-31E9CCCBF4BA}"/>
              </a:ext>
            </a:extLst>
          </p:cNvPr>
          <p:cNvSpPr/>
          <p:nvPr/>
        </p:nvSpPr>
        <p:spPr>
          <a:xfrm>
            <a:off x="1544588" y="5799244"/>
            <a:ext cx="796159" cy="106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92">
            <a:extLst>
              <a:ext uri="{FF2B5EF4-FFF2-40B4-BE49-F238E27FC236}">
                <a16:creationId xmlns:a16="http://schemas.microsoft.com/office/drawing/2014/main" id="{0C8855BF-B8CA-A7D3-606A-DA31B4C95594}"/>
              </a:ext>
            </a:extLst>
          </p:cNvPr>
          <p:cNvSpPr/>
          <p:nvPr/>
        </p:nvSpPr>
        <p:spPr>
          <a:xfrm>
            <a:off x="1541410" y="6328305"/>
            <a:ext cx="796159" cy="106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93">
            <a:extLst>
              <a:ext uri="{FF2B5EF4-FFF2-40B4-BE49-F238E27FC236}">
                <a16:creationId xmlns:a16="http://schemas.microsoft.com/office/drawing/2014/main" id="{01167B66-73BF-2CF3-F3F8-A838E9A89444}"/>
              </a:ext>
            </a:extLst>
          </p:cNvPr>
          <p:cNvSpPr/>
          <p:nvPr/>
        </p:nvSpPr>
        <p:spPr>
          <a:xfrm>
            <a:off x="1541409" y="6601483"/>
            <a:ext cx="796160" cy="106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94">
            <a:extLst>
              <a:ext uri="{FF2B5EF4-FFF2-40B4-BE49-F238E27FC236}">
                <a16:creationId xmlns:a16="http://schemas.microsoft.com/office/drawing/2014/main" id="{4FB39173-7245-7091-D39A-3404D37E7438}"/>
              </a:ext>
            </a:extLst>
          </p:cNvPr>
          <p:cNvSpPr/>
          <p:nvPr/>
        </p:nvSpPr>
        <p:spPr>
          <a:xfrm>
            <a:off x="1541406" y="6868049"/>
            <a:ext cx="796159" cy="106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95">
            <a:extLst>
              <a:ext uri="{FF2B5EF4-FFF2-40B4-BE49-F238E27FC236}">
                <a16:creationId xmlns:a16="http://schemas.microsoft.com/office/drawing/2014/main" id="{196B9E4C-0EE0-DA12-57D5-2E806658AE9F}"/>
              </a:ext>
            </a:extLst>
          </p:cNvPr>
          <p:cNvSpPr/>
          <p:nvPr/>
        </p:nvSpPr>
        <p:spPr>
          <a:xfrm>
            <a:off x="1544587" y="5799244"/>
            <a:ext cx="649884" cy="106008"/>
          </a:xfrm>
          <a:prstGeom prst="rect">
            <a:avLst/>
          </a:prstGeom>
          <a:solidFill>
            <a:srgbClr val="EB0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96">
            <a:extLst>
              <a:ext uri="{FF2B5EF4-FFF2-40B4-BE49-F238E27FC236}">
                <a16:creationId xmlns:a16="http://schemas.microsoft.com/office/drawing/2014/main" id="{5ED66601-207A-C789-1507-9FC5E744BF5C}"/>
              </a:ext>
            </a:extLst>
          </p:cNvPr>
          <p:cNvSpPr/>
          <p:nvPr/>
        </p:nvSpPr>
        <p:spPr>
          <a:xfrm>
            <a:off x="1541410" y="6048939"/>
            <a:ext cx="796160" cy="106008"/>
          </a:xfrm>
          <a:prstGeom prst="rect">
            <a:avLst/>
          </a:prstGeom>
          <a:solidFill>
            <a:srgbClr val="EB0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97">
            <a:extLst>
              <a:ext uri="{FF2B5EF4-FFF2-40B4-BE49-F238E27FC236}">
                <a16:creationId xmlns:a16="http://schemas.microsoft.com/office/drawing/2014/main" id="{3FBE5B74-1633-9A48-178D-2628CAA31F2C}"/>
              </a:ext>
            </a:extLst>
          </p:cNvPr>
          <p:cNvSpPr/>
          <p:nvPr/>
        </p:nvSpPr>
        <p:spPr>
          <a:xfrm>
            <a:off x="1541409" y="6328305"/>
            <a:ext cx="501928" cy="106008"/>
          </a:xfrm>
          <a:prstGeom prst="rect">
            <a:avLst/>
          </a:prstGeom>
          <a:solidFill>
            <a:srgbClr val="EB0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98">
            <a:extLst>
              <a:ext uri="{FF2B5EF4-FFF2-40B4-BE49-F238E27FC236}">
                <a16:creationId xmlns:a16="http://schemas.microsoft.com/office/drawing/2014/main" id="{F53FC472-69E6-9EF9-ECD3-3DC7B5319D8F}"/>
              </a:ext>
            </a:extLst>
          </p:cNvPr>
          <p:cNvSpPr/>
          <p:nvPr/>
        </p:nvSpPr>
        <p:spPr>
          <a:xfrm>
            <a:off x="1541406" y="6601483"/>
            <a:ext cx="649885" cy="106008"/>
          </a:xfrm>
          <a:prstGeom prst="rect">
            <a:avLst/>
          </a:prstGeom>
          <a:solidFill>
            <a:srgbClr val="EB0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99">
            <a:extLst>
              <a:ext uri="{FF2B5EF4-FFF2-40B4-BE49-F238E27FC236}">
                <a16:creationId xmlns:a16="http://schemas.microsoft.com/office/drawing/2014/main" id="{4A6FC3AD-AA25-E35C-3BAD-CE839ECD00A3}"/>
              </a:ext>
            </a:extLst>
          </p:cNvPr>
          <p:cNvSpPr/>
          <p:nvPr/>
        </p:nvSpPr>
        <p:spPr>
          <a:xfrm>
            <a:off x="1541405" y="6868049"/>
            <a:ext cx="725916" cy="106008"/>
          </a:xfrm>
          <a:prstGeom prst="rect">
            <a:avLst/>
          </a:prstGeom>
          <a:solidFill>
            <a:srgbClr val="EB0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13">
            <a:extLst>
              <a:ext uri="{FF2B5EF4-FFF2-40B4-BE49-F238E27FC236}">
                <a16:creationId xmlns:a16="http://schemas.microsoft.com/office/drawing/2014/main" id="{A2922971-7014-6C00-2914-24F42ADC430E}"/>
              </a:ext>
            </a:extLst>
          </p:cNvPr>
          <p:cNvSpPr/>
          <p:nvPr/>
        </p:nvSpPr>
        <p:spPr>
          <a:xfrm>
            <a:off x="470095" y="7363172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Langues</a:t>
            </a:r>
            <a:endParaRPr lang="en-US" sz="16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33" name="Прямоугольник 12">
            <a:extLst>
              <a:ext uri="{FF2B5EF4-FFF2-40B4-BE49-F238E27FC236}">
                <a16:creationId xmlns:a16="http://schemas.microsoft.com/office/drawing/2014/main" id="{2DCD18E1-30EB-2C2E-AA82-04B7A57DBD7C}"/>
              </a:ext>
            </a:extLst>
          </p:cNvPr>
          <p:cNvSpPr/>
          <p:nvPr/>
        </p:nvSpPr>
        <p:spPr>
          <a:xfrm>
            <a:off x="841418" y="7711411"/>
            <a:ext cx="899234" cy="1170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ENG</a:t>
            </a:r>
            <a:endParaRPr lang="ru-RU" sz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ESP</a:t>
            </a:r>
            <a:endParaRPr lang="ru-RU" sz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DEU		</a:t>
            </a:r>
            <a:endParaRPr lang="ru-RU" sz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4" name="Прямоугольник 101">
            <a:extLst>
              <a:ext uri="{FF2B5EF4-FFF2-40B4-BE49-F238E27FC236}">
                <a16:creationId xmlns:a16="http://schemas.microsoft.com/office/drawing/2014/main" id="{458BDC73-F4DF-6442-15F0-53F30F5FC5EA}"/>
              </a:ext>
            </a:extLst>
          </p:cNvPr>
          <p:cNvSpPr/>
          <p:nvPr/>
        </p:nvSpPr>
        <p:spPr>
          <a:xfrm>
            <a:off x="1546048" y="7875275"/>
            <a:ext cx="796159" cy="106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102">
            <a:extLst>
              <a:ext uri="{FF2B5EF4-FFF2-40B4-BE49-F238E27FC236}">
                <a16:creationId xmlns:a16="http://schemas.microsoft.com/office/drawing/2014/main" id="{652E9A5E-442C-6FF2-78D3-2E9521791AB3}"/>
              </a:ext>
            </a:extLst>
          </p:cNvPr>
          <p:cNvSpPr/>
          <p:nvPr/>
        </p:nvSpPr>
        <p:spPr>
          <a:xfrm>
            <a:off x="1541412" y="8428383"/>
            <a:ext cx="796159" cy="106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103">
            <a:extLst>
              <a:ext uri="{FF2B5EF4-FFF2-40B4-BE49-F238E27FC236}">
                <a16:creationId xmlns:a16="http://schemas.microsoft.com/office/drawing/2014/main" id="{5E09400E-F684-6EDD-DF1B-0E3BF1A497FB}"/>
              </a:ext>
            </a:extLst>
          </p:cNvPr>
          <p:cNvSpPr/>
          <p:nvPr/>
        </p:nvSpPr>
        <p:spPr>
          <a:xfrm>
            <a:off x="1546047" y="7875275"/>
            <a:ext cx="765556" cy="106008"/>
          </a:xfrm>
          <a:prstGeom prst="rect">
            <a:avLst/>
          </a:prstGeom>
          <a:solidFill>
            <a:srgbClr val="F75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104">
            <a:extLst>
              <a:ext uri="{FF2B5EF4-FFF2-40B4-BE49-F238E27FC236}">
                <a16:creationId xmlns:a16="http://schemas.microsoft.com/office/drawing/2014/main" id="{C64D86D2-2478-5365-CB3C-F6F148941CB2}"/>
              </a:ext>
            </a:extLst>
          </p:cNvPr>
          <p:cNvSpPr/>
          <p:nvPr/>
        </p:nvSpPr>
        <p:spPr>
          <a:xfrm>
            <a:off x="1544585" y="8145147"/>
            <a:ext cx="619252" cy="106008"/>
          </a:xfrm>
          <a:prstGeom prst="rect">
            <a:avLst/>
          </a:prstGeom>
          <a:solidFill>
            <a:srgbClr val="F75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105">
            <a:extLst>
              <a:ext uri="{FF2B5EF4-FFF2-40B4-BE49-F238E27FC236}">
                <a16:creationId xmlns:a16="http://schemas.microsoft.com/office/drawing/2014/main" id="{F96471ED-D87A-A02F-B97B-20D801AFED38}"/>
              </a:ext>
            </a:extLst>
          </p:cNvPr>
          <p:cNvSpPr/>
          <p:nvPr/>
        </p:nvSpPr>
        <p:spPr>
          <a:xfrm>
            <a:off x="1541411" y="8428383"/>
            <a:ext cx="501928" cy="106008"/>
          </a:xfrm>
          <a:prstGeom prst="rect">
            <a:avLst/>
          </a:prstGeom>
          <a:solidFill>
            <a:srgbClr val="F75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9" name="Рисунок 107">
            <a:extLst>
              <a:ext uri="{FF2B5EF4-FFF2-40B4-BE49-F238E27FC236}">
                <a16:creationId xmlns:a16="http://schemas.microsoft.com/office/drawing/2014/main" id="{6685794B-7F1F-8F05-5123-463195100B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0361" y="7802084"/>
            <a:ext cx="216495" cy="216495"/>
          </a:xfrm>
          <a:prstGeom prst="rect">
            <a:avLst/>
          </a:prstGeom>
        </p:spPr>
      </p:pic>
      <p:pic>
        <p:nvPicPr>
          <p:cNvPr id="40" name="Рисунок 109">
            <a:extLst>
              <a:ext uri="{FF2B5EF4-FFF2-40B4-BE49-F238E27FC236}">
                <a16:creationId xmlns:a16="http://schemas.microsoft.com/office/drawing/2014/main" id="{80352BE8-0436-317E-B375-5EF8EDDE2E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0361" y="8099247"/>
            <a:ext cx="216495" cy="216495"/>
          </a:xfrm>
          <a:prstGeom prst="rect">
            <a:avLst/>
          </a:prstGeom>
        </p:spPr>
      </p:pic>
      <p:pic>
        <p:nvPicPr>
          <p:cNvPr id="41" name="Рисунок 110">
            <a:extLst>
              <a:ext uri="{FF2B5EF4-FFF2-40B4-BE49-F238E27FC236}">
                <a16:creationId xmlns:a16="http://schemas.microsoft.com/office/drawing/2014/main" id="{257BAF65-F4CE-CD34-7E59-BD462F63FB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0361" y="8388493"/>
            <a:ext cx="216495" cy="216495"/>
          </a:xfrm>
          <a:prstGeom prst="rect">
            <a:avLst/>
          </a:prstGeom>
        </p:spPr>
      </p:pic>
      <p:sp>
        <p:nvSpPr>
          <p:cNvPr id="42" name="Прямоугольник 111">
            <a:extLst>
              <a:ext uri="{FF2B5EF4-FFF2-40B4-BE49-F238E27FC236}">
                <a16:creationId xmlns:a16="http://schemas.microsoft.com/office/drawing/2014/main" id="{FCE361E9-F549-C164-7B0C-B56B7F311CDE}"/>
              </a:ext>
            </a:extLst>
          </p:cNvPr>
          <p:cNvSpPr/>
          <p:nvPr/>
        </p:nvSpPr>
        <p:spPr>
          <a:xfrm>
            <a:off x="3287372" y="2972467"/>
            <a:ext cx="3760136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F12B27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Formation</a:t>
            </a:r>
          </a:p>
          <a:p>
            <a:endParaRPr lang="en-US" sz="14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2016-2018 – </a:t>
            </a:r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Diplôme</a:t>
            </a:r>
            <a:b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</a:b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Université - Ville</a:t>
            </a:r>
          </a:p>
          <a:p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</a:p>
          <a:p>
            <a:endParaRPr lang="en-US" sz="14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2016-2018 – </a:t>
            </a:r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Diplôme</a:t>
            </a:r>
            <a:b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</a:b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Université - Ville</a:t>
            </a:r>
          </a:p>
          <a:p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</a:p>
          <a:p>
            <a:endParaRPr lang="en-US" sz="14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2016-2018 – </a:t>
            </a:r>
            <a:r>
              <a:rPr lang="en-US" sz="1200" b="1" dirty="0" err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Diplôme</a:t>
            </a:r>
            <a:b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</a:br>
            <a:r>
              <a:rPr lang="en-US" sz="12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Université - Ville</a:t>
            </a:r>
          </a:p>
          <a:p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Lorem ipsum dolor sit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amet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consectetur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1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adipiscing</a:t>
            </a:r>
            <a:r>
              <a:rPr lang="en-US" sz="1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</a:p>
          <a:p>
            <a:endParaRPr lang="en-US" sz="14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4" name="Прямоугольник 13">
            <a:extLst>
              <a:ext uri="{FF2B5EF4-FFF2-40B4-BE49-F238E27FC236}">
                <a16:creationId xmlns:a16="http://schemas.microsoft.com/office/drawing/2014/main" id="{16477F7C-2095-8D40-7C0D-7DC13C317B1E}"/>
              </a:ext>
            </a:extLst>
          </p:cNvPr>
          <p:cNvSpPr/>
          <p:nvPr/>
        </p:nvSpPr>
        <p:spPr>
          <a:xfrm>
            <a:off x="463140" y="8911695"/>
            <a:ext cx="10086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Qualités</a:t>
            </a:r>
            <a:endParaRPr lang="en-US" sz="16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pic>
        <p:nvPicPr>
          <p:cNvPr id="50" name="Рисунок 107">
            <a:extLst>
              <a:ext uri="{FF2B5EF4-FFF2-40B4-BE49-F238E27FC236}">
                <a16:creationId xmlns:a16="http://schemas.microsoft.com/office/drawing/2014/main" id="{440B4895-268A-B74D-4075-29769333BE9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3406" y="9347432"/>
            <a:ext cx="216495" cy="216495"/>
          </a:xfrm>
          <a:prstGeom prst="rect">
            <a:avLst/>
          </a:prstGeom>
        </p:spPr>
      </p:pic>
      <p:pic>
        <p:nvPicPr>
          <p:cNvPr id="51" name="Рисунок 109">
            <a:extLst>
              <a:ext uri="{FF2B5EF4-FFF2-40B4-BE49-F238E27FC236}">
                <a16:creationId xmlns:a16="http://schemas.microsoft.com/office/drawing/2014/main" id="{F13E6219-69CC-941B-3C09-60F0E695754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3406" y="9646288"/>
            <a:ext cx="216495" cy="216495"/>
          </a:xfrm>
          <a:prstGeom prst="rect">
            <a:avLst/>
          </a:prstGeom>
        </p:spPr>
      </p:pic>
      <p:pic>
        <p:nvPicPr>
          <p:cNvPr id="52" name="Рисунок 110">
            <a:extLst>
              <a:ext uri="{FF2B5EF4-FFF2-40B4-BE49-F238E27FC236}">
                <a16:creationId xmlns:a16="http://schemas.microsoft.com/office/drawing/2014/main" id="{39C6FBCC-CFC5-ACEF-91D0-7B54BE9AA6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7496" y="9938839"/>
            <a:ext cx="216495" cy="216495"/>
          </a:xfrm>
          <a:prstGeom prst="rect">
            <a:avLst/>
          </a:prstGeom>
        </p:spPr>
      </p:pic>
      <p:sp>
        <p:nvSpPr>
          <p:cNvPr id="53" name="Прямоугольник 12">
            <a:extLst>
              <a:ext uri="{FF2B5EF4-FFF2-40B4-BE49-F238E27FC236}">
                <a16:creationId xmlns:a16="http://schemas.microsoft.com/office/drawing/2014/main" id="{429FB9DC-FC20-2676-4B29-72FE6BD10EFB}"/>
              </a:ext>
            </a:extLst>
          </p:cNvPr>
          <p:cNvSpPr/>
          <p:nvPr/>
        </p:nvSpPr>
        <p:spPr>
          <a:xfrm>
            <a:off x="919916" y="9252234"/>
            <a:ext cx="899234" cy="1170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Sérieux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Ponctuel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Organisé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Pointilleux</a:t>
            </a:r>
            <a:endParaRPr lang="ru-RU" sz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54" name="Рисунок 110">
            <a:extLst>
              <a:ext uri="{FF2B5EF4-FFF2-40B4-BE49-F238E27FC236}">
                <a16:creationId xmlns:a16="http://schemas.microsoft.com/office/drawing/2014/main" id="{7D7DB379-A230-CAA6-A4A4-CC772C80B4E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3406" y="10206572"/>
            <a:ext cx="216495" cy="216495"/>
          </a:xfrm>
          <a:prstGeom prst="rect">
            <a:avLst/>
          </a:prstGeom>
        </p:spPr>
      </p:pic>
      <p:pic>
        <p:nvPicPr>
          <p:cNvPr id="56" name="Image 55" descr="Une image contenant personne, Visage humain, homme, habits&#10;&#10;Description générée automatiquement">
            <a:extLst>
              <a:ext uri="{FF2B5EF4-FFF2-40B4-BE49-F238E27FC236}">
                <a16:creationId xmlns:a16="http://schemas.microsoft.com/office/drawing/2014/main" id="{EA5CC487-CF6B-8B48-48E8-E021AB2E9026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11911" r="36323"/>
          <a:stretch/>
        </p:blipFill>
        <p:spPr>
          <a:xfrm>
            <a:off x="0" y="-14586"/>
            <a:ext cx="2879725" cy="371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10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7" y="645966"/>
            <a:ext cx="6661822" cy="936026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447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447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447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447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447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447" dirty="0" err="1"/>
              <a:t>Créeruncv.com</a:t>
            </a:r>
            <a:r>
              <a:rPr lang="fr-FR" sz="2447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24034877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559</Words>
  <Application>Microsoft Macintosh PowerPoint</Application>
  <PresentationFormat>Personnalisé</PresentationFormat>
  <Paragraphs>87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Open Sans</vt:lpstr>
      <vt:lpstr>Open Sans Extrabold</vt:lpstr>
      <vt:lpstr>Open Sans Light</vt:lpstr>
      <vt:lpstr>Open Sans Semibold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4</cp:revision>
  <dcterms:created xsi:type="dcterms:W3CDTF">2024-03-03T09:51:22Z</dcterms:created>
  <dcterms:modified xsi:type="dcterms:W3CDTF">2024-03-03T10:05:20Z</dcterms:modified>
</cp:coreProperties>
</file>