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1"/>
    <p:restoredTop sz="94586"/>
  </p:normalViewPr>
  <p:slideViewPr>
    <p:cSldViewPr snapToGrid="0" snapToObjects="1">
      <p:cViewPr>
        <p:scale>
          <a:sx n="186" d="100"/>
          <a:sy n="186" d="100"/>
        </p:scale>
        <p:origin x="305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2DC8CBE8-2899-7F4A-BFAD-84108FDF804A}"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1376929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DC8CBE8-2899-7F4A-BFAD-84108FDF804A}"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254097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DC8CBE8-2899-7F4A-BFAD-84108FDF804A}"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1412318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DC8CBE8-2899-7F4A-BFAD-84108FDF804A}"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76368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DC8CBE8-2899-7F4A-BFAD-84108FDF804A}" type="datetimeFigureOut">
              <a:rPr lang="fr-FR" smtClean="0"/>
              <a:t>20/07/2022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1936277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DC8CBE8-2899-7F4A-BFAD-84108FDF804A}"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4991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DC8CBE8-2899-7F4A-BFAD-84108FDF804A}" type="datetimeFigureOut">
              <a:rPr lang="fr-FR" smtClean="0"/>
              <a:t>20/07/2022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141194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2DC8CBE8-2899-7F4A-BFAD-84108FDF804A}" type="datetimeFigureOut">
              <a:rPr lang="fr-FR" smtClean="0"/>
              <a:t>20/07/2022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82304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8CBE8-2899-7F4A-BFAD-84108FDF804A}" type="datetimeFigureOut">
              <a:rPr lang="fr-FR" smtClean="0"/>
              <a:t>20/07/2022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992707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DC8CBE8-2899-7F4A-BFAD-84108FDF804A}"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642700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DC8CBE8-2899-7F4A-BFAD-84108FDF804A}" type="datetimeFigureOut">
              <a:rPr lang="fr-FR" smtClean="0"/>
              <a:t>20/07/2022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A1F29F-2DB9-C548-9350-5B8FB34B4BC0}" type="slidenum">
              <a:rPr lang="fr-FR" smtClean="0"/>
              <a:t>‹N°›</a:t>
            </a:fld>
            <a:endParaRPr lang="fr-FR"/>
          </a:p>
        </p:txBody>
      </p:sp>
    </p:spTree>
    <p:extLst>
      <p:ext uri="{BB962C8B-B14F-4D97-AF65-F5344CB8AC3E}">
        <p14:creationId xmlns:p14="http://schemas.microsoft.com/office/powerpoint/2010/main" val="2914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DC8CBE8-2899-7F4A-BFAD-84108FDF804A}" type="datetimeFigureOut">
              <a:rPr lang="fr-FR" smtClean="0"/>
              <a:t>20/07/2022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8A1F29F-2DB9-C548-9350-5B8FB34B4BC0}" type="slidenum">
              <a:rPr lang="fr-FR" smtClean="0"/>
              <a:t>‹N°›</a:t>
            </a:fld>
            <a:endParaRPr lang="fr-FR"/>
          </a:p>
        </p:txBody>
      </p:sp>
    </p:spTree>
    <p:extLst>
      <p:ext uri="{BB962C8B-B14F-4D97-AF65-F5344CB8AC3E}">
        <p14:creationId xmlns:p14="http://schemas.microsoft.com/office/powerpoint/2010/main" val="1021628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a:xfrm>
            <a:off x="0" y="-18929"/>
            <a:ext cx="6858000" cy="1484269"/>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4330565" y="8515949"/>
            <a:ext cx="353539" cy="112488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7"/>
          <p:cNvSpPr/>
          <p:nvPr/>
        </p:nvSpPr>
        <p:spPr>
          <a:xfrm>
            <a:off x="4705614" y="8642951"/>
            <a:ext cx="353539" cy="997879"/>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5076246" y="8407089"/>
            <a:ext cx="353539" cy="1233741"/>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9"/>
          <p:cNvSpPr/>
          <p:nvPr/>
        </p:nvSpPr>
        <p:spPr>
          <a:xfrm>
            <a:off x="5667824" y="8623124"/>
            <a:ext cx="110638" cy="108859"/>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Rectangle 10"/>
          <p:cNvSpPr/>
          <p:nvPr/>
        </p:nvSpPr>
        <p:spPr>
          <a:xfrm>
            <a:off x="5667824" y="8884383"/>
            <a:ext cx="110638" cy="10885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Rectangle 11"/>
          <p:cNvSpPr/>
          <p:nvPr/>
        </p:nvSpPr>
        <p:spPr>
          <a:xfrm>
            <a:off x="5668038" y="9145642"/>
            <a:ext cx="110638" cy="108859"/>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ZoneTexte 12"/>
          <p:cNvSpPr txBox="1"/>
          <p:nvPr/>
        </p:nvSpPr>
        <p:spPr>
          <a:xfrm>
            <a:off x="5868637" y="8529981"/>
            <a:ext cx="633507" cy="246221"/>
          </a:xfrm>
          <a:prstGeom prst="rect">
            <a:avLst/>
          </a:prstGeom>
          <a:noFill/>
        </p:spPr>
        <p:txBody>
          <a:bodyPr wrap="none" rtlCol="0">
            <a:spAutoFit/>
          </a:bodyPr>
          <a:lstStyle/>
          <a:p>
            <a:r>
              <a:rPr lang="fr-FR" sz="1000" dirty="0">
                <a:latin typeface="Century Gothic" panose="020B0502020202020204" pitchFamily="34" charset="0"/>
              </a:rPr>
              <a:t>Anglais</a:t>
            </a:r>
          </a:p>
        </p:txBody>
      </p:sp>
      <p:sp>
        <p:nvSpPr>
          <p:cNvPr id="14" name="ZoneTexte 13"/>
          <p:cNvSpPr txBox="1"/>
          <p:nvPr/>
        </p:nvSpPr>
        <p:spPr>
          <a:xfrm>
            <a:off x="5868637" y="8789101"/>
            <a:ext cx="788999" cy="246221"/>
          </a:xfrm>
          <a:prstGeom prst="rect">
            <a:avLst/>
          </a:prstGeom>
          <a:noFill/>
        </p:spPr>
        <p:txBody>
          <a:bodyPr wrap="none" rtlCol="0">
            <a:spAutoFit/>
          </a:bodyPr>
          <a:lstStyle/>
          <a:p>
            <a:r>
              <a:rPr lang="fr-FR" sz="1000" dirty="0">
                <a:latin typeface="Century Gothic" panose="020B0502020202020204" pitchFamily="34" charset="0"/>
              </a:rPr>
              <a:t>Allemand</a:t>
            </a:r>
          </a:p>
        </p:txBody>
      </p:sp>
      <p:sp>
        <p:nvSpPr>
          <p:cNvPr id="15" name="ZoneTexte 14"/>
          <p:cNvSpPr txBox="1"/>
          <p:nvPr/>
        </p:nvSpPr>
        <p:spPr>
          <a:xfrm>
            <a:off x="5863102" y="9048906"/>
            <a:ext cx="630301" cy="246221"/>
          </a:xfrm>
          <a:prstGeom prst="rect">
            <a:avLst/>
          </a:prstGeom>
          <a:noFill/>
        </p:spPr>
        <p:txBody>
          <a:bodyPr wrap="none" rtlCol="0">
            <a:spAutoFit/>
          </a:bodyPr>
          <a:lstStyle/>
          <a:p>
            <a:r>
              <a:rPr lang="fr-FR" sz="1000" dirty="0">
                <a:latin typeface="Century Gothic" panose="020B0502020202020204" pitchFamily="34" charset="0"/>
              </a:rPr>
              <a:t>Chinois</a:t>
            </a:r>
          </a:p>
        </p:txBody>
      </p:sp>
      <p:sp>
        <p:nvSpPr>
          <p:cNvPr id="77" name="Rectangle 76"/>
          <p:cNvSpPr/>
          <p:nvPr/>
        </p:nvSpPr>
        <p:spPr>
          <a:xfrm>
            <a:off x="2279874" y="7071781"/>
            <a:ext cx="1321487" cy="139544"/>
          </a:xfrm>
          <a:prstGeom prst="rect">
            <a:avLst/>
          </a:prstGeom>
          <a:solidFill>
            <a:srgbClr val="DC2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2279874" y="7293973"/>
            <a:ext cx="1321487" cy="134552"/>
          </a:xfrm>
          <a:prstGeom prst="rect">
            <a:avLst/>
          </a:prstGeom>
          <a:solidFill>
            <a:srgbClr val="DC2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Rectangle 78"/>
          <p:cNvSpPr/>
          <p:nvPr/>
        </p:nvSpPr>
        <p:spPr>
          <a:xfrm>
            <a:off x="2279874" y="7528554"/>
            <a:ext cx="1321487" cy="124219"/>
          </a:xfrm>
          <a:prstGeom prst="rect">
            <a:avLst/>
          </a:prstGeom>
          <a:solidFill>
            <a:srgbClr val="DC2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79"/>
          <p:cNvSpPr/>
          <p:nvPr/>
        </p:nvSpPr>
        <p:spPr>
          <a:xfrm>
            <a:off x="2279874" y="7763135"/>
            <a:ext cx="1321487" cy="127590"/>
          </a:xfrm>
          <a:prstGeom prst="rect">
            <a:avLst/>
          </a:prstGeom>
          <a:solidFill>
            <a:srgbClr val="DC23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Rectangle 80"/>
          <p:cNvSpPr/>
          <p:nvPr/>
        </p:nvSpPr>
        <p:spPr>
          <a:xfrm>
            <a:off x="2279874" y="7071781"/>
            <a:ext cx="1138837" cy="139544"/>
          </a:xfrm>
          <a:prstGeom prst="rect">
            <a:avLst/>
          </a:prstGeom>
          <a:solidFill>
            <a:srgbClr val="FFC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Rectangle 81"/>
          <p:cNvSpPr/>
          <p:nvPr/>
        </p:nvSpPr>
        <p:spPr>
          <a:xfrm>
            <a:off x="2279873" y="7293973"/>
            <a:ext cx="963697" cy="134552"/>
          </a:xfrm>
          <a:prstGeom prst="rect">
            <a:avLst/>
          </a:prstGeom>
          <a:solidFill>
            <a:srgbClr val="FFC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Rectangle 82"/>
          <p:cNvSpPr/>
          <p:nvPr/>
        </p:nvSpPr>
        <p:spPr>
          <a:xfrm>
            <a:off x="2279873" y="7528306"/>
            <a:ext cx="1138838" cy="127590"/>
          </a:xfrm>
          <a:prstGeom prst="rect">
            <a:avLst/>
          </a:prstGeom>
          <a:solidFill>
            <a:srgbClr val="FFC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Rectangle 83"/>
          <p:cNvSpPr/>
          <p:nvPr/>
        </p:nvSpPr>
        <p:spPr>
          <a:xfrm>
            <a:off x="2279873" y="7763135"/>
            <a:ext cx="843620" cy="127590"/>
          </a:xfrm>
          <a:prstGeom prst="rect">
            <a:avLst/>
          </a:prstGeom>
          <a:solidFill>
            <a:srgbClr val="FFC0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Rectangle 84"/>
          <p:cNvSpPr/>
          <p:nvPr/>
        </p:nvSpPr>
        <p:spPr>
          <a:xfrm>
            <a:off x="2159513" y="8668481"/>
            <a:ext cx="1439012" cy="124467"/>
          </a:xfrm>
          <a:prstGeom prst="rect">
            <a:avLst/>
          </a:prstGeom>
          <a:solidFill>
            <a:srgbClr val="57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Rectangle 85"/>
          <p:cNvSpPr/>
          <p:nvPr/>
        </p:nvSpPr>
        <p:spPr>
          <a:xfrm>
            <a:off x="2159513" y="8890673"/>
            <a:ext cx="1439012" cy="124467"/>
          </a:xfrm>
          <a:prstGeom prst="rect">
            <a:avLst/>
          </a:prstGeom>
          <a:solidFill>
            <a:srgbClr val="57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Rectangle 86"/>
          <p:cNvSpPr/>
          <p:nvPr/>
        </p:nvSpPr>
        <p:spPr>
          <a:xfrm>
            <a:off x="2159513" y="9136960"/>
            <a:ext cx="1439226" cy="112761"/>
          </a:xfrm>
          <a:prstGeom prst="rect">
            <a:avLst/>
          </a:prstGeom>
          <a:solidFill>
            <a:srgbClr val="57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Rectangle 87"/>
          <p:cNvSpPr/>
          <p:nvPr/>
        </p:nvSpPr>
        <p:spPr>
          <a:xfrm>
            <a:off x="2159513" y="9359835"/>
            <a:ext cx="1439012" cy="124467"/>
          </a:xfrm>
          <a:prstGeom prst="rect">
            <a:avLst/>
          </a:prstGeom>
          <a:solidFill>
            <a:srgbClr val="57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Rectangle 88"/>
          <p:cNvSpPr/>
          <p:nvPr/>
        </p:nvSpPr>
        <p:spPr>
          <a:xfrm>
            <a:off x="2150492" y="8668481"/>
            <a:ext cx="1333471" cy="124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Rectangle 89"/>
          <p:cNvSpPr/>
          <p:nvPr/>
        </p:nvSpPr>
        <p:spPr>
          <a:xfrm>
            <a:off x="2140622" y="8890673"/>
            <a:ext cx="940109" cy="124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Rectangle 90"/>
          <p:cNvSpPr/>
          <p:nvPr/>
        </p:nvSpPr>
        <p:spPr>
          <a:xfrm>
            <a:off x="2144908" y="9125006"/>
            <a:ext cx="1110963" cy="124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Rectangle 91"/>
          <p:cNvSpPr/>
          <p:nvPr/>
        </p:nvSpPr>
        <p:spPr>
          <a:xfrm>
            <a:off x="2156012" y="9359835"/>
            <a:ext cx="924719" cy="124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4" name="Image 93"/>
          <p:cNvPicPr>
            <a:picLocks noChangeAspect="1"/>
          </p:cNvPicPr>
          <p:nvPr/>
        </p:nvPicPr>
        <p:blipFill rotWithShape="1">
          <a:blip r:embed="rId2">
            <a:extLst>
              <a:ext uri="{28A0092B-C50C-407E-A947-70E740481C1C}">
                <a14:useLocalDpi xmlns:a14="http://schemas.microsoft.com/office/drawing/2010/main" val="0"/>
              </a:ext>
            </a:extLst>
          </a:blip>
          <a:srcRect r="12105"/>
          <a:stretch/>
        </p:blipFill>
        <p:spPr>
          <a:xfrm>
            <a:off x="400744" y="68736"/>
            <a:ext cx="1463556" cy="1466564"/>
          </a:xfrm>
          <a:prstGeom prst="ellipse">
            <a:avLst/>
          </a:prstGeom>
          <a:ln w="38100">
            <a:solidFill>
              <a:schemeClr val="bg1"/>
            </a:solidFill>
          </a:ln>
        </p:spPr>
      </p:pic>
      <p:sp>
        <p:nvSpPr>
          <p:cNvPr id="96" name="ZoneTexte 95"/>
          <p:cNvSpPr txBox="1"/>
          <p:nvPr/>
        </p:nvSpPr>
        <p:spPr>
          <a:xfrm>
            <a:off x="2264582" y="289942"/>
            <a:ext cx="3705502" cy="646331"/>
          </a:xfrm>
          <a:prstGeom prst="rect">
            <a:avLst/>
          </a:prstGeom>
          <a:noFill/>
        </p:spPr>
        <p:txBody>
          <a:bodyPr wrap="none" rtlCol="0">
            <a:spAutoFit/>
          </a:bodyPr>
          <a:lstStyle/>
          <a:p>
            <a:r>
              <a:rPr lang="fr-FR" sz="3600" dirty="0"/>
              <a:t>Alicia MONTESSUR</a:t>
            </a:r>
          </a:p>
        </p:txBody>
      </p:sp>
      <p:sp>
        <p:nvSpPr>
          <p:cNvPr id="97" name="ZoneTexte 96"/>
          <p:cNvSpPr txBox="1"/>
          <p:nvPr/>
        </p:nvSpPr>
        <p:spPr>
          <a:xfrm>
            <a:off x="2817227" y="838467"/>
            <a:ext cx="2482090" cy="369332"/>
          </a:xfrm>
          <a:prstGeom prst="rect">
            <a:avLst/>
          </a:prstGeom>
          <a:noFill/>
        </p:spPr>
        <p:txBody>
          <a:bodyPr wrap="none" rtlCol="0">
            <a:spAutoFit/>
          </a:bodyPr>
          <a:lstStyle/>
          <a:p>
            <a:r>
              <a:rPr lang="fr-FR" dirty="0"/>
              <a:t>Titre du poste recherché</a:t>
            </a:r>
          </a:p>
        </p:txBody>
      </p:sp>
      <p:cxnSp>
        <p:nvCxnSpPr>
          <p:cNvPr id="99" name="Connecteur droit 98"/>
          <p:cNvCxnSpPr/>
          <p:nvPr/>
        </p:nvCxnSpPr>
        <p:spPr>
          <a:xfrm>
            <a:off x="2140622" y="838467"/>
            <a:ext cx="39297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5F616C51-6CC0-D2DE-0B1D-5EF549B278FB}"/>
              </a:ext>
            </a:extLst>
          </p:cNvPr>
          <p:cNvSpPr txBox="1"/>
          <p:nvPr/>
        </p:nvSpPr>
        <p:spPr>
          <a:xfrm>
            <a:off x="185262" y="1707806"/>
            <a:ext cx="3761096" cy="338554"/>
          </a:xfrm>
          <a:prstGeom prst="rect">
            <a:avLst/>
          </a:prstGeom>
          <a:noFill/>
        </p:spPr>
        <p:txBody>
          <a:bodyPr wrap="square">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600" b="1" i="0" dirty="0">
                <a:solidFill>
                  <a:schemeClr val="tx1"/>
                </a:solidFill>
                <a:latin typeface="Century Gothic" panose="020B0502020202020204" pitchFamily="34" charset="0"/>
              </a:rPr>
              <a:t>EXPERIENCE PROFESSIONNELLE</a:t>
            </a:r>
          </a:p>
        </p:txBody>
      </p:sp>
      <p:sp>
        <p:nvSpPr>
          <p:cNvPr id="17" name="ZoneTexte 16">
            <a:extLst>
              <a:ext uri="{FF2B5EF4-FFF2-40B4-BE49-F238E27FC236}">
                <a16:creationId xmlns:a16="http://schemas.microsoft.com/office/drawing/2014/main" id="{026D2707-2C9F-D937-3699-5415E97A6CA0}"/>
              </a:ext>
            </a:extLst>
          </p:cNvPr>
          <p:cNvSpPr txBox="1"/>
          <p:nvPr/>
        </p:nvSpPr>
        <p:spPr>
          <a:xfrm>
            <a:off x="211406" y="2061800"/>
            <a:ext cx="3524278" cy="4308872"/>
          </a:xfrm>
          <a:prstGeom prst="rect">
            <a:avLst/>
          </a:prstGeom>
          <a:noFill/>
        </p:spPr>
        <p:txBody>
          <a:bodyPr wrap="square" rtlCol="0">
            <a:spAutoFit/>
          </a:bodyPr>
          <a:lstStyle/>
          <a:p>
            <a:r>
              <a:rPr lang="fr-FR" sz="1100" b="1" dirty="0">
                <a:solidFill>
                  <a:schemeClr val="tx1">
                    <a:lumMod val="50000"/>
                    <a:lumOff val="50000"/>
                  </a:schemeClr>
                </a:solidFill>
                <a:latin typeface="Century Gothic" panose="020B0502020202020204" pitchFamily="34" charset="0"/>
              </a:rPr>
              <a:t>2016 Titre du poste  - Société – Ville (CP)</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ici les fonctions que vous avez occupé. Décrivez également vos missions, le nombre de personne que vous avez encadrez et si vous le pouvez essayé d’inscrire les résultats que vous avez obtenus, n’hésitez pas à les quantifier. </a:t>
            </a:r>
          </a:p>
          <a:p>
            <a:endParaRPr lang="fr-FR" sz="1000" dirty="0">
              <a:solidFill>
                <a:schemeClr val="tx1">
                  <a:lumMod val="50000"/>
                  <a:lumOff val="50000"/>
                </a:schemeClr>
              </a:solidFill>
              <a:latin typeface="Century Gothic" panose="020B0502020202020204" pitchFamily="34" charset="0"/>
            </a:endParaRPr>
          </a:p>
          <a:p>
            <a:r>
              <a:rPr lang="fr-FR" sz="1100" b="1" dirty="0">
                <a:solidFill>
                  <a:schemeClr val="tx1">
                    <a:lumMod val="50000"/>
                    <a:lumOff val="50000"/>
                  </a:schemeClr>
                </a:solidFill>
                <a:latin typeface="Century Gothic" panose="020B0502020202020204" pitchFamily="34" charset="0"/>
              </a:rPr>
              <a:t>2016 Titre du poste  - Société – Ville (CP)</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ici les fonctions que vous avez occupé. Décrivez également vos missions, le nombre de personne que vous avez encadrez et si vous le pouvez essayé d’inscrire les résultats que vous avez obtenus, n’hésitez pas à les quantifier. </a:t>
            </a:r>
          </a:p>
          <a:p>
            <a:endParaRPr lang="fr-FR" sz="1000" dirty="0">
              <a:solidFill>
                <a:schemeClr val="tx1">
                  <a:lumMod val="50000"/>
                  <a:lumOff val="50000"/>
                </a:schemeClr>
              </a:solidFill>
              <a:latin typeface="Century Gothic" panose="020B0502020202020204" pitchFamily="34" charset="0"/>
            </a:endParaRPr>
          </a:p>
          <a:p>
            <a:r>
              <a:rPr lang="fr-FR" sz="1100" b="1" dirty="0">
                <a:solidFill>
                  <a:schemeClr val="tx1">
                    <a:lumMod val="50000"/>
                    <a:lumOff val="50000"/>
                  </a:schemeClr>
                </a:solidFill>
                <a:latin typeface="Century Gothic" panose="020B0502020202020204" pitchFamily="34" charset="0"/>
              </a:rPr>
              <a:t>2016 Titre du poste  - Société – Ville (CP)</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ici les fonctions que vous avez occupé. Décrivez également vos missions, le nombre de personne que vous avez encadrez et si vous le pouvez essayé d’inscrire les résultats que vous avez obtenus, n’hésitez pas à les quantifier. </a:t>
            </a:r>
          </a:p>
          <a:p>
            <a:endParaRPr lang="fr-FR" sz="1000" dirty="0">
              <a:solidFill>
                <a:schemeClr val="tx1">
                  <a:lumMod val="50000"/>
                  <a:lumOff val="50000"/>
                </a:schemeClr>
              </a:solidFill>
              <a:latin typeface="Century Gothic" panose="020B0502020202020204" pitchFamily="34" charset="0"/>
            </a:endParaRPr>
          </a:p>
          <a:p>
            <a:r>
              <a:rPr lang="fr-FR" sz="1100" b="1" dirty="0">
                <a:solidFill>
                  <a:schemeClr val="tx1">
                    <a:lumMod val="50000"/>
                    <a:lumOff val="50000"/>
                  </a:schemeClr>
                </a:solidFill>
                <a:latin typeface="Century Gothic" panose="020B0502020202020204" pitchFamily="34" charset="0"/>
              </a:rPr>
              <a:t>2016 Titre du poste  - Société – Ville (CP)</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9" name="ZoneTexte 18">
            <a:extLst>
              <a:ext uri="{FF2B5EF4-FFF2-40B4-BE49-F238E27FC236}">
                <a16:creationId xmlns:a16="http://schemas.microsoft.com/office/drawing/2014/main" id="{215C4C89-48CB-D395-9500-73862684040A}"/>
              </a:ext>
            </a:extLst>
          </p:cNvPr>
          <p:cNvSpPr txBox="1"/>
          <p:nvPr/>
        </p:nvSpPr>
        <p:spPr>
          <a:xfrm>
            <a:off x="3340356" y="1695852"/>
            <a:ext cx="3437594" cy="338554"/>
          </a:xfrm>
          <a:prstGeom prst="rect">
            <a:avLst/>
          </a:prstGeom>
          <a:noFill/>
        </p:spPr>
        <p:txBody>
          <a:bodyPr wrap="square">
            <a:spAutoFit/>
          </a:bodyPr>
          <a:lstStyle/>
          <a:p>
            <a:pPr marL="0" marR="0" indent="0" algn="r" defTabSz="685800" rtl="0" eaLnBrk="1" fontAlgn="auto" latinLnBrk="0" hangingPunct="1">
              <a:lnSpc>
                <a:spcPct val="100000"/>
              </a:lnSpc>
              <a:spcBef>
                <a:spcPts val="0"/>
              </a:spcBef>
              <a:spcAft>
                <a:spcPts val="0"/>
              </a:spcAft>
              <a:buClrTx/>
              <a:buSzTx/>
              <a:buFontTx/>
              <a:buNone/>
              <a:tabLst/>
              <a:defRPr/>
            </a:pPr>
            <a:r>
              <a:rPr lang="fr-FR" sz="1600" b="1" i="0" kern="1200" dirty="0">
                <a:solidFill>
                  <a:schemeClr val="tx1"/>
                </a:solidFill>
                <a:latin typeface="Century Gothic" panose="020B0502020202020204" pitchFamily="34" charset="0"/>
              </a:rPr>
              <a:t>FORMATION</a:t>
            </a:r>
          </a:p>
        </p:txBody>
      </p:sp>
      <p:sp>
        <p:nvSpPr>
          <p:cNvPr id="20" name="ZoneTexte 19">
            <a:extLst>
              <a:ext uri="{FF2B5EF4-FFF2-40B4-BE49-F238E27FC236}">
                <a16:creationId xmlns:a16="http://schemas.microsoft.com/office/drawing/2014/main" id="{B1986628-FDD1-FC90-56B7-3FF90A7E2255}"/>
              </a:ext>
            </a:extLst>
          </p:cNvPr>
          <p:cNvSpPr txBox="1"/>
          <p:nvPr/>
        </p:nvSpPr>
        <p:spPr>
          <a:xfrm>
            <a:off x="4548957" y="2061800"/>
            <a:ext cx="2202849" cy="4062651"/>
          </a:xfrm>
          <a:prstGeom prst="rect">
            <a:avLst/>
          </a:prstGeom>
          <a:noFill/>
        </p:spPr>
        <p:txBody>
          <a:bodyPr wrap="square" rtlCol="0">
            <a:spAutoFit/>
          </a:bodyPr>
          <a:lstStyle/>
          <a:p>
            <a:pPr algn="r"/>
            <a:r>
              <a:rPr lang="fr-FR" sz="1100" b="1" dirty="0">
                <a:solidFill>
                  <a:schemeClr val="tx1">
                    <a:lumMod val="50000"/>
                    <a:lumOff val="50000"/>
                  </a:schemeClr>
                </a:solidFill>
                <a:latin typeface="Century Gothic" panose="020B0502020202020204" pitchFamily="34" charset="0"/>
              </a:rPr>
              <a:t>2012 – Diplôme – Université</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en une ligne les objectifs et les spécialités de cette formation. Inscrivez votre mention si vous en avez eu une.</a:t>
            </a:r>
            <a:endParaRPr lang="fr-FR" sz="1100" dirty="0">
              <a:solidFill>
                <a:schemeClr val="tx1">
                  <a:lumMod val="50000"/>
                  <a:lumOff val="50000"/>
                </a:schemeClr>
              </a:solidFill>
              <a:latin typeface="Century Gothic" panose="020B0502020202020204" pitchFamily="34" charset="0"/>
            </a:endParaRPr>
          </a:p>
          <a:p>
            <a:pPr algn="r"/>
            <a:endParaRPr lang="fr-FR" sz="1100" dirty="0">
              <a:solidFill>
                <a:schemeClr val="tx1">
                  <a:lumMod val="50000"/>
                  <a:lumOff val="50000"/>
                </a:schemeClr>
              </a:solidFill>
              <a:latin typeface="Century Gothic" panose="020B0502020202020204" pitchFamily="34" charset="0"/>
            </a:endParaRPr>
          </a:p>
          <a:p>
            <a:pPr algn="r"/>
            <a:r>
              <a:rPr lang="fr-FR" sz="1100" b="1" dirty="0">
                <a:solidFill>
                  <a:schemeClr val="tx1">
                    <a:lumMod val="50000"/>
                    <a:lumOff val="50000"/>
                  </a:schemeClr>
                </a:solidFill>
                <a:latin typeface="Century Gothic" panose="020B0502020202020204" pitchFamily="34" charset="0"/>
              </a:rPr>
              <a:t>2012 – Diplôme – Université</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en une ligne les objectifs et les spécialités de cette formation. Inscrivez votre mention si vous en avez eu une.</a:t>
            </a:r>
          </a:p>
          <a:p>
            <a:pPr algn="r"/>
            <a:endParaRPr lang="fr-FR" sz="1100" dirty="0">
              <a:latin typeface="Century Gothic" panose="020B0502020202020204" pitchFamily="34" charset="0"/>
            </a:endParaRPr>
          </a:p>
          <a:p>
            <a:pPr algn="r"/>
            <a:r>
              <a:rPr lang="fr-FR" sz="1100" b="1" dirty="0">
                <a:solidFill>
                  <a:schemeClr val="tx1">
                    <a:lumMod val="50000"/>
                    <a:lumOff val="50000"/>
                  </a:schemeClr>
                </a:solidFill>
                <a:latin typeface="Century Gothic" panose="020B0502020202020204" pitchFamily="34" charset="0"/>
              </a:rPr>
              <a:t>2012 – Diplôme – Université</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en une ligne les objectifs et les spécialités de cette formation. Inscrivez votre mention si vous en avez eu une.</a:t>
            </a:r>
          </a:p>
          <a:p>
            <a:pPr algn="r"/>
            <a:endParaRPr lang="fr-FR" sz="1100" dirty="0">
              <a:latin typeface="Century Gothic" panose="020B0502020202020204" pitchFamily="34" charset="0"/>
            </a:endParaRPr>
          </a:p>
          <a:p>
            <a:pPr algn="r"/>
            <a:r>
              <a:rPr lang="fr-FR" sz="1100" b="1" dirty="0">
                <a:solidFill>
                  <a:schemeClr val="tx1">
                    <a:lumMod val="50000"/>
                    <a:lumOff val="50000"/>
                  </a:schemeClr>
                </a:solidFill>
                <a:latin typeface="Century Gothic" panose="020B0502020202020204" pitchFamily="34" charset="0"/>
              </a:rPr>
              <a:t>2012 – Diplôme – Université</a:t>
            </a:r>
            <a:br>
              <a:rPr lang="fr-FR" sz="1100" dirty="0">
                <a:solidFill>
                  <a:schemeClr val="tx1">
                    <a:lumMod val="50000"/>
                    <a:lumOff val="50000"/>
                  </a:schemeClr>
                </a:solidFill>
                <a:latin typeface="Century Gothic" panose="020B0502020202020204" pitchFamily="34" charset="0"/>
              </a:rPr>
            </a:br>
            <a:r>
              <a:rPr lang="fr-FR" sz="1000" dirty="0">
                <a:solidFill>
                  <a:schemeClr val="tx1">
                    <a:lumMod val="50000"/>
                    <a:lumOff val="50000"/>
                  </a:schemeClr>
                </a:solidFill>
                <a:latin typeface="Century Gothic" panose="020B0502020202020204" pitchFamily="34" charset="0"/>
              </a:rPr>
              <a:t>Décrivez en une ligne les objectifs et les spécialités de cette formation. Inscrivez votre mention si vous en avez eu une.</a:t>
            </a:r>
          </a:p>
          <a:p>
            <a:pPr algn="r"/>
            <a:endParaRPr lang="fr-FR" sz="1100" dirty="0">
              <a:latin typeface="Century Gothic" panose="020B0502020202020204" pitchFamily="34" charset="0"/>
            </a:endParaRPr>
          </a:p>
          <a:p>
            <a:pPr algn="r"/>
            <a:endParaRPr lang="fr-FR" sz="1000" dirty="0">
              <a:solidFill>
                <a:schemeClr val="tx1">
                  <a:lumMod val="50000"/>
                  <a:lumOff val="50000"/>
                </a:schemeClr>
              </a:solidFill>
              <a:latin typeface="Century Gothic" panose="020B0502020202020204" pitchFamily="34" charset="0"/>
            </a:endParaRPr>
          </a:p>
        </p:txBody>
      </p:sp>
      <p:cxnSp>
        <p:nvCxnSpPr>
          <p:cNvPr id="22" name="Connecteur droit 21">
            <a:extLst>
              <a:ext uri="{FF2B5EF4-FFF2-40B4-BE49-F238E27FC236}">
                <a16:creationId xmlns:a16="http://schemas.microsoft.com/office/drawing/2014/main" id="{31B80D37-1DC5-921D-FB12-719BEBB2A666}"/>
              </a:ext>
            </a:extLst>
          </p:cNvPr>
          <p:cNvCxnSpPr>
            <a:cxnSpLocks/>
          </p:cNvCxnSpPr>
          <p:nvPr/>
        </p:nvCxnSpPr>
        <p:spPr>
          <a:xfrm>
            <a:off x="285966" y="1707806"/>
            <a:ext cx="333689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26F6381B-E26C-D4FF-51EE-C39BAB5CC7D8}"/>
              </a:ext>
            </a:extLst>
          </p:cNvPr>
          <p:cNvCxnSpPr>
            <a:cxnSpLocks/>
          </p:cNvCxnSpPr>
          <p:nvPr/>
        </p:nvCxnSpPr>
        <p:spPr>
          <a:xfrm>
            <a:off x="4455122" y="1707806"/>
            <a:ext cx="2222124"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94E92321-7CE1-D636-52F3-DE98FA45554C}"/>
              </a:ext>
            </a:extLst>
          </p:cNvPr>
          <p:cNvSpPr txBox="1"/>
          <p:nvPr/>
        </p:nvSpPr>
        <p:spPr>
          <a:xfrm>
            <a:off x="231721" y="6667663"/>
            <a:ext cx="3318232" cy="338554"/>
          </a:xfrm>
          <a:prstGeom prst="rect">
            <a:avLst/>
          </a:prstGeom>
          <a:noFill/>
        </p:spPr>
        <p:txBody>
          <a:bodyPr wrap="square">
            <a:spAutoFit/>
          </a:bodyPr>
          <a:lstStyle/>
          <a:p>
            <a:r>
              <a:rPr lang="fr-FR" sz="1600" b="1" kern="1200" dirty="0">
                <a:solidFill>
                  <a:schemeClr val="tx1"/>
                </a:solidFill>
                <a:effectLst/>
                <a:latin typeface="Century Gothic" panose="020B0502020202020204" pitchFamily="34" charset="0"/>
                <a:ea typeface="Arial" charset="0"/>
                <a:cs typeface="Arial" charset="0"/>
              </a:rPr>
              <a:t>COMPETENCES</a:t>
            </a:r>
            <a:endParaRPr lang="fr-FR" sz="1600" dirty="0"/>
          </a:p>
        </p:txBody>
      </p:sp>
      <p:sp>
        <p:nvSpPr>
          <p:cNvPr id="28" name="ZoneTexte 27">
            <a:extLst>
              <a:ext uri="{FF2B5EF4-FFF2-40B4-BE49-F238E27FC236}">
                <a16:creationId xmlns:a16="http://schemas.microsoft.com/office/drawing/2014/main" id="{AF5D7835-AA45-AB09-0B01-CC40C04CC046}"/>
              </a:ext>
            </a:extLst>
          </p:cNvPr>
          <p:cNvSpPr txBox="1"/>
          <p:nvPr/>
        </p:nvSpPr>
        <p:spPr>
          <a:xfrm>
            <a:off x="242845" y="7019161"/>
            <a:ext cx="3398800" cy="969496"/>
          </a:xfrm>
          <a:prstGeom prst="rect">
            <a:avLst/>
          </a:prstGeom>
          <a:noFill/>
        </p:spPr>
        <p:txBody>
          <a:bodyPr wrap="square" rtlCol="0">
            <a:spAutoFit/>
          </a:bodyPr>
          <a:lstStyle/>
          <a:p>
            <a:pPr fontAlgn="ctr">
              <a:spcAft>
                <a:spcPts val="600"/>
              </a:spcAft>
            </a:pPr>
            <a:r>
              <a:rPr lang="fr-FR" sz="1000" dirty="0">
                <a:latin typeface="Century Gothic" panose="020B0502020202020204" pitchFamily="34" charset="0"/>
              </a:rPr>
              <a:t>Management</a:t>
            </a:r>
          </a:p>
          <a:p>
            <a:pPr fontAlgn="ctr">
              <a:spcAft>
                <a:spcPts val="600"/>
              </a:spcAft>
            </a:pPr>
            <a:r>
              <a:rPr lang="fr-FR" sz="1000" dirty="0">
                <a:latin typeface="Century Gothic" panose="020B0502020202020204" pitchFamily="34" charset="0"/>
              </a:rPr>
              <a:t>Gestion de projet</a:t>
            </a:r>
          </a:p>
          <a:p>
            <a:pPr fontAlgn="ctr">
              <a:spcAft>
                <a:spcPts val="600"/>
              </a:spcAft>
            </a:pPr>
            <a:r>
              <a:rPr lang="fr-FR" sz="1000" dirty="0">
                <a:latin typeface="Century Gothic" panose="020B0502020202020204" pitchFamily="34" charset="0"/>
              </a:rPr>
              <a:t>Comptabilité / Gestion</a:t>
            </a:r>
          </a:p>
          <a:p>
            <a:pPr fontAlgn="ctr">
              <a:spcAft>
                <a:spcPts val="600"/>
              </a:spcAft>
            </a:pPr>
            <a:r>
              <a:rPr lang="fr-FR" sz="1000" dirty="0">
                <a:latin typeface="Century Gothic" panose="020B0502020202020204" pitchFamily="34" charset="0"/>
              </a:rPr>
              <a:t>Conduite du changement</a:t>
            </a:r>
          </a:p>
        </p:txBody>
      </p:sp>
      <p:cxnSp>
        <p:nvCxnSpPr>
          <p:cNvPr id="29" name="Connecteur droit 28">
            <a:extLst>
              <a:ext uri="{FF2B5EF4-FFF2-40B4-BE49-F238E27FC236}">
                <a16:creationId xmlns:a16="http://schemas.microsoft.com/office/drawing/2014/main" id="{399915C7-893A-8AD0-ED1A-1E2B9B843F48}"/>
              </a:ext>
            </a:extLst>
          </p:cNvPr>
          <p:cNvCxnSpPr>
            <a:cxnSpLocks/>
          </p:cNvCxnSpPr>
          <p:nvPr/>
        </p:nvCxnSpPr>
        <p:spPr>
          <a:xfrm>
            <a:off x="315833" y="6652694"/>
            <a:ext cx="333689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1" name="ZoneTexte 30">
            <a:extLst>
              <a:ext uri="{FF2B5EF4-FFF2-40B4-BE49-F238E27FC236}">
                <a16:creationId xmlns:a16="http://schemas.microsoft.com/office/drawing/2014/main" id="{1009EA8B-60E9-9E93-2A7B-C8D4109126E2}"/>
              </a:ext>
            </a:extLst>
          </p:cNvPr>
          <p:cNvSpPr txBox="1"/>
          <p:nvPr/>
        </p:nvSpPr>
        <p:spPr>
          <a:xfrm>
            <a:off x="253923" y="8240407"/>
            <a:ext cx="3411450" cy="338554"/>
          </a:xfrm>
          <a:prstGeom prst="rect">
            <a:avLst/>
          </a:prstGeom>
          <a:noFill/>
        </p:spPr>
        <p:txBody>
          <a:bodyPr wrap="square">
            <a:spAutoFit/>
          </a:bodyPr>
          <a:lstStyle/>
          <a:p>
            <a:r>
              <a:rPr lang="fr-FR" sz="1600" b="1" kern="1200" dirty="0">
                <a:solidFill>
                  <a:schemeClr val="tx1"/>
                </a:solidFill>
                <a:effectLst/>
                <a:latin typeface="Century Gothic" panose="020B0502020202020204" pitchFamily="34" charset="0"/>
                <a:ea typeface="Arial" charset="0"/>
                <a:cs typeface="Arial" charset="0"/>
              </a:rPr>
              <a:t>PERSONNALITE</a:t>
            </a:r>
            <a:endParaRPr lang="fr-FR" sz="1600" dirty="0"/>
          </a:p>
        </p:txBody>
      </p:sp>
      <p:sp>
        <p:nvSpPr>
          <p:cNvPr id="32" name="ZoneTexte 31">
            <a:extLst>
              <a:ext uri="{FF2B5EF4-FFF2-40B4-BE49-F238E27FC236}">
                <a16:creationId xmlns:a16="http://schemas.microsoft.com/office/drawing/2014/main" id="{AE4F20F3-D95F-AF5E-0E7C-1F5E4063EE2E}"/>
              </a:ext>
            </a:extLst>
          </p:cNvPr>
          <p:cNvSpPr txBox="1"/>
          <p:nvPr/>
        </p:nvSpPr>
        <p:spPr>
          <a:xfrm>
            <a:off x="253923" y="8596156"/>
            <a:ext cx="3398800" cy="938719"/>
          </a:xfrm>
          <a:prstGeom prst="rect">
            <a:avLst/>
          </a:prstGeom>
          <a:noFill/>
        </p:spPr>
        <p:txBody>
          <a:bodyPr wrap="square" rtlCol="0">
            <a:spAutoFit/>
          </a:bodyPr>
          <a:lstStyle/>
          <a:p>
            <a:pPr fontAlgn="ctr">
              <a:spcAft>
                <a:spcPts val="600"/>
              </a:spcAft>
            </a:pPr>
            <a:r>
              <a:rPr lang="fr-FR" sz="1000" dirty="0">
                <a:latin typeface="Century Gothic" panose="020B0502020202020204" pitchFamily="34" charset="0"/>
              </a:rPr>
              <a:t>Leader </a:t>
            </a:r>
            <a:r>
              <a:rPr lang="fr-FR" sz="1000" dirty="0" err="1">
                <a:latin typeface="Century Gothic" panose="020B0502020202020204" pitchFamily="34" charset="0"/>
              </a:rPr>
              <a:t>Ship</a:t>
            </a:r>
            <a:endParaRPr lang="fr-FR" sz="1000" dirty="0">
              <a:latin typeface="Century Gothic" panose="020B0502020202020204" pitchFamily="34" charset="0"/>
            </a:endParaRPr>
          </a:p>
          <a:p>
            <a:pPr fontAlgn="ctr">
              <a:spcAft>
                <a:spcPts val="600"/>
              </a:spcAft>
            </a:pPr>
            <a:r>
              <a:rPr lang="fr-FR" sz="1000" dirty="0">
                <a:latin typeface="Century Gothic" panose="020B0502020202020204" pitchFamily="34" charset="0"/>
              </a:rPr>
              <a:t>Créative</a:t>
            </a:r>
          </a:p>
          <a:p>
            <a:pPr fontAlgn="ctr">
              <a:spcAft>
                <a:spcPts val="600"/>
              </a:spcAft>
            </a:pPr>
            <a:r>
              <a:rPr lang="fr-FR" sz="1000" dirty="0">
                <a:latin typeface="Century Gothic" panose="020B0502020202020204" pitchFamily="34" charset="0"/>
              </a:rPr>
              <a:t>Sens de l’écoute</a:t>
            </a:r>
          </a:p>
          <a:p>
            <a:pPr fontAlgn="ctr">
              <a:spcAft>
                <a:spcPts val="600"/>
              </a:spcAft>
            </a:pPr>
            <a:r>
              <a:rPr lang="fr-FR" sz="1000" dirty="0">
                <a:latin typeface="Century Gothic" panose="020B0502020202020204" pitchFamily="34" charset="0"/>
              </a:rPr>
              <a:t>Sérieuse</a:t>
            </a:r>
          </a:p>
        </p:txBody>
      </p:sp>
      <p:cxnSp>
        <p:nvCxnSpPr>
          <p:cNvPr id="33" name="Connecteur droit 32">
            <a:extLst>
              <a:ext uri="{FF2B5EF4-FFF2-40B4-BE49-F238E27FC236}">
                <a16:creationId xmlns:a16="http://schemas.microsoft.com/office/drawing/2014/main" id="{AECB0C73-80DB-2CCD-1914-1ECF707B3EB7}"/>
              </a:ext>
            </a:extLst>
          </p:cNvPr>
          <p:cNvCxnSpPr>
            <a:cxnSpLocks/>
          </p:cNvCxnSpPr>
          <p:nvPr/>
        </p:nvCxnSpPr>
        <p:spPr>
          <a:xfrm>
            <a:off x="328483" y="8218986"/>
            <a:ext cx="333689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ZoneTexte 34">
            <a:extLst>
              <a:ext uri="{FF2B5EF4-FFF2-40B4-BE49-F238E27FC236}">
                <a16:creationId xmlns:a16="http://schemas.microsoft.com/office/drawing/2014/main" id="{77B3D60D-C0BA-5621-E9C4-9840F8D44D85}"/>
              </a:ext>
            </a:extLst>
          </p:cNvPr>
          <p:cNvSpPr txBox="1"/>
          <p:nvPr/>
        </p:nvSpPr>
        <p:spPr>
          <a:xfrm>
            <a:off x="4253340" y="6287785"/>
            <a:ext cx="2524610" cy="338554"/>
          </a:xfrm>
          <a:prstGeom prst="rect">
            <a:avLst/>
          </a:prstGeom>
          <a:noFill/>
        </p:spPr>
        <p:txBody>
          <a:bodyPr wrap="square">
            <a:spAutoFit/>
          </a:bodyPr>
          <a:lstStyle/>
          <a:p>
            <a:pPr algn="r"/>
            <a:r>
              <a:rPr lang="fr-FR" sz="1600" b="1" kern="1200" baseline="0" dirty="0">
                <a:solidFill>
                  <a:schemeClr val="tx1"/>
                </a:solidFill>
                <a:effectLst/>
                <a:latin typeface="Century Gothic" panose="020B0502020202020204" pitchFamily="34" charset="0"/>
                <a:ea typeface="+mn-ea"/>
                <a:cs typeface="Calibri"/>
              </a:rPr>
              <a:t>CONTACT</a:t>
            </a:r>
            <a:endParaRPr lang="fr-FR" sz="1600" dirty="0"/>
          </a:p>
        </p:txBody>
      </p:sp>
      <p:sp>
        <p:nvSpPr>
          <p:cNvPr id="36" name="ZoneTexte 35">
            <a:extLst>
              <a:ext uri="{FF2B5EF4-FFF2-40B4-BE49-F238E27FC236}">
                <a16:creationId xmlns:a16="http://schemas.microsoft.com/office/drawing/2014/main" id="{827412D2-A6B3-966A-49AF-96E75EAC4196}"/>
              </a:ext>
            </a:extLst>
          </p:cNvPr>
          <p:cNvSpPr txBox="1"/>
          <p:nvPr/>
        </p:nvSpPr>
        <p:spPr>
          <a:xfrm>
            <a:off x="4507334" y="6723443"/>
            <a:ext cx="2222124" cy="861774"/>
          </a:xfrm>
          <a:prstGeom prst="rect">
            <a:avLst/>
          </a:prstGeom>
          <a:noFill/>
        </p:spPr>
        <p:txBody>
          <a:bodyPr wrap="square" rtlCol="0">
            <a:spAutoFit/>
          </a:bodyPr>
          <a:lstStyle/>
          <a:p>
            <a:pPr algn="r"/>
            <a:r>
              <a:rPr lang="en-US" sz="1000" dirty="0" err="1">
                <a:solidFill>
                  <a:schemeClr val="tx1">
                    <a:lumMod val="50000"/>
                    <a:lumOff val="50000"/>
                  </a:schemeClr>
                </a:solidFill>
                <a:latin typeface="Century Gothic" panose="020B0502020202020204" pitchFamily="34" charset="0"/>
              </a:rPr>
              <a:t>Adresse</a:t>
            </a:r>
            <a:r>
              <a:rPr lang="en-US" sz="1000" dirty="0">
                <a:solidFill>
                  <a:schemeClr val="tx1">
                    <a:lumMod val="50000"/>
                    <a:lumOff val="50000"/>
                  </a:schemeClr>
                </a:solidFill>
                <a:latin typeface="Century Gothic" panose="020B0502020202020204" pitchFamily="34" charset="0"/>
              </a:rPr>
              <a:t> :  17 Rue de la </a:t>
            </a:r>
          </a:p>
          <a:p>
            <a:pPr algn="r"/>
            <a:r>
              <a:rPr lang="en-US" sz="1000" dirty="0" err="1">
                <a:solidFill>
                  <a:schemeClr val="tx1">
                    <a:lumMod val="50000"/>
                    <a:lumOff val="50000"/>
                  </a:schemeClr>
                </a:solidFill>
                <a:latin typeface="Century Gothic" panose="020B0502020202020204" pitchFamily="34" charset="0"/>
              </a:rPr>
              <a:t>Réussite</a:t>
            </a:r>
            <a:r>
              <a:rPr lang="en-US" sz="1000" dirty="0">
                <a:solidFill>
                  <a:schemeClr val="tx1">
                    <a:lumMod val="50000"/>
                    <a:lumOff val="50000"/>
                  </a:schemeClr>
                </a:solidFill>
                <a:latin typeface="Century Gothic" panose="020B0502020202020204" pitchFamily="34" charset="0"/>
              </a:rPr>
              <a:t> 75012 Paris</a:t>
            </a:r>
          </a:p>
          <a:p>
            <a:pPr algn="r"/>
            <a:r>
              <a:rPr lang="en-US" sz="1000" dirty="0">
                <a:solidFill>
                  <a:schemeClr val="tx1">
                    <a:lumMod val="50000"/>
                    <a:lumOff val="50000"/>
                  </a:schemeClr>
                </a:solidFill>
                <a:latin typeface="Century Gothic" panose="020B0502020202020204" pitchFamily="34" charset="0"/>
              </a:rPr>
              <a:t>Mob : 0601023004</a:t>
            </a:r>
          </a:p>
          <a:p>
            <a:pPr algn="r"/>
            <a:r>
              <a:rPr lang="en-US" sz="1000" dirty="0">
                <a:solidFill>
                  <a:schemeClr val="tx1">
                    <a:lumMod val="50000"/>
                    <a:lumOff val="50000"/>
                  </a:schemeClr>
                </a:solidFill>
                <a:latin typeface="Century Gothic" panose="020B0502020202020204" pitchFamily="34" charset="0"/>
              </a:rPr>
              <a:t>Tel : 0102030450</a:t>
            </a:r>
          </a:p>
          <a:p>
            <a:pPr algn="r"/>
            <a:r>
              <a:rPr lang="en-US" sz="1000" dirty="0">
                <a:solidFill>
                  <a:schemeClr val="tx1">
                    <a:lumMod val="50000"/>
                    <a:lumOff val="50000"/>
                  </a:schemeClr>
                </a:solidFill>
                <a:latin typeface="Century Gothic" panose="020B0502020202020204" pitchFamily="34" charset="0"/>
              </a:rPr>
              <a:t>Mail  : </a:t>
            </a:r>
            <a:r>
              <a:rPr lang="en-US" sz="1000" dirty="0" err="1">
                <a:solidFill>
                  <a:schemeClr val="tx1">
                    <a:lumMod val="50000"/>
                    <a:lumOff val="50000"/>
                  </a:schemeClr>
                </a:solidFill>
                <a:latin typeface="Century Gothic" panose="020B0502020202020204" pitchFamily="34" charset="0"/>
              </a:rPr>
              <a:t>mail@mail.com</a:t>
            </a:r>
            <a:endParaRPr lang="fr-FR" sz="1000" dirty="0">
              <a:solidFill>
                <a:schemeClr val="tx1">
                  <a:lumMod val="50000"/>
                  <a:lumOff val="50000"/>
                </a:schemeClr>
              </a:solidFill>
              <a:latin typeface="Century Gothic" panose="020B0502020202020204" pitchFamily="34" charset="0"/>
              <a:cs typeface="Calibri"/>
            </a:endParaRPr>
          </a:p>
        </p:txBody>
      </p:sp>
      <p:sp>
        <p:nvSpPr>
          <p:cNvPr id="38" name="ZoneTexte 37">
            <a:extLst>
              <a:ext uri="{FF2B5EF4-FFF2-40B4-BE49-F238E27FC236}">
                <a16:creationId xmlns:a16="http://schemas.microsoft.com/office/drawing/2014/main" id="{6FBA0E95-26A2-0C0A-8149-A56C07B61F4A}"/>
              </a:ext>
            </a:extLst>
          </p:cNvPr>
          <p:cNvSpPr txBox="1"/>
          <p:nvPr/>
        </p:nvSpPr>
        <p:spPr>
          <a:xfrm>
            <a:off x="4330564" y="7924980"/>
            <a:ext cx="2398893" cy="338554"/>
          </a:xfrm>
          <a:prstGeom prst="rect">
            <a:avLst/>
          </a:prstGeom>
          <a:noFill/>
        </p:spPr>
        <p:txBody>
          <a:bodyPr wrap="square">
            <a:spAutoFit/>
          </a:bodyPr>
          <a:lstStyle/>
          <a:p>
            <a:pPr algn="r"/>
            <a:r>
              <a:rPr lang="fr-FR" sz="1600" b="1" i="0" dirty="0">
                <a:solidFill>
                  <a:schemeClr val="tx1"/>
                </a:solidFill>
                <a:latin typeface="Century Gothic" panose="020B0502020202020204" pitchFamily="34" charset="0"/>
              </a:rPr>
              <a:t>LANGUES</a:t>
            </a:r>
            <a:endParaRPr lang="fr-FR" sz="1600" dirty="0"/>
          </a:p>
        </p:txBody>
      </p:sp>
      <p:cxnSp>
        <p:nvCxnSpPr>
          <p:cNvPr id="39" name="Connecteur droit 38">
            <a:extLst>
              <a:ext uri="{FF2B5EF4-FFF2-40B4-BE49-F238E27FC236}">
                <a16:creationId xmlns:a16="http://schemas.microsoft.com/office/drawing/2014/main" id="{221B59BF-726F-0874-B8FF-F9BDD55276D4}"/>
              </a:ext>
            </a:extLst>
          </p:cNvPr>
          <p:cNvCxnSpPr>
            <a:cxnSpLocks/>
          </p:cNvCxnSpPr>
          <p:nvPr/>
        </p:nvCxnSpPr>
        <p:spPr>
          <a:xfrm>
            <a:off x="4330564" y="6279567"/>
            <a:ext cx="2346682"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D6C8D2EC-F86C-5B73-2266-29B23F1F3A30}"/>
              </a:ext>
            </a:extLst>
          </p:cNvPr>
          <p:cNvCxnSpPr>
            <a:cxnSpLocks/>
          </p:cNvCxnSpPr>
          <p:nvPr/>
        </p:nvCxnSpPr>
        <p:spPr>
          <a:xfrm>
            <a:off x="4330564" y="7924980"/>
            <a:ext cx="2346682"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40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08108106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669</Words>
  <Application>Microsoft Macintosh PowerPoint</Application>
  <PresentationFormat>Format A4 (210 x 297 mm)</PresentationFormat>
  <Paragraphs>76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23</cp:revision>
  <dcterms:created xsi:type="dcterms:W3CDTF">2016-07-28T13:32:31Z</dcterms:created>
  <dcterms:modified xsi:type="dcterms:W3CDTF">2022-07-20T14:05:23Z</dcterms:modified>
</cp:coreProperties>
</file>