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6"/>
    <p:restoredTop sz="96327"/>
  </p:normalViewPr>
  <p:slideViewPr>
    <p:cSldViewPr snapToGrid="0">
      <p:cViewPr>
        <p:scale>
          <a:sx n="184" d="100"/>
          <a:sy n="184" d="100"/>
        </p:scale>
        <p:origin x="1088" y="-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50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53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03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66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4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31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61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16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23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9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A6B355-1CD3-1543-9C77-5F61DC890BC3}" type="datetimeFigureOut">
              <a:rPr lang="fr-FR" smtClean="0"/>
              <a:t>03/03/2024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54820-83C8-014D-8475-0B70232A05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93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">
            <a:extLst>
              <a:ext uri="{FF2B5EF4-FFF2-40B4-BE49-F238E27FC236}">
                <a16:creationId xmlns:a16="http://schemas.microsoft.com/office/drawing/2014/main" id="{C74D370F-754F-D941-DBF6-0FA38DD1348C}"/>
              </a:ext>
            </a:extLst>
          </p:cNvPr>
          <p:cNvSpPr/>
          <p:nvPr/>
        </p:nvSpPr>
        <p:spPr>
          <a:xfrm>
            <a:off x="5524274" y="10096152"/>
            <a:ext cx="1659724" cy="175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A166ADB6-823C-64C7-EC8F-D7D8025F8267}"/>
              </a:ext>
            </a:extLst>
          </p:cNvPr>
          <p:cNvSpPr/>
          <p:nvPr/>
        </p:nvSpPr>
        <p:spPr>
          <a:xfrm>
            <a:off x="5524274" y="9778851"/>
            <a:ext cx="1659724" cy="175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3C21498C-DA1B-CBE4-67D9-0CEC1842C1D6}"/>
              </a:ext>
            </a:extLst>
          </p:cNvPr>
          <p:cNvSpPr/>
          <p:nvPr/>
        </p:nvSpPr>
        <p:spPr>
          <a:xfrm>
            <a:off x="5524274" y="9151080"/>
            <a:ext cx="1659724" cy="175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A4CC65F1-AE36-B36D-B199-5A74CE5C4A47}"/>
              </a:ext>
            </a:extLst>
          </p:cNvPr>
          <p:cNvSpPr/>
          <p:nvPr/>
        </p:nvSpPr>
        <p:spPr>
          <a:xfrm>
            <a:off x="5524274" y="9430480"/>
            <a:ext cx="1147114" cy="1752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2F2CEF17-8129-826D-8D68-21314AE8A346}"/>
              </a:ext>
            </a:extLst>
          </p:cNvPr>
          <p:cNvSpPr/>
          <p:nvPr/>
        </p:nvSpPr>
        <p:spPr>
          <a:xfrm>
            <a:off x="1743655" y="10058052"/>
            <a:ext cx="1659712" cy="175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611E8265-7DD4-A58B-FB56-AC971E5F6AAE}"/>
              </a:ext>
            </a:extLst>
          </p:cNvPr>
          <p:cNvSpPr/>
          <p:nvPr/>
        </p:nvSpPr>
        <p:spPr>
          <a:xfrm>
            <a:off x="1743655" y="9252470"/>
            <a:ext cx="1659712" cy="175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CF7E6645-7AC2-A728-409A-8D292417E332}"/>
              </a:ext>
            </a:extLst>
          </p:cNvPr>
          <p:cNvSpPr/>
          <p:nvPr/>
        </p:nvSpPr>
        <p:spPr>
          <a:xfrm>
            <a:off x="1743655" y="9658870"/>
            <a:ext cx="1401114" cy="1752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999BA997-DB4C-2FAF-7B7E-65498428E1F3}"/>
              </a:ext>
            </a:extLst>
          </p:cNvPr>
          <p:cNvSpPr/>
          <p:nvPr/>
        </p:nvSpPr>
        <p:spPr>
          <a:xfrm>
            <a:off x="2456949" y="7691350"/>
            <a:ext cx="793737" cy="7937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B9409B92-E087-3996-5E6B-2C5B487BAAA9}"/>
              </a:ext>
            </a:extLst>
          </p:cNvPr>
          <p:cNvSpPr/>
          <p:nvPr/>
        </p:nvSpPr>
        <p:spPr>
          <a:xfrm>
            <a:off x="1372402" y="7691354"/>
            <a:ext cx="779322" cy="7937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0">
            <a:extLst>
              <a:ext uri="{FF2B5EF4-FFF2-40B4-BE49-F238E27FC236}">
                <a16:creationId xmlns:a16="http://schemas.microsoft.com/office/drawing/2014/main" id="{3CE63A25-90E1-B832-2ECC-110EE92950B4}"/>
              </a:ext>
            </a:extLst>
          </p:cNvPr>
          <p:cNvSpPr/>
          <p:nvPr/>
        </p:nvSpPr>
        <p:spPr>
          <a:xfrm>
            <a:off x="331770" y="7691350"/>
            <a:ext cx="793737" cy="7937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id="{3EC513F7-4C75-A1B6-9A11-6034C79E1853}"/>
              </a:ext>
            </a:extLst>
          </p:cNvPr>
          <p:cNvSpPr txBox="1"/>
          <p:nvPr/>
        </p:nvSpPr>
        <p:spPr>
          <a:xfrm>
            <a:off x="3853395" y="496757"/>
            <a:ext cx="2335829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10"/>
              </a:lnSpc>
              <a:spcBef>
                <a:spcPts val="0"/>
              </a:spcBef>
              <a:spcAft>
                <a:spcPts val="0"/>
              </a:spcAft>
            </a:pPr>
            <a:r>
              <a:rPr sz="1500" b="1" spc="75" dirty="0">
                <a:solidFill>
                  <a:srgbClr val="652D8F"/>
                </a:solidFill>
                <a:latin typeface="Tahoma"/>
                <a:cs typeface="Tahoma"/>
              </a:rPr>
              <a:t>EXPERIENCE</a:t>
            </a:r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3213685C-FBAD-5375-055E-B593D4D887F5}"/>
              </a:ext>
            </a:extLst>
          </p:cNvPr>
          <p:cNvSpPr txBox="1"/>
          <p:nvPr/>
        </p:nvSpPr>
        <p:spPr>
          <a:xfrm>
            <a:off x="3865388" y="1047425"/>
            <a:ext cx="842124" cy="34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2014-2015</a:t>
            </a:r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D50B4FC4-C04F-494A-28BA-C3596A647423}"/>
              </a:ext>
            </a:extLst>
          </p:cNvPr>
          <p:cNvSpPr txBox="1"/>
          <p:nvPr/>
        </p:nvSpPr>
        <p:spPr>
          <a:xfrm>
            <a:off x="3865388" y="1263452"/>
            <a:ext cx="3874667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Titre du poste</a:t>
            </a:r>
            <a:r>
              <a:rPr sz="1000" b="1" dirty="0">
                <a:solidFill>
                  <a:srgbClr val="000002"/>
                </a:solidFill>
                <a:latin typeface="Tahoma"/>
                <a:cs typeface="Tahoma"/>
              </a:rPr>
              <a:t>|</a:t>
            </a:r>
            <a:r>
              <a:rPr sz="1000" b="1" spc="10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Ville</a:t>
            </a:r>
            <a:endParaRPr sz="1000" b="1" spc="50" dirty="0">
              <a:solidFill>
                <a:srgbClr val="000002"/>
              </a:solidFill>
              <a:latin typeface="Tahoma"/>
              <a:cs typeface="Tahoma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9" dirty="0">
                <a:solidFill>
                  <a:srgbClr val="7030A0"/>
                </a:solidFill>
                <a:latin typeface="Tahoma"/>
                <a:cs typeface="Tahoma"/>
              </a:rPr>
              <a:t>Entreprise</a:t>
            </a:r>
            <a:endParaRPr sz="1000" spc="50" dirty="0">
              <a:solidFill>
                <a:srgbClr val="7030A0"/>
              </a:solidFill>
              <a:latin typeface="Tahoma"/>
              <a:cs typeface="Tahoma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Lorem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ipsum dolor sit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amet, consectetur adipiscing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elit. Morbi tristique sapien nec nulla rutrum imperdiet.</a:t>
            </a:r>
          </a:p>
        </p:txBody>
      </p:sp>
      <p:sp>
        <p:nvSpPr>
          <p:cNvPr id="18" name="object 17">
            <a:extLst>
              <a:ext uri="{FF2B5EF4-FFF2-40B4-BE49-F238E27FC236}">
                <a16:creationId xmlns:a16="http://schemas.microsoft.com/office/drawing/2014/main" id="{87175703-DD75-9F4C-18D8-AA3371778B47}"/>
              </a:ext>
            </a:extLst>
          </p:cNvPr>
          <p:cNvSpPr txBox="1"/>
          <p:nvPr/>
        </p:nvSpPr>
        <p:spPr>
          <a:xfrm>
            <a:off x="3865388" y="2300915"/>
            <a:ext cx="842124" cy="34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2015-2016</a:t>
            </a:r>
          </a:p>
        </p:txBody>
      </p:sp>
      <p:sp>
        <p:nvSpPr>
          <p:cNvPr id="19" name="object 18">
            <a:extLst>
              <a:ext uri="{FF2B5EF4-FFF2-40B4-BE49-F238E27FC236}">
                <a16:creationId xmlns:a16="http://schemas.microsoft.com/office/drawing/2014/main" id="{552A047F-A684-8420-2F07-102C9AA7DF51}"/>
              </a:ext>
            </a:extLst>
          </p:cNvPr>
          <p:cNvSpPr txBox="1"/>
          <p:nvPr/>
        </p:nvSpPr>
        <p:spPr>
          <a:xfrm>
            <a:off x="3865388" y="2516815"/>
            <a:ext cx="3874667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Titre du poste</a:t>
            </a:r>
            <a:r>
              <a:rPr lang="fr-FR" sz="1000" b="1" dirty="0">
                <a:solidFill>
                  <a:srgbClr val="000002"/>
                </a:solidFill>
                <a:latin typeface="Tahoma"/>
                <a:cs typeface="Tahoma"/>
              </a:rPr>
              <a:t>|</a:t>
            </a:r>
            <a:r>
              <a:rPr lang="fr-FR" sz="1000" b="1" spc="10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Ville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9" dirty="0">
                <a:solidFill>
                  <a:srgbClr val="7030A0"/>
                </a:solidFill>
                <a:latin typeface="Tahoma"/>
                <a:cs typeface="Tahoma"/>
              </a:rPr>
              <a:t>Entreprise</a:t>
            </a:r>
            <a:endParaRPr lang="fr-FR" sz="1000" spc="50" dirty="0">
              <a:solidFill>
                <a:srgbClr val="7030A0"/>
              </a:solidFill>
              <a:latin typeface="Tahoma"/>
              <a:cs typeface="Tahoma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Lorem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ipsum dolor sit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amet, consectetur adipiscing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elit. Morbi tristique sapien nec nulla rutrum imperdiet.</a:t>
            </a:r>
          </a:p>
        </p:txBody>
      </p:sp>
      <p:sp>
        <p:nvSpPr>
          <p:cNvPr id="20" name="object 19">
            <a:extLst>
              <a:ext uri="{FF2B5EF4-FFF2-40B4-BE49-F238E27FC236}">
                <a16:creationId xmlns:a16="http://schemas.microsoft.com/office/drawing/2014/main" id="{106E0623-0927-38C3-D2B8-F0A252526D3A}"/>
              </a:ext>
            </a:extLst>
          </p:cNvPr>
          <p:cNvSpPr txBox="1"/>
          <p:nvPr/>
        </p:nvSpPr>
        <p:spPr>
          <a:xfrm>
            <a:off x="3865388" y="3515162"/>
            <a:ext cx="842124" cy="34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2015-2016</a:t>
            </a:r>
          </a:p>
        </p:txBody>
      </p:sp>
      <p:sp>
        <p:nvSpPr>
          <p:cNvPr id="21" name="object 20">
            <a:extLst>
              <a:ext uri="{FF2B5EF4-FFF2-40B4-BE49-F238E27FC236}">
                <a16:creationId xmlns:a16="http://schemas.microsoft.com/office/drawing/2014/main" id="{C03E49E0-67D8-4F1E-E4F5-E337DA57326B}"/>
              </a:ext>
            </a:extLst>
          </p:cNvPr>
          <p:cNvSpPr txBox="1"/>
          <p:nvPr/>
        </p:nvSpPr>
        <p:spPr>
          <a:xfrm>
            <a:off x="368560" y="3659359"/>
            <a:ext cx="3102192" cy="8941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8" marR="0">
              <a:lnSpc>
                <a:spcPts val="3852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3200" spc="154" dirty="0">
                <a:latin typeface="Tahoma"/>
                <a:cs typeface="Tahoma"/>
              </a:rPr>
              <a:t>Medhi</a:t>
            </a:r>
            <a:r>
              <a:rPr sz="3200" b="1" spc="158" dirty="0">
                <a:latin typeface="Tahoma"/>
                <a:cs typeface="Tahoma"/>
              </a:rPr>
              <a:t> </a:t>
            </a:r>
            <a:r>
              <a:rPr lang="fr-FR" sz="3200" b="1" spc="152" dirty="0">
                <a:latin typeface="Tahoma"/>
                <a:cs typeface="Tahoma"/>
              </a:rPr>
              <a:t>LENEL</a:t>
            </a:r>
            <a:endParaRPr sz="3200" b="1" spc="152" dirty="0">
              <a:latin typeface="Tahoma"/>
              <a:cs typeface="Tahoma"/>
            </a:endParaRPr>
          </a:p>
          <a:p>
            <a:pPr marL="0" marR="0">
              <a:lnSpc>
                <a:spcPts val="2776"/>
              </a:lnSpc>
              <a:spcBef>
                <a:spcPts val="451"/>
              </a:spcBef>
              <a:spcAft>
                <a:spcPts val="0"/>
              </a:spcAft>
            </a:pPr>
            <a:r>
              <a:rPr lang="fr-FR" sz="2300" spc="115" dirty="0">
                <a:solidFill>
                  <a:srgbClr val="652D8F"/>
                </a:solidFill>
                <a:latin typeface="Tahoma"/>
                <a:cs typeface="Tahoma"/>
              </a:rPr>
              <a:t>Titre du poste</a:t>
            </a:r>
            <a:endParaRPr sz="2300" spc="115" dirty="0">
              <a:solidFill>
                <a:srgbClr val="652D8F"/>
              </a:solidFill>
              <a:latin typeface="Tahoma"/>
              <a:cs typeface="Tahoma"/>
            </a:endParaRPr>
          </a:p>
        </p:txBody>
      </p:sp>
      <p:sp>
        <p:nvSpPr>
          <p:cNvPr id="22" name="object 21">
            <a:extLst>
              <a:ext uri="{FF2B5EF4-FFF2-40B4-BE49-F238E27FC236}">
                <a16:creationId xmlns:a16="http://schemas.microsoft.com/office/drawing/2014/main" id="{3BDFF7EC-68F6-3627-AEE7-F8866BAC9980}"/>
              </a:ext>
            </a:extLst>
          </p:cNvPr>
          <p:cNvSpPr txBox="1"/>
          <p:nvPr/>
        </p:nvSpPr>
        <p:spPr>
          <a:xfrm>
            <a:off x="3865388" y="3731189"/>
            <a:ext cx="3874667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Titre du poste</a:t>
            </a:r>
            <a:r>
              <a:rPr lang="fr-FR" sz="1000" b="1" dirty="0">
                <a:solidFill>
                  <a:srgbClr val="000002"/>
                </a:solidFill>
                <a:latin typeface="Tahoma"/>
                <a:cs typeface="Tahoma"/>
              </a:rPr>
              <a:t>|</a:t>
            </a:r>
            <a:r>
              <a:rPr lang="fr-FR" sz="1000" b="1" spc="10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Ville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9" dirty="0">
                <a:solidFill>
                  <a:srgbClr val="7030A0"/>
                </a:solidFill>
                <a:latin typeface="Tahoma"/>
                <a:cs typeface="Tahoma"/>
              </a:rPr>
              <a:t>Entreprise</a:t>
            </a:r>
            <a:endParaRPr lang="fr-FR" sz="1000" spc="50" dirty="0">
              <a:solidFill>
                <a:srgbClr val="7030A0"/>
              </a:solidFill>
              <a:latin typeface="Tahoma"/>
              <a:cs typeface="Tahoma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Lorem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ipsum dolor sit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amet, consectetur adipiscing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elit. Morbi tristique sapien nec nulla rutrum imperdiet.</a:t>
            </a:r>
          </a:p>
        </p:txBody>
      </p:sp>
      <p:sp>
        <p:nvSpPr>
          <p:cNvPr id="23" name="object 22">
            <a:extLst>
              <a:ext uri="{FF2B5EF4-FFF2-40B4-BE49-F238E27FC236}">
                <a16:creationId xmlns:a16="http://schemas.microsoft.com/office/drawing/2014/main" id="{41220A8A-5D4F-6D09-046A-C12DEFCCB707}"/>
              </a:ext>
            </a:extLst>
          </p:cNvPr>
          <p:cNvSpPr txBox="1"/>
          <p:nvPr/>
        </p:nvSpPr>
        <p:spPr>
          <a:xfrm>
            <a:off x="336351" y="4714360"/>
            <a:ext cx="1181906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10"/>
              </a:lnSpc>
              <a:spcBef>
                <a:spcPts val="0"/>
              </a:spcBef>
              <a:spcAft>
                <a:spcPts val="0"/>
              </a:spcAft>
            </a:pPr>
            <a:r>
              <a:rPr sz="1500" b="1" spc="75" dirty="0">
                <a:solidFill>
                  <a:srgbClr val="652D8F"/>
                </a:solidFill>
                <a:latin typeface="Tahoma"/>
                <a:cs typeface="Tahoma"/>
              </a:rPr>
              <a:t>PROFIL</a:t>
            </a:r>
          </a:p>
        </p:txBody>
      </p:sp>
      <p:sp>
        <p:nvSpPr>
          <p:cNvPr id="24" name="object 24">
            <a:extLst>
              <a:ext uri="{FF2B5EF4-FFF2-40B4-BE49-F238E27FC236}">
                <a16:creationId xmlns:a16="http://schemas.microsoft.com/office/drawing/2014/main" id="{2365DAC8-9DBB-4289-77F8-57D5F293BECB}"/>
              </a:ext>
            </a:extLst>
          </p:cNvPr>
          <p:cNvSpPr txBox="1"/>
          <p:nvPr/>
        </p:nvSpPr>
        <p:spPr>
          <a:xfrm>
            <a:off x="341311" y="5032181"/>
            <a:ext cx="3321746" cy="1156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Lorem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ipsum dolor sit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amet, consectetur</a:t>
            </a:r>
          </a:p>
          <a:p>
            <a:pPr marL="0" marR="0">
              <a:lnSpc>
                <a:spcPts val="1207"/>
              </a:lnSpc>
              <a:spcBef>
                <a:spcPts val="392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adipiscing elit. Morbi tristique sapien nec nulla</a:t>
            </a:r>
          </a:p>
          <a:p>
            <a:pPr marL="0" marR="0">
              <a:lnSpc>
                <a:spcPts val="1207"/>
              </a:lnSpc>
              <a:spcBef>
                <a:spcPts val="392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rutrum imperdiet. Nullam 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faucibus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augue id</a:t>
            </a:r>
          </a:p>
          <a:p>
            <a:pPr marL="0" marR="0">
              <a:lnSpc>
                <a:spcPts val="1207"/>
              </a:lnSpc>
              <a:spcBef>
                <a:spcPts val="392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velit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 luctus maximus. 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Interdum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et malesuada</a:t>
            </a:r>
          </a:p>
          <a:p>
            <a:pPr marL="0" marR="0">
              <a:lnSpc>
                <a:spcPts val="1207"/>
              </a:lnSpc>
              <a:spcBef>
                <a:spcPts val="392"/>
              </a:spcBef>
              <a:spcAft>
                <a:spcPts val="0"/>
              </a:spcAft>
            </a:pPr>
            <a:r>
              <a:rPr sz="1000" spc="46" dirty="0">
                <a:solidFill>
                  <a:srgbClr val="000002"/>
                </a:solidFill>
                <a:latin typeface="Tahoma"/>
                <a:cs typeface="Tahoma"/>
              </a:rPr>
              <a:t>fames</a:t>
            </a:r>
            <a:r>
              <a:rPr sz="1000" spc="52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ac ante ipsum primis in 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faucibus.</a:t>
            </a:r>
          </a:p>
        </p:txBody>
      </p:sp>
      <p:sp>
        <p:nvSpPr>
          <p:cNvPr id="25" name="object 25">
            <a:extLst>
              <a:ext uri="{FF2B5EF4-FFF2-40B4-BE49-F238E27FC236}">
                <a16:creationId xmlns:a16="http://schemas.microsoft.com/office/drawing/2014/main" id="{E6AC15AF-71E7-7D86-E349-38CEECEF9FE8}"/>
              </a:ext>
            </a:extLst>
          </p:cNvPr>
          <p:cNvSpPr txBox="1"/>
          <p:nvPr/>
        </p:nvSpPr>
        <p:spPr>
          <a:xfrm>
            <a:off x="3865388" y="5375838"/>
            <a:ext cx="842124" cy="34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2014-2015</a:t>
            </a:r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A4D20EC7-0A60-54FB-4455-B345B5BC898C}"/>
              </a:ext>
            </a:extLst>
          </p:cNvPr>
          <p:cNvSpPr txBox="1"/>
          <p:nvPr/>
        </p:nvSpPr>
        <p:spPr>
          <a:xfrm>
            <a:off x="3865388" y="5591866"/>
            <a:ext cx="3616067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Université</a:t>
            </a:r>
            <a:r>
              <a:rPr sz="1000" b="1" dirty="0">
                <a:solidFill>
                  <a:srgbClr val="000002"/>
                </a:solidFill>
                <a:latin typeface="Tahoma"/>
                <a:cs typeface="Tahoma"/>
              </a:rPr>
              <a:t>|</a:t>
            </a:r>
            <a:r>
              <a:rPr sz="1000" b="1" spc="10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Ville</a:t>
            </a:r>
            <a:endParaRPr sz="1000" b="1" spc="50" dirty="0">
              <a:solidFill>
                <a:srgbClr val="000002"/>
              </a:solidFill>
              <a:latin typeface="Tahoma"/>
              <a:cs typeface="Tahoma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9" dirty="0">
                <a:solidFill>
                  <a:srgbClr val="7030A0"/>
                </a:solidFill>
                <a:latin typeface="Tahoma"/>
                <a:cs typeface="Tahoma"/>
              </a:rPr>
              <a:t>Diplôme</a:t>
            </a:r>
            <a:endParaRPr sz="1000" spc="49" dirty="0">
              <a:solidFill>
                <a:srgbClr val="7030A0"/>
              </a:solidFill>
              <a:latin typeface="Tahoma"/>
              <a:cs typeface="Tahoma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Lorem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ipsum dolor sit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amet, consectetur adipiscing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elit. Morbi tristique sapien nec nulla rutrum imperdiet.</a:t>
            </a:r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BC092B58-C036-F8F3-693A-220AF1C8AD18}"/>
              </a:ext>
            </a:extLst>
          </p:cNvPr>
          <p:cNvSpPr txBox="1"/>
          <p:nvPr/>
        </p:nvSpPr>
        <p:spPr>
          <a:xfrm>
            <a:off x="326516" y="6295795"/>
            <a:ext cx="1254310" cy="515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10"/>
              </a:lnSpc>
              <a:spcBef>
                <a:spcPts val="0"/>
              </a:spcBef>
              <a:spcAft>
                <a:spcPts val="0"/>
              </a:spcAft>
            </a:pPr>
            <a:r>
              <a:rPr sz="1500" b="1" spc="75" dirty="0">
                <a:solidFill>
                  <a:srgbClr val="652D8F"/>
                </a:solidFill>
                <a:latin typeface="Tahoma"/>
                <a:cs typeface="Tahoma"/>
              </a:rPr>
              <a:t>CONTACT</a:t>
            </a:r>
          </a:p>
        </p:txBody>
      </p:sp>
      <p:sp>
        <p:nvSpPr>
          <p:cNvPr id="28" name="object 28">
            <a:extLst>
              <a:ext uri="{FF2B5EF4-FFF2-40B4-BE49-F238E27FC236}">
                <a16:creationId xmlns:a16="http://schemas.microsoft.com/office/drawing/2014/main" id="{93907BAB-79D8-FD9E-F833-35DF0B092565}"/>
              </a:ext>
            </a:extLst>
          </p:cNvPr>
          <p:cNvSpPr txBox="1"/>
          <p:nvPr/>
        </p:nvSpPr>
        <p:spPr>
          <a:xfrm>
            <a:off x="3865388" y="6629328"/>
            <a:ext cx="842124" cy="34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2015-2016</a:t>
            </a:r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3B69EF0A-9067-EE0E-85C1-F465FE45877E}"/>
              </a:ext>
            </a:extLst>
          </p:cNvPr>
          <p:cNvSpPr txBox="1"/>
          <p:nvPr/>
        </p:nvSpPr>
        <p:spPr>
          <a:xfrm>
            <a:off x="330770" y="6650415"/>
            <a:ext cx="135723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Mob </a:t>
            </a:r>
            <a:r>
              <a:rPr sz="1000" dirty="0">
                <a:solidFill>
                  <a:srgbClr val="000002"/>
                </a:solidFill>
                <a:latin typeface="Tahoma"/>
                <a:cs typeface="Tahoma"/>
              </a:rPr>
              <a:t>:</a:t>
            </a:r>
            <a:r>
              <a:rPr sz="1000" spc="10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lang="fr-FR" sz="1000" spc="50" dirty="0">
                <a:solidFill>
                  <a:srgbClr val="000002"/>
                </a:solidFill>
                <a:latin typeface="Tahoma"/>
                <a:cs typeface="Tahoma"/>
              </a:rPr>
              <a:t>0102030405</a:t>
            </a:r>
            <a:endParaRPr sz="1000" spc="50" dirty="0">
              <a:solidFill>
                <a:srgbClr val="000002"/>
              </a:solidFill>
              <a:latin typeface="Tahoma"/>
              <a:cs typeface="Tahoma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8B24CA79-5F4D-5760-A27F-05E233056296}"/>
              </a:ext>
            </a:extLst>
          </p:cNvPr>
          <p:cNvSpPr txBox="1"/>
          <p:nvPr/>
        </p:nvSpPr>
        <p:spPr>
          <a:xfrm>
            <a:off x="2200337" y="6650415"/>
            <a:ext cx="11730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33" dirty="0" err="1">
                <a:solidFill>
                  <a:srgbClr val="000002"/>
                </a:solidFill>
                <a:latin typeface="Tahoma"/>
                <a:cs typeface="Tahoma"/>
              </a:rPr>
              <a:t>Twitter.com</a:t>
            </a:r>
            <a:r>
              <a:rPr sz="1000" spc="33" dirty="0">
                <a:solidFill>
                  <a:srgbClr val="000002"/>
                </a:solidFill>
                <a:latin typeface="Tahoma"/>
                <a:cs typeface="Tahoma"/>
              </a:rPr>
              <a:t>/</a:t>
            </a:r>
            <a:r>
              <a:rPr lang="fr-FR" sz="1000" spc="46" dirty="0">
                <a:solidFill>
                  <a:srgbClr val="000002"/>
                </a:solidFill>
                <a:latin typeface="Tahoma"/>
                <a:cs typeface="Tahoma"/>
              </a:rPr>
              <a:t> moi</a:t>
            </a:r>
            <a:endParaRPr sz="1000" spc="33" dirty="0">
              <a:solidFill>
                <a:srgbClr val="000002"/>
              </a:solidFill>
              <a:latin typeface="Tahoma"/>
              <a:cs typeface="Tahoma"/>
            </a:endParaRPr>
          </a:p>
        </p:txBody>
      </p:sp>
      <p:sp>
        <p:nvSpPr>
          <p:cNvPr id="31" name="object 31">
            <a:extLst>
              <a:ext uri="{FF2B5EF4-FFF2-40B4-BE49-F238E27FC236}">
                <a16:creationId xmlns:a16="http://schemas.microsoft.com/office/drawing/2014/main" id="{242D9CDB-DD2C-5B4B-34BF-0614B24E8B72}"/>
              </a:ext>
            </a:extLst>
          </p:cNvPr>
          <p:cNvSpPr txBox="1"/>
          <p:nvPr/>
        </p:nvSpPr>
        <p:spPr>
          <a:xfrm>
            <a:off x="330770" y="6853615"/>
            <a:ext cx="152340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46" dirty="0" err="1">
                <a:solidFill>
                  <a:srgbClr val="000002"/>
                </a:solidFill>
                <a:latin typeface="Tahoma"/>
                <a:cs typeface="Tahoma"/>
              </a:rPr>
              <a:t>Facebook.com</a:t>
            </a:r>
            <a:r>
              <a:rPr sz="1000" spc="46" dirty="0">
                <a:solidFill>
                  <a:srgbClr val="000002"/>
                </a:solidFill>
                <a:latin typeface="Tahoma"/>
                <a:cs typeface="Tahoma"/>
              </a:rPr>
              <a:t>/</a:t>
            </a:r>
            <a:r>
              <a:rPr lang="fr-FR" sz="1000" spc="46" dirty="0">
                <a:solidFill>
                  <a:srgbClr val="000002"/>
                </a:solidFill>
                <a:latin typeface="Tahoma"/>
                <a:cs typeface="Tahoma"/>
              </a:rPr>
              <a:t>moi</a:t>
            </a:r>
            <a:endParaRPr sz="1000" spc="46" dirty="0">
              <a:solidFill>
                <a:srgbClr val="000002"/>
              </a:solidFill>
              <a:latin typeface="Tahoma"/>
              <a:cs typeface="Tahoma"/>
            </a:endParaRPr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6AD809ED-FC3D-3F5D-799D-B58A30B25954}"/>
              </a:ext>
            </a:extLst>
          </p:cNvPr>
          <p:cNvSpPr txBox="1"/>
          <p:nvPr/>
        </p:nvSpPr>
        <p:spPr>
          <a:xfrm>
            <a:off x="2097340" y="6853615"/>
            <a:ext cx="1276443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 err="1">
                <a:solidFill>
                  <a:srgbClr val="000002"/>
                </a:solidFill>
                <a:latin typeface="Tahoma"/>
                <a:cs typeface="Tahoma"/>
              </a:rPr>
              <a:t>Linkedin.com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/</a:t>
            </a:r>
            <a:r>
              <a:rPr lang="fr-FR" sz="1000" spc="46" dirty="0">
                <a:solidFill>
                  <a:srgbClr val="000002"/>
                </a:solidFill>
                <a:latin typeface="Tahoma"/>
                <a:cs typeface="Tahoma"/>
              </a:rPr>
              <a:t> moi</a:t>
            </a:r>
            <a:endParaRPr sz="1000" spc="50" dirty="0">
              <a:solidFill>
                <a:srgbClr val="000002"/>
              </a:solidFill>
              <a:latin typeface="Tahoma"/>
              <a:cs typeface="Tahoma"/>
            </a:endParaRPr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DAED24D5-505F-5050-6688-1E9773DDE6F6}"/>
              </a:ext>
            </a:extLst>
          </p:cNvPr>
          <p:cNvSpPr txBox="1"/>
          <p:nvPr/>
        </p:nvSpPr>
        <p:spPr>
          <a:xfrm>
            <a:off x="3865388" y="6845228"/>
            <a:ext cx="219593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Université</a:t>
            </a:r>
            <a:r>
              <a:rPr lang="fr-FR" sz="1000" b="1" dirty="0">
                <a:solidFill>
                  <a:srgbClr val="000002"/>
                </a:solidFill>
                <a:latin typeface="Tahoma"/>
                <a:cs typeface="Tahoma"/>
              </a:rPr>
              <a:t>|</a:t>
            </a:r>
            <a:r>
              <a:rPr lang="fr-FR" sz="1000" b="1" spc="10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Ville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9" dirty="0">
                <a:solidFill>
                  <a:srgbClr val="7030A0"/>
                </a:solidFill>
                <a:latin typeface="Tahoma"/>
                <a:cs typeface="Tahoma"/>
              </a:rPr>
              <a:t>Diplôme</a:t>
            </a:r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A029C62E-76D0-5A40-8091-47833EEDFC27}"/>
              </a:ext>
            </a:extLst>
          </p:cNvPr>
          <p:cNvSpPr txBox="1"/>
          <p:nvPr/>
        </p:nvSpPr>
        <p:spPr>
          <a:xfrm>
            <a:off x="3865388" y="7150028"/>
            <a:ext cx="3616067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Lorem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ipsum dolor sit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amet, consectetur adipiscing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elit. Morbi tristique sapien nec nulla rutrum imperdiet.</a:t>
            </a:r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2174B34D-9648-863C-643D-D4DE073763B1}"/>
              </a:ext>
            </a:extLst>
          </p:cNvPr>
          <p:cNvSpPr txBox="1"/>
          <p:nvPr/>
        </p:nvSpPr>
        <p:spPr>
          <a:xfrm>
            <a:off x="325648" y="7312861"/>
            <a:ext cx="1541202" cy="5156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10"/>
              </a:lnSpc>
              <a:spcBef>
                <a:spcPts val="0"/>
              </a:spcBef>
              <a:spcAft>
                <a:spcPts val="0"/>
              </a:spcAft>
            </a:pPr>
            <a:r>
              <a:rPr sz="1500" b="1" spc="75" dirty="0">
                <a:solidFill>
                  <a:srgbClr val="652D8F"/>
                </a:solidFill>
                <a:latin typeface="Tahoma"/>
                <a:cs typeface="Tahoma"/>
              </a:rPr>
              <a:t>LANGUAGES</a:t>
            </a:r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5775C107-6A48-C554-8CAA-82F0D6B03027}"/>
              </a:ext>
            </a:extLst>
          </p:cNvPr>
          <p:cNvSpPr txBox="1"/>
          <p:nvPr/>
        </p:nvSpPr>
        <p:spPr>
          <a:xfrm>
            <a:off x="3865388" y="7843575"/>
            <a:ext cx="842124" cy="34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2015-2016</a:t>
            </a:r>
          </a:p>
        </p:txBody>
      </p:sp>
      <p:sp>
        <p:nvSpPr>
          <p:cNvPr id="37" name="object 37">
            <a:extLst>
              <a:ext uri="{FF2B5EF4-FFF2-40B4-BE49-F238E27FC236}">
                <a16:creationId xmlns:a16="http://schemas.microsoft.com/office/drawing/2014/main" id="{843E7C72-2C49-3DFB-4710-9F5D247DD770}"/>
              </a:ext>
            </a:extLst>
          </p:cNvPr>
          <p:cNvSpPr txBox="1"/>
          <p:nvPr/>
        </p:nvSpPr>
        <p:spPr>
          <a:xfrm>
            <a:off x="3865388" y="8059602"/>
            <a:ext cx="2195935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Université</a:t>
            </a:r>
            <a:r>
              <a:rPr lang="fr-FR" sz="1000" b="1" dirty="0">
                <a:solidFill>
                  <a:srgbClr val="000002"/>
                </a:solidFill>
                <a:latin typeface="Tahoma"/>
                <a:cs typeface="Tahoma"/>
              </a:rPr>
              <a:t>|</a:t>
            </a:r>
            <a:r>
              <a:rPr lang="fr-FR" sz="1000" b="1" spc="10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Ville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9" dirty="0">
                <a:solidFill>
                  <a:srgbClr val="7030A0"/>
                </a:solidFill>
                <a:latin typeface="Tahoma"/>
                <a:cs typeface="Tahoma"/>
              </a:rPr>
              <a:t>Diplôme</a:t>
            </a:r>
          </a:p>
        </p:txBody>
      </p:sp>
      <p:sp>
        <p:nvSpPr>
          <p:cNvPr id="38" name="object 38">
            <a:extLst>
              <a:ext uri="{FF2B5EF4-FFF2-40B4-BE49-F238E27FC236}">
                <a16:creationId xmlns:a16="http://schemas.microsoft.com/office/drawing/2014/main" id="{1745E4D7-8CE4-6830-E2C4-81B8CEA3D1B3}"/>
              </a:ext>
            </a:extLst>
          </p:cNvPr>
          <p:cNvSpPr txBox="1"/>
          <p:nvPr/>
        </p:nvSpPr>
        <p:spPr>
          <a:xfrm>
            <a:off x="3865388" y="8364402"/>
            <a:ext cx="3874667" cy="4961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Lorem</a:t>
            </a:r>
            <a:r>
              <a:rPr sz="1000" spc="51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ipsum dolor sit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amet, consectetur adipiscing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elit. Morbi tristique sapien nec nulla rutrum imperdiet.</a:t>
            </a:r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319762AC-77C0-95E9-4C9E-B99C25BA117B}"/>
              </a:ext>
            </a:extLst>
          </p:cNvPr>
          <p:cNvSpPr txBox="1"/>
          <p:nvPr/>
        </p:nvSpPr>
        <p:spPr>
          <a:xfrm>
            <a:off x="430187" y="8579742"/>
            <a:ext cx="656099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Français</a:t>
            </a:r>
            <a:endParaRPr sz="1000" b="1" spc="50" dirty="0">
              <a:solidFill>
                <a:srgbClr val="000002"/>
              </a:solidFill>
              <a:latin typeface="Tahoma"/>
              <a:cs typeface="Tahoma"/>
            </a:endParaRPr>
          </a:p>
          <a:p>
            <a:pPr marL="31495" marR="0">
              <a:lnSpc>
                <a:spcPts val="1207"/>
              </a:lnSpc>
              <a:spcBef>
                <a:spcPts val="597"/>
              </a:spcBef>
              <a:spcAft>
                <a:spcPts val="0"/>
              </a:spcAft>
            </a:pPr>
            <a:r>
              <a:rPr sz="1000" b="1" spc="50" dirty="0">
                <a:solidFill>
                  <a:srgbClr val="000002"/>
                </a:solidFill>
                <a:latin typeface="Tahoma"/>
                <a:cs typeface="Tahoma"/>
              </a:rPr>
              <a:t>100%</a:t>
            </a:r>
          </a:p>
        </p:txBody>
      </p:sp>
      <p:sp>
        <p:nvSpPr>
          <p:cNvPr id="40" name="object 40">
            <a:extLst>
              <a:ext uri="{FF2B5EF4-FFF2-40B4-BE49-F238E27FC236}">
                <a16:creationId xmlns:a16="http://schemas.microsoft.com/office/drawing/2014/main" id="{7E1DD242-824D-BAEA-3DC4-B5EB6EC49189}"/>
              </a:ext>
            </a:extLst>
          </p:cNvPr>
          <p:cNvSpPr txBox="1"/>
          <p:nvPr/>
        </p:nvSpPr>
        <p:spPr>
          <a:xfrm>
            <a:off x="1492468" y="8586254"/>
            <a:ext cx="725949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Allemand</a:t>
            </a:r>
            <a:endParaRPr sz="1000" b="1" spc="50" dirty="0">
              <a:solidFill>
                <a:srgbClr val="000002"/>
              </a:solidFill>
              <a:latin typeface="Tahoma"/>
              <a:cs typeface="Tahoma"/>
            </a:endParaRPr>
          </a:p>
          <a:p>
            <a:pPr marL="112141" marR="0">
              <a:lnSpc>
                <a:spcPts val="1207"/>
              </a:lnSpc>
              <a:spcBef>
                <a:spcPts val="495"/>
              </a:spcBef>
              <a:spcAft>
                <a:spcPts val="0"/>
              </a:spcAft>
            </a:pPr>
            <a:r>
              <a:rPr sz="1000" b="1" spc="50" dirty="0">
                <a:solidFill>
                  <a:srgbClr val="000002"/>
                </a:solidFill>
                <a:latin typeface="Tahoma"/>
                <a:cs typeface="Tahoma"/>
              </a:rPr>
              <a:t>85%</a:t>
            </a:r>
          </a:p>
        </p:txBody>
      </p:sp>
      <p:sp>
        <p:nvSpPr>
          <p:cNvPr id="41" name="object 41">
            <a:extLst>
              <a:ext uri="{FF2B5EF4-FFF2-40B4-BE49-F238E27FC236}">
                <a16:creationId xmlns:a16="http://schemas.microsoft.com/office/drawing/2014/main" id="{94BBBFD5-B758-E137-9BC2-C6925695455C}"/>
              </a:ext>
            </a:extLst>
          </p:cNvPr>
          <p:cNvSpPr txBox="1"/>
          <p:nvPr/>
        </p:nvSpPr>
        <p:spPr>
          <a:xfrm>
            <a:off x="2589621" y="8586254"/>
            <a:ext cx="818913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spc="50" dirty="0">
                <a:solidFill>
                  <a:srgbClr val="000002"/>
                </a:solidFill>
                <a:latin typeface="Tahoma"/>
                <a:cs typeface="Tahoma"/>
              </a:rPr>
              <a:t>Espagnol</a:t>
            </a:r>
            <a:endParaRPr sz="1000" b="1" spc="50" dirty="0">
              <a:solidFill>
                <a:srgbClr val="000002"/>
              </a:solidFill>
              <a:latin typeface="Tahoma"/>
              <a:cs typeface="Tahoma"/>
            </a:endParaRPr>
          </a:p>
          <a:p>
            <a:pPr marL="89916" marR="0">
              <a:lnSpc>
                <a:spcPts val="1207"/>
              </a:lnSpc>
              <a:spcBef>
                <a:spcPts val="495"/>
              </a:spcBef>
              <a:spcAft>
                <a:spcPts val="0"/>
              </a:spcAft>
            </a:pPr>
            <a:r>
              <a:rPr sz="1000" b="1" spc="50" dirty="0">
                <a:solidFill>
                  <a:srgbClr val="000002"/>
                </a:solidFill>
                <a:latin typeface="Tahoma"/>
                <a:cs typeface="Tahoma"/>
              </a:rPr>
              <a:t>100%</a:t>
            </a:r>
          </a:p>
        </p:txBody>
      </p:sp>
      <p:sp>
        <p:nvSpPr>
          <p:cNvPr id="42" name="object 42">
            <a:extLst>
              <a:ext uri="{FF2B5EF4-FFF2-40B4-BE49-F238E27FC236}">
                <a16:creationId xmlns:a16="http://schemas.microsoft.com/office/drawing/2014/main" id="{AA541A0B-8402-E073-A4A1-2626AEBA4240}"/>
              </a:ext>
            </a:extLst>
          </p:cNvPr>
          <p:cNvSpPr txBox="1"/>
          <p:nvPr/>
        </p:nvSpPr>
        <p:spPr>
          <a:xfrm>
            <a:off x="4515432" y="9118587"/>
            <a:ext cx="690672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7" dirty="0">
                <a:solidFill>
                  <a:srgbClr val="000002"/>
                </a:solidFill>
                <a:latin typeface="Tahoma"/>
                <a:cs typeface="Tahoma"/>
              </a:rPr>
              <a:t>Créatif</a:t>
            </a:r>
            <a:endParaRPr sz="1000" spc="47" dirty="0">
              <a:solidFill>
                <a:srgbClr val="000002"/>
              </a:solidFill>
              <a:latin typeface="Tahoma"/>
              <a:cs typeface="Tahoma"/>
            </a:endParaRPr>
          </a:p>
          <a:p>
            <a:pPr marL="0" marR="0">
              <a:lnSpc>
                <a:spcPts val="1207"/>
              </a:lnSpc>
              <a:spcBef>
                <a:spcPts val="1392"/>
              </a:spcBef>
              <a:spcAft>
                <a:spcPts val="0"/>
              </a:spcAft>
            </a:pPr>
            <a:r>
              <a:rPr lang="fr-FR" sz="1000" spc="50" dirty="0">
                <a:solidFill>
                  <a:srgbClr val="000002"/>
                </a:solidFill>
                <a:latin typeface="Tahoma"/>
                <a:cs typeface="Tahoma"/>
              </a:rPr>
              <a:t>Sérieux</a:t>
            </a:r>
            <a:endParaRPr sz="1000" spc="50" dirty="0">
              <a:solidFill>
                <a:srgbClr val="000002"/>
              </a:solidFill>
              <a:latin typeface="Tahoma"/>
              <a:cs typeface="Tahoma"/>
            </a:endParaRPr>
          </a:p>
        </p:txBody>
      </p:sp>
      <p:sp>
        <p:nvSpPr>
          <p:cNvPr id="43" name="object 43">
            <a:extLst>
              <a:ext uri="{FF2B5EF4-FFF2-40B4-BE49-F238E27FC236}">
                <a16:creationId xmlns:a16="http://schemas.microsoft.com/office/drawing/2014/main" id="{023961CE-60BD-118F-5B89-BD896C0F6E6B}"/>
              </a:ext>
            </a:extLst>
          </p:cNvPr>
          <p:cNvSpPr txBox="1"/>
          <p:nvPr/>
        </p:nvSpPr>
        <p:spPr>
          <a:xfrm>
            <a:off x="328401" y="9308876"/>
            <a:ext cx="1158032" cy="7501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Microsoft</a:t>
            </a: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 </a:t>
            </a:r>
            <a:r>
              <a:rPr sz="1000" spc="49" dirty="0">
                <a:solidFill>
                  <a:srgbClr val="000002"/>
                </a:solidFill>
                <a:latin typeface="Tahoma"/>
                <a:cs typeface="Tahoma"/>
              </a:rPr>
              <a:t>Office</a:t>
            </a:r>
          </a:p>
          <a:p>
            <a:pPr marL="0" marR="0">
              <a:lnSpc>
                <a:spcPts val="1207"/>
              </a:lnSpc>
              <a:spcBef>
                <a:spcPts val="1992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PHP MySQL</a:t>
            </a:r>
          </a:p>
        </p:txBody>
      </p:sp>
      <p:sp>
        <p:nvSpPr>
          <p:cNvPr id="44" name="object 44">
            <a:extLst>
              <a:ext uri="{FF2B5EF4-FFF2-40B4-BE49-F238E27FC236}">
                <a16:creationId xmlns:a16="http://schemas.microsoft.com/office/drawing/2014/main" id="{EDCA45AE-BB58-C48A-9A66-D467D1307449}"/>
              </a:ext>
            </a:extLst>
          </p:cNvPr>
          <p:cNvSpPr txBox="1"/>
          <p:nvPr/>
        </p:nvSpPr>
        <p:spPr>
          <a:xfrm>
            <a:off x="4515432" y="9778987"/>
            <a:ext cx="806162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spc="46" dirty="0">
                <a:solidFill>
                  <a:srgbClr val="000002"/>
                </a:solidFill>
                <a:latin typeface="Tahoma"/>
                <a:cs typeface="Tahoma"/>
              </a:rPr>
              <a:t>Innovant</a:t>
            </a:r>
            <a:endParaRPr sz="1000" spc="46" dirty="0">
              <a:solidFill>
                <a:srgbClr val="000002"/>
              </a:solidFill>
              <a:latin typeface="Tahoma"/>
              <a:cs typeface="Tahoma"/>
            </a:endParaRPr>
          </a:p>
          <a:p>
            <a:pPr marL="0" marR="0">
              <a:lnSpc>
                <a:spcPts val="1207"/>
              </a:lnSpc>
              <a:spcBef>
                <a:spcPts val="1392"/>
              </a:spcBef>
              <a:spcAft>
                <a:spcPts val="0"/>
              </a:spcAft>
            </a:pPr>
            <a:r>
              <a:rPr lang="fr-FR" sz="1000" spc="49" dirty="0">
                <a:solidFill>
                  <a:srgbClr val="000002"/>
                </a:solidFill>
                <a:latin typeface="Tahoma"/>
                <a:cs typeface="Tahoma"/>
              </a:rPr>
              <a:t>Organisé</a:t>
            </a:r>
            <a:endParaRPr sz="1000" spc="49" dirty="0">
              <a:solidFill>
                <a:srgbClr val="000002"/>
              </a:solidFill>
              <a:latin typeface="Tahoma"/>
              <a:cs typeface="Tahoma"/>
            </a:endParaRPr>
          </a:p>
        </p:txBody>
      </p:sp>
      <p:sp>
        <p:nvSpPr>
          <p:cNvPr id="45" name="object 45">
            <a:extLst>
              <a:ext uri="{FF2B5EF4-FFF2-40B4-BE49-F238E27FC236}">
                <a16:creationId xmlns:a16="http://schemas.microsoft.com/office/drawing/2014/main" id="{85092C9E-A8F6-F548-924A-B0866CBE843E}"/>
              </a:ext>
            </a:extLst>
          </p:cNvPr>
          <p:cNvSpPr txBox="1"/>
          <p:nvPr/>
        </p:nvSpPr>
        <p:spPr>
          <a:xfrm>
            <a:off x="328401" y="10121676"/>
            <a:ext cx="1207044" cy="3437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07"/>
              </a:lnSpc>
              <a:spcBef>
                <a:spcPts val="0"/>
              </a:spcBef>
              <a:spcAft>
                <a:spcPts val="0"/>
              </a:spcAft>
            </a:pPr>
            <a:r>
              <a:rPr sz="1000" spc="50" dirty="0">
                <a:solidFill>
                  <a:srgbClr val="000002"/>
                </a:solidFill>
                <a:latin typeface="Tahoma"/>
                <a:cs typeface="Tahoma"/>
              </a:rPr>
              <a:t>Google Analytics</a:t>
            </a:r>
          </a:p>
        </p:txBody>
      </p:sp>
      <p:cxnSp>
        <p:nvCxnSpPr>
          <p:cNvPr id="46" name="Прямая соединительная линия 46">
            <a:extLst>
              <a:ext uri="{FF2B5EF4-FFF2-40B4-BE49-F238E27FC236}">
                <a16:creationId xmlns:a16="http://schemas.microsoft.com/office/drawing/2014/main" id="{42603F9E-741A-2A4F-2CBA-4AF5588E9012}"/>
              </a:ext>
            </a:extLst>
          </p:cNvPr>
          <p:cNvCxnSpPr>
            <a:endCxn id="52" idx="4"/>
          </p:cNvCxnSpPr>
          <p:nvPr/>
        </p:nvCxnSpPr>
        <p:spPr>
          <a:xfrm flipH="1">
            <a:off x="3640501" y="803846"/>
            <a:ext cx="16835" cy="7191148"/>
          </a:xfrm>
          <a:prstGeom prst="line">
            <a:avLst/>
          </a:prstGeom>
          <a:ln w="19050">
            <a:solidFill>
              <a:srgbClr val="652D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7">
            <a:extLst>
              <a:ext uri="{FF2B5EF4-FFF2-40B4-BE49-F238E27FC236}">
                <a16:creationId xmlns:a16="http://schemas.microsoft.com/office/drawing/2014/main" id="{9F965ED3-91AC-327E-1469-573B8798F829}"/>
              </a:ext>
            </a:extLst>
          </p:cNvPr>
          <p:cNvSpPr/>
          <p:nvPr/>
        </p:nvSpPr>
        <p:spPr>
          <a:xfrm>
            <a:off x="3602097" y="1098598"/>
            <a:ext cx="93242" cy="93242"/>
          </a:xfrm>
          <a:prstGeom prst="ellipse">
            <a:avLst/>
          </a:prstGeom>
          <a:solidFill>
            <a:srgbClr val="652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Овал 48">
            <a:extLst>
              <a:ext uri="{FF2B5EF4-FFF2-40B4-BE49-F238E27FC236}">
                <a16:creationId xmlns:a16="http://schemas.microsoft.com/office/drawing/2014/main" id="{A281B975-B20F-CB3C-3AE3-13107426CCB3}"/>
              </a:ext>
            </a:extLst>
          </p:cNvPr>
          <p:cNvSpPr/>
          <p:nvPr/>
        </p:nvSpPr>
        <p:spPr>
          <a:xfrm>
            <a:off x="3602097" y="2343959"/>
            <a:ext cx="93242" cy="93242"/>
          </a:xfrm>
          <a:prstGeom prst="ellipse">
            <a:avLst/>
          </a:prstGeom>
          <a:solidFill>
            <a:srgbClr val="652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Овал 49">
            <a:extLst>
              <a:ext uri="{FF2B5EF4-FFF2-40B4-BE49-F238E27FC236}">
                <a16:creationId xmlns:a16="http://schemas.microsoft.com/office/drawing/2014/main" id="{F4FEF4E7-7F40-A29C-F761-293FAE8D6BA1}"/>
              </a:ext>
            </a:extLst>
          </p:cNvPr>
          <p:cNvSpPr/>
          <p:nvPr/>
        </p:nvSpPr>
        <p:spPr>
          <a:xfrm>
            <a:off x="3610715" y="3569310"/>
            <a:ext cx="93242" cy="93242"/>
          </a:xfrm>
          <a:prstGeom prst="ellipse">
            <a:avLst/>
          </a:prstGeom>
          <a:solidFill>
            <a:srgbClr val="652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Овал 50">
            <a:extLst>
              <a:ext uri="{FF2B5EF4-FFF2-40B4-BE49-F238E27FC236}">
                <a16:creationId xmlns:a16="http://schemas.microsoft.com/office/drawing/2014/main" id="{A55FF0AE-9563-76C3-A2E5-FD3D39CDD288}"/>
              </a:ext>
            </a:extLst>
          </p:cNvPr>
          <p:cNvSpPr/>
          <p:nvPr/>
        </p:nvSpPr>
        <p:spPr>
          <a:xfrm>
            <a:off x="3598499" y="5412358"/>
            <a:ext cx="93242" cy="93242"/>
          </a:xfrm>
          <a:prstGeom prst="ellipse">
            <a:avLst/>
          </a:prstGeom>
          <a:solidFill>
            <a:srgbClr val="652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Овал 51">
            <a:extLst>
              <a:ext uri="{FF2B5EF4-FFF2-40B4-BE49-F238E27FC236}">
                <a16:creationId xmlns:a16="http://schemas.microsoft.com/office/drawing/2014/main" id="{1B61BB56-C7F1-1F1C-375B-CEC89185B459}"/>
              </a:ext>
            </a:extLst>
          </p:cNvPr>
          <p:cNvSpPr/>
          <p:nvPr/>
        </p:nvSpPr>
        <p:spPr>
          <a:xfrm>
            <a:off x="3596785" y="6657055"/>
            <a:ext cx="93242" cy="93242"/>
          </a:xfrm>
          <a:prstGeom prst="ellipse">
            <a:avLst/>
          </a:prstGeom>
          <a:solidFill>
            <a:srgbClr val="652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Овал 52">
            <a:extLst>
              <a:ext uri="{FF2B5EF4-FFF2-40B4-BE49-F238E27FC236}">
                <a16:creationId xmlns:a16="http://schemas.microsoft.com/office/drawing/2014/main" id="{A9804721-E879-7004-E254-F999653E3A9B}"/>
              </a:ext>
            </a:extLst>
          </p:cNvPr>
          <p:cNvSpPr/>
          <p:nvPr/>
        </p:nvSpPr>
        <p:spPr>
          <a:xfrm>
            <a:off x="3593880" y="7901752"/>
            <a:ext cx="93242" cy="93242"/>
          </a:xfrm>
          <a:prstGeom prst="ellipse">
            <a:avLst/>
          </a:prstGeom>
          <a:solidFill>
            <a:srgbClr val="652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Скругленный прямоугольник 54">
            <a:extLst>
              <a:ext uri="{FF2B5EF4-FFF2-40B4-BE49-F238E27FC236}">
                <a16:creationId xmlns:a16="http://schemas.microsoft.com/office/drawing/2014/main" id="{9FFB62D8-22B3-D2BD-9494-E15AC3B8D95D}"/>
              </a:ext>
            </a:extLst>
          </p:cNvPr>
          <p:cNvSpPr/>
          <p:nvPr/>
        </p:nvSpPr>
        <p:spPr>
          <a:xfrm>
            <a:off x="3602097" y="398397"/>
            <a:ext cx="2459226" cy="432048"/>
          </a:xfrm>
          <a:prstGeom prst="roundRect">
            <a:avLst>
              <a:gd name="adj" fmla="val 29240"/>
            </a:avLst>
          </a:prstGeom>
          <a:noFill/>
          <a:ln>
            <a:solidFill>
              <a:srgbClr val="652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Скругленный прямоугольник 56">
            <a:extLst>
              <a:ext uri="{FF2B5EF4-FFF2-40B4-BE49-F238E27FC236}">
                <a16:creationId xmlns:a16="http://schemas.microsoft.com/office/drawing/2014/main" id="{C5CF1D64-367C-9826-DCE9-CB678AF14B80}"/>
              </a:ext>
            </a:extLst>
          </p:cNvPr>
          <p:cNvSpPr/>
          <p:nvPr/>
        </p:nvSpPr>
        <p:spPr>
          <a:xfrm>
            <a:off x="3611093" y="4727381"/>
            <a:ext cx="2459226" cy="432048"/>
          </a:xfrm>
          <a:prstGeom prst="roundRect">
            <a:avLst>
              <a:gd name="adj" fmla="val 29240"/>
            </a:avLst>
          </a:prstGeom>
          <a:solidFill>
            <a:schemeClr val="bg1"/>
          </a:solidFill>
          <a:ln>
            <a:solidFill>
              <a:srgbClr val="652D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bject 23">
            <a:extLst>
              <a:ext uri="{FF2B5EF4-FFF2-40B4-BE49-F238E27FC236}">
                <a16:creationId xmlns:a16="http://schemas.microsoft.com/office/drawing/2014/main" id="{80812E5B-4A62-5C7C-9C28-0674A5801C3C}"/>
              </a:ext>
            </a:extLst>
          </p:cNvPr>
          <p:cNvSpPr txBox="1"/>
          <p:nvPr/>
        </p:nvSpPr>
        <p:spPr>
          <a:xfrm>
            <a:off x="3925428" y="4841095"/>
            <a:ext cx="152371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1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500" b="1" spc="75" dirty="0">
                <a:solidFill>
                  <a:srgbClr val="652D8F"/>
                </a:solidFill>
                <a:latin typeface="Tahoma"/>
                <a:cs typeface="Tahoma"/>
              </a:rPr>
              <a:t>FORMATION</a:t>
            </a:r>
            <a:endParaRPr sz="1500" b="1" spc="75" dirty="0">
              <a:solidFill>
                <a:srgbClr val="652D8F"/>
              </a:solidFill>
              <a:latin typeface="Tahoma"/>
              <a:cs typeface="Tahoma"/>
            </a:endParaRPr>
          </a:p>
        </p:txBody>
      </p:sp>
      <p:pic>
        <p:nvPicPr>
          <p:cNvPr id="111" name="Image 110" descr="Une image contenant personne, habits, homme, Blazer&#10;&#10;Description générée automatiquement">
            <a:extLst>
              <a:ext uri="{FF2B5EF4-FFF2-40B4-BE49-F238E27FC236}">
                <a16:creationId xmlns:a16="http://schemas.microsoft.com/office/drawing/2014/main" id="{726377F2-9195-015E-2BB9-7881F6F10A8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5359" r="26194"/>
          <a:stretch/>
        </p:blipFill>
        <p:spPr>
          <a:xfrm>
            <a:off x="368560" y="348941"/>
            <a:ext cx="2743116" cy="3151088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64286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034877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510</Words>
  <Application>Microsoft Macintosh PowerPoint</Application>
  <PresentationFormat>Personnalisé</PresentationFormat>
  <Paragraphs>97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Tahoma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</cp:revision>
  <dcterms:created xsi:type="dcterms:W3CDTF">2024-03-02T23:31:44Z</dcterms:created>
  <dcterms:modified xsi:type="dcterms:W3CDTF">2024-03-02T23:39:52Z</dcterms:modified>
</cp:coreProperties>
</file>