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66"/>
    <p:restoredTop sz="96327"/>
  </p:normalViewPr>
  <p:slideViewPr>
    <p:cSldViewPr snapToGrid="0">
      <p:cViewPr>
        <p:scale>
          <a:sx n="185" d="100"/>
          <a:sy n="185" d="100"/>
        </p:scale>
        <p:origin x="3528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27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82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91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65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8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65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40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7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81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63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22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6F6494-84F5-3D49-804B-DA6E850D68A1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AD6521-4B86-B449-8EA5-25B3844CAC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21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492F7701-F7E8-00BF-E765-C613B5B63E5F}"/>
              </a:ext>
            </a:extLst>
          </p:cNvPr>
          <p:cNvSpPr/>
          <p:nvPr/>
        </p:nvSpPr>
        <p:spPr>
          <a:xfrm>
            <a:off x="3347399" y="1"/>
            <a:ext cx="4209150" cy="64408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79A936-4EC2-720E-9DF0-89927F3716D8}"/>
              </a:ext>
            </a:extLst>
          </p:cNvPr>
          <p:cNvSpPr/>
          <p:nvPr/>
        </p:nvSpPr>
        <p:spPr>
          <a:xfrm>
            <a:off x="0" y="0"/>
            <a:ext cx="3347399" cy="3227244"/>
          </a:xfrm>
          <a:prstGeom prst="rect">
            <a:avLst/>
          </a:prstGeom>
          <a:solidFill>
            <a:srgbClr val="323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7E123A-DA98-A4EF-25C1-42AB943FC470}"/>
              </a:ext>
            </a:extLst>
          </p:cNvPr>
          <p:cNvSpPr/>
          <p:nvPr/>
        </p:nvSpPr>
        <p:spPr>
          <a:xfrm>
            <a:off x="3350525" y="6435025"/>
            <a:ext cx="4209150" cy="416845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6E5DD3-97EB-D52F-1EC5-4D6C4D1F9AD4}"/>
              </a:ext>
            </a:extLst>
          </p:cNvPr>
          <p:cNvSpPr/>
          <p:nvPr/>
        </p:nvSpPr>
        <p:spPr>
          <a:xfrm>
            <a:off x="893642" y="2756982"/>
            <a:ext cx="1773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Titre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 du poste</a:t>
            </a:r>
          </a:p>
        </p:txBody>
      </p:sp>
      <p:sp>
        <p:nvSpPr>
          <p:cNvPr id="9" name="TextBox 30">
            <a:extLst>
              <a:ext uri="{FF2B5EF4-FFF2-40B4-BE49-F238E27FC236}">
                <a16:creationId xmlns:a16="http://schemas.microsoft.com/office/drawing/2014/main" id="{C7F09713-E834-5CA8-4B68-88D833B0A4D3}"/>
              </a:ext>
            </a:extLst>
          </p:cNvPr>
          <p:cNvSpPr txBox="1"/>
          <p:nvPr/>
        </p:nvSpPr>
        <p:spPr>
          <a:xfrm>
            <a:off x="444138" y="5762350"/>
            <a:ext cx="1418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CONTACTS</a:t>
            </a:r>
            <a:endParaRPr lang="en-US" sz="1400" b="1" dirty="0">
              <a:solidFill>
                <a:srgbClr val="384C6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9">
            <a:extLst>
              <a:ext uri="{FF2B5EF4-FFF2-40B4-BE49-F238E27FC236}">
                <a16:creationId xmlns:a16="http://schemas.microsoft.com/office/drawing/2014/main" id="{5E07E8CA-9C24-7393-E96E-BD578621A6A7}"/>
              </a:ext>
            </a:extLst>
          </p:cNvPr>
          <p:cNvSpPr txBox="1"/>
          <p:nvPr/>
        </p:nvSpPr>
        <p:spPr>
          <a:xfrm>
            <a:off x="234816" y="4063211"/>
            <a:ext cx="28600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Morbi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tristique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sapien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nec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nulla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rutrum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imperdiet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Interdum et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fames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Interdum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fames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11" name="TextBox 30">
            <a:extLst>
              <a:ext uri="{FF2B5EF4-FFF2-40B4-BE49-F238E27FC236}">
                <a16:creationId xmlns:a16="http://schemas.microsoft.com/office/drawing/2014/main" id="{7ACEC611-C283-D2D0-6A11-7AE8C873C706}"/>
              </a:ext>
            </a:extLst>
          </p:cNvPr>
          <p:cNvSpPr txBox="1"/>
          <p:nvPr/>
        </p:nvSpPr>
        <p:spPr>
          <a:xfrm>
            <a:off x="134560" y="3503243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PROFIL</a:t>
            </a:r>
            <a:endParaRPr lang="en-US" sz="1400" b="1" dirty="0">
              <a:solidFill>
                <a:srgbClr val="384C6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3371922-78EE-C658-83F7-D1DE60BC67B4}"/>
              </a:ext>
            </a:extLst>
          </p:cNvPr>
          <p:cNvSpPr txBox="1"/>
          <p:nvPr/>
        </p:nvSpPr>
        <p:spPr>
          <a:xfrm>
            <a:off x="3468777" y="7135959"/>
            <a:ext cx="1436612" cy="1589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Microsoft Office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PHP MySQL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Google Analytics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Autre </a:t>
            </a:r>
            <a:r>
              <a:rPr lang="fr-FR" sz="11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compténces</a:t>
            </a:r>
            <a:endParaRPr lang="fr-FR" sz="1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</a:t>
            </a:r>
            <a:r>
              <a:rPr lang="fr-FR" sz="11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endParaRPr lang="fr-FR" sz="1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fr-FR" sz="1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672A53-7DF7-1EA2-A4BD-2B2D06C37AD0}"/>
              </a:ext>
            </a:extLst>
          </p:cNvPr>
          <p:cNvSpPr/>
          <p:nvPr/>
        </p:nvSpPr>
        <p:spPr>
          <a:xfrm>
            <a:off x="617188" y="91226"/>
            <a:ext cx="2286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Arthus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lvl="0" algn="ctr"/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LECLOIREC</a:t>
            </a:r>
          </a:p>
        </p:txBody>
      </p:sp>
      <p:sp>
        <p:nvSpPr>
          <p:cNvPr id="19" name="TextBox 30">
            <a:extLst>
              <a:ext uri="{FF2B5EF4-FFF2-40B4-BE49-F238E27FC236}">
                <a16:creationId xmlns:a16="http://schemas.microsoft.com/office/drawing/2014/main" id="{F8A1381C-A904-130B-F59B-7DE0785D864B}"/>
              </a:ext>
            </a:extLst>
          </p:cNvPr>
          <p:cNvSpPr txBox="1"/>
          <p:nvPr/>
        </p:nvSpPr>
        <p:spPr>
          <a:xfrm>
            <a:off x="3546663" y="250851"/>
            <a:ext cx="3119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Expérience</a:t>
            </a:r>
            <a:r>
              <a:rPr lang="en-US" b="1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Professionnelle</a:t>
            </a:r>
            <a:endParaRPr lang="en-US" b="1" dirty="0">
              <a:solidFill>
                <a:srgbClr val="384C6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23FE09-E5FF-19F1-8872-F8BAFEE50FC3}"/>
              </a:ext>
            </a:extLst>
          </p:cNvPr>
          <p:cNvSpPr/>
          <p:nvPr/>
        </p:nvSpPr>
        <p:spPr>
          <a:xfrm>
            <a:off x="334019" y="3458817"/>
            <a:ext cx="2069932" cy="40282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56B7B4-D457-4729-1208-03BD97B72D9C}"/>
              </a:ext>
            </a:extLst>
          </p:cNvPr>
          <p:cNvSpPr/>
          <p:nvPr/>
        </p:nvSpPr>
        <p:spPr>
          <a:xfrm>
            <a:off x="334019" y="5694140"/>
            <a:ext cx="2069932" cy="40282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32">
            <a:extLst>
              <a:ext uri="{FF2B5EF4-FFF2-40B4-BE49-F238E27FC236}">
                <a16:creationId xmlns:a16="http://schemas.microsoft.com/office/drawing/2014/main" id="{E5EC2720-920B-934C-387E-5C8A38478087}"/>
              </a:ext>
            </a:extLst>
          </p:cNvPr>
          <p:cNvSpPr txBox="1"/>
          <p:nvPr/>
        </p:nvSpPr>
        <p:spPr>
          <a:xfrm>
            <a:off x="535704" y="6818442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Twitter.com/add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FB594209-A47D-8E38-A7DE-B2CD66ED126C}"/>
              </a:ext>
            </a:extLst>
          </p:cNvPr>
          <p:cNvSpPr txBox="1"/>
          <p:nvPr/>
        </p:nvSpPr>
        <p:spPr>
          <a:xfrm>
            <a:off x="535705" y="6546475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Facebook.com/</a:t>
            </a:r>
            <a:r>
              <a:rPr lang="en-US" sz="1100" dirty="0" err="1"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alexdd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28DA13D1-1D1D-414D-EFCF-805DAC854C15}"/>
              </a:ext>
            </a:extLst>
          </p:cNvPr>
          <p:cNvSpPr txBox="1"/>
          <p:nvPr/>
        </p:nvSpPr>
        <p:spPr>
          <a:xfrm>
            <a:off x="584342" y="6292358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01 02 03 04 05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32">
            <a:extLst>
              <a:ext uri="{FF2B5EF4-FFF2-40B4-BE49-F238E27FC236}">
                <a16:creationId xmlns:a16="http://schemas.microsoft.com/office/drawing/2014/main" id="{5C2BB962-173D-F5AE-0BE7-31389587AEDD}"/>
              </a:ext>
            </a:extLst>
          </p:cNvPr>
          <p:cNvSpPr txBox="1"/>
          <p:nvPr/>
        </p:nvSpPr>
        <p:spPr>
          <a:xfrm>
            <a:off x="545228" y="7098953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Linkedin.com</a:t>
            </a:r>
            <a:r>
              <a:rPr lang="en-US" sz="1100" dirty="0"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/add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0" name="Group 32">
            <a:extLst>
              <a:ext uri="{FF2B5EF4-FFF2-40B4-BE49-F238E27FC236}">
                <a16:creationId xmlns:a16="http://schemas.microsoft.com/office/drawing/2014/main" id="{05C1390E-6BE6-D65A-B51C-A4AA67051FB8}"/>
              </a:ext>
            </a:extLst>
          </p:cNvPr>
          <p:cNvGrpSpPr/>
          <p:nvPr/>
        </p:nvGrpSpPr>
        <p:grpSpPr>
          <a:xfrm>
            <a:off x="334019" y="6334556"/>
            <a:ext cx="199046" cy="197781"/>
            <a:chOff x="703721" y="875696"/>
            <a:chExt cx="500063" cy="496888"/>
          </a:xfrm>
          <a:solidFill>
            <a:srgbClr val="323B4C"/>
          </a:solidFill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0166DD86-3C4B-4E3B-C8B9-F2635592A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47134"/>
              <a:ext cx="180975" cy="180975"/>
            </a:xfrm>
            <a:custGeom>
              <a:avLst/>
              <a:gdLst>
                <a:gd name="T0" fmla="*/ 47 w 47"/>
                <a:gd name="T1" fmla="*/ 47 h 47"/>
                <a:gd name="T2" fmla="*/ 40 w 47"/>
                <a:gd name="T3" fmla="*/ 47 h 47"/>
                <a:gd name="T4" fmla="*/ 0 w 47"/>
                <a:gd name="T5" fmla="*/ 7 h 47"/>
                <a:gd name="T6" fmla="*/ 0 w 47"/>
                <a:gd name="T7" fmla="*/ 0 h 47"/>
                <a:gd name="T8" fmla="*/ 47 w 47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47" y="47"/>
                  </a:moveTo>
                  <a:cubicBezTo>
                    <a:pt x="40" y="47"/>
                    <a:pt x="40" y="47"/>
                    <a:pt x="40" y="47"/>
                  </a:cubicBezTo>
                  <a:cubicBezTo>
                    <a:pt x="40" y="25"/>
                    <a:pt x="22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6" y="0"/>
                    <a:pt x="47" y="21"/>
                    <a:pt x="47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3F39FEAC-4DB6-59DC-0A04-2966DB941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97934"/>
              <a:ext cx="130175" cy="130175"/>
            </a:xfrm>
            <a:custGeom>
              <a:avLst/>
              <a:gdLst>
                <a:gd name="T0" fmla="*/ 0 w 34"/>
                <a:gd name="T1" fmla="*/ 0 h 34"/>
                <a:gd name="T2" fmla="*/ 0 w 34"/>
                <a:gd name="T3" fmla="*/ 6 h 34"/>
                <a:gd name="T4" fmla="*/ 27 w 34"/>
                <a:gd name="T5" fmla="*/ 34 h 34"/>
                <a:gd name="T6" fmla="*/ 34 w 34"/>
                <a:gd name="T7" fmla="*/ 34 h 34"/>
                <a:gd name="T8" fmla="*/ 0 w 34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0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5" y="6"/>
                    <a:pt x="28" y="19"/>
                    <a:pt x="27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15"/>
                    <a:pt x="19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E4DE12A-D7C4-BD9B-648B-E1D36ECEA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21" y="875696"/>
              <a:ext cx="500063" cy="496888"/>
            </a:xfrm>
            <a:custGeom>
              <a:avLst/>
              <a:gdLst>
                <a:gd name="T0" fmla="*/ 65 w 130"/>
                <a:gd name="T1" fmla="*/ 0 h 130"/>
                <a:gd name="T2" fmla="*/ 0 w 130"/>
                <a:gd name="T3" fmla="*/ 65 h 130"/>
                <a:gd name="T4" fmla="*/ 65 w 130"/>
                <a:gd name="T5" fmla="*/ 130 h 130"/>
                <a:gd name="T6" fmla="*/ 69 w 130"/>
                <a:gd name="T7" fmla="*/ 126 h 130"/>
                <a:gd name="T8" fmla="*/ 65 w 130"/>
                <a:gd name="T9" fmla="*/ 122 h 130"/>
                <a:gd name="T10" fmla="*/ 8 w 130"/>
                <a:gd name="T11" fmla="*/ 65 h 130"/>
                <a:gd name="T12" fmla="*/ 65 w 130"/>
                <a:gd name="T13" fmla="*/ 8 h 130"/>
                <a:gd name="T14" fmla="*/ 122 w 130"/>
                <a:gd name="T15" fmla="*/ 65 h 130"/>
                <a:gd name="T16" fmla="*/ 105 w 130"/>
                <a:gd name="T17" fmla="*/ 97 h 130"/>
                <a:gd name="T18" fmla="*/ 93 w 130"/>
                <a:gd name="T19" fmla="*/ 100 h 130"/>
                <a:gd name="T20" fmla="*/ 100 w 130"/>
                <a:gd name="T21" fmla="*/ 94 h 130"/>
                <a:gd name="T22" fmla="*/ 101 w 130"/>
                <a:gd name="T23" fmla="*/ 92 h 130"/>
                <a:gd name="T24" fmla="*/ 105 w 130"/>
                <a:gd name="T25" fmla="*/ 83 h 130"/>
                <a:gd name="T26" fmla="*/ 82 w 130"/>
                <a:gd name="T27" fmla="*/ 74 h 130"/>
                <a:gd name="T28" fmla="*/ 80 w 130"/>
                <a:gd name="T29" fmla="*/ 85 h 130"/>
                <a:gd name="T30" fmla="*/ 74 w 130"/>
                <a:gd name="T31" fmla="*/ 84 h 130"/>
                <a:gd name="T32" fmla="*/ 61 w 130"/>
                <a:gd name="T33" fmla="*/ 70 h 130"/>
                <a:gd name="T34" fmla="*/ 61 w 130"/>
                <a:gd name="T35" fmla="*/ 70 h 130"/>
                <a:gd name="T36" fmla="*/ 60 w 130"/>
                <a:gd name="T37" fmla="*/ 70 h 130"/>
                <a:gd name="T38" fmla="*/ 60 w 130"/>
                <a:gd name="T39" fmla="*/ 69 h 130"/>
                <a:gd name="T40" fmla="*/ 60 w 130"/>
                <a:gd name="T41" fmla="*/ 69 h 130"/>
                <a:gd name="T42" fmla="*/ 46 w 130"/>
                <a:gd name="T43" fmla="*/ 56 h 130"/>
                <a:gd name="T44" fmla="*/ 45 w 130"/>
                <a:gd name="T45" fmla="*/ 50 h 130"/>
                <a:gd name="T46" fmla="*/ 56 w 130"/>
                <a:gd name="T47" fmla="*/ 48 h 130"/>
                <a:gd name="T48" fmla="*/ 47 w 130"/>
                <a:gd name="T49" fmla="*/ 26 h 130"/>
                <a:gd name="T50" fmla="*/ 38 w 130"/>
                <a:gd name="T51" fmla="*/ 29 h 130"/>
                <a:gd name="T52" fmla="*/ 36 w 130"/>
                <a:gd name="T53" fmla="*/ 30 h 130"/>
                <a:gd name="T54" fmla="*/ 35 w 130"/>
                <a:gd name="T55" fmla="*/ 67 h 130"/>
                <a:gd name="T56" fmla="*/ 48 w 130"/>
                <a:gd name="T57" fmla="*/ 82 h 130"/>
                <a:gd name="T58" fmla="*/ 48 w 130"/>
                <a:gd name="T59" fmla="*/ 82 h 130"/>
                <a:gd name="T60" fmla="*/ 48 w 130"/>
                <a:gd name="T61" fmla="*/ 82 h 130"/>
                <a:gd name="T62" fmla="*/ 48 w 130"/>
                <a:gd name="T63" fmla="*/ 82 h 130"/>
                <a:gd name="T64" fmla="*/ 48 w 130"/>
                <a:gd name="T65" fmla="*/ 82 h 130"/>
                <a:gd name="T66" fmla="*/ 67 w 130"/>
                <a:gd name="T67" fmla="*/ 99 h 130"/>
                <a:gd name="T68" fmla="*/ 109 w 130"/>
                <a:gd name="T69" fmla="*/ 104 h 130"/>
                <a:gd name="T70" fmla="*/ 130 w 130"/>
                <a:gd name="T71" fmla="*/ 65 h 130"/>
                <a:gd name="T72" fmla="*/ 65 w 130"/>
                <a:gd name="T7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0" h="130">
                  <a:moveTo>
                    <a:pt x="65" y="0"/>
                  </a:moveTo>
                  <a:cubicBezTo>
                    <a:pt x="29" y="0"/>
                    <a:pt x="0" y="29"/>
                    <a:pt x="0" y="65"/>
                  </a:cubicBezTo>
                  <a:cubicBezTo>
                    <a:pt x="0" y="101"/>
                    <a:pt x="29" y="130"/>
                    <a:pt x="65" y="130"/>
                  </a:cubicBezTo>
                  <a:cubicBezTo>
                    <a:pt x="67" y="130"/>
                    <a:pt x="69" y="128"/>
                    <a:pt x="69" y="126"/>
                  </a:cubicBezTo>
                  <a:cubicBezTo>
                    <a:pt x="69" y="124"/>
                    <a:pt x="67" y="122"/>
                    <a:pt x="65" y="122"/>
                  </a:cubicBezTo>
                  <a:cubicBezTo>
                    <a:pt x="34" y="122"/>
                    <a:pt x="8" y="96"/>
                    <a:pt x="8" y="65"/>
                  </a:cubicBezTo>
                  <a:cubicBezTo>
                    <a:pt x="8" y="33"/>
                    <a:pt x="34" y="8"/>
                    <a:pt x="65" y="8"/>
                  </a:cubicBezTo>
                  <a:cubicBezTo>
                    <a:pt x="97" y="8"/>
                    <a:pt x="122" y="33"/>
                    <a:pt x="122" y="65"/>
                  </a:cubicBezTo>
                  <a:cubicBezTo>
                    <a:pt x="122" y="78"/>
                    <a:pt x="115" y="91"/>
                    <a:pt x="105" y="97"/>
                  </a:cubicBezTo>
                  <a:cubicBezTo>
                    <a:pt x="102" y="99"/>
                    <a:pt x="98" y="100"/>
                    <a:pt x="93" y="100"/>
                  </a:cubicBezTo>
                  <a:cubicBezTo>
                    <a:pt x="96" y="98"/>
                    <a:pt x="98" y="96"/>
                    <a:pt x="100" y="94"/>
                  </a:cubicBezTo>
                  <a:cubicBezTo>
                    <a:pt x="100" y="93"/>
                    <a:pt x="101" y="93"/>
                    <a:pt x="101" y="92"/>
                  </a:cubicBezTo>
                  <a:cubicBezTo>
                    <a:pt x="102" y="89"/>
                    <a:pt x="105" y="86"/>
                    <a:pt x="105" y="83"/>
                  </a:cubicBezTo>
                  <a:cubicBezTo>
                    <a:pt x="106" y="79"/>
                    <a:pt x="84" y="68"/>
                    <a:pt x="82" y="74"/>
                  </a:cubicBezTo>
                  <a:cubicBezTo>
                    <a:pt x="81" y="76"/>
                    <a:pt x="81" y="83"/>
                    <a:pt x="80" y="85"/>
                  </a:cubicBezTo>
                  <a:cubicBezTo>
                    <a:pt x="79" y="86"/>
                    <a:pt x="76" y="85"/>
                    <a:pt x="74" y="84"/>
                  </a:cubicBezTo>
                  <a:cubicBezTo>
                    <a:pt x="70" y="80"/>
                    <a:pt x="65" y="75"/>
                    <a:pt x="61" y="70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60" y="70"/>
                    <a:pt x="60" y="70"/>
                    <a:pt x="60" y="69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55" y="65"/>
                    <a:pt x="50" y="60"/>
                    <a:pt x="46" y="56"/>
                  </a:cubicBezTo>
                  <a:cubicBezTo>
                    <a:pt x="45" y="54"/>
                    <a:pt x="44" y="51"/>
                    <a:pt x="45" y="50"/>
                  </a:cubicBezTo>
                  <a:cubicBezTo>
                    <a:pt x="47" y="49"/>
                    <a:pt x="54" y="49"/>
                    <a:pt x="56" y="48"/>
                  </a:cubicBezTo>
                  <a:cubicBezTo>
                    <a:pt x="61" y="46"/>
                    <a:pt x="52" y="25"/>
                    <a:pt x="47" y="26"/>
                  </a:cubicBezTo>
                  <a:cubicBezTo>
                    <a:pt x="44" y="26"/>
                    <a:pt x="41" y="28"/>
                    <a:pt x="38" y="29"/>
                  </a:cubicBezTo>
                  <a:cubicBezTo>
                    <a:pt x="37" y="29"/>
                    <a:pt x="37" y="30"/>
                    <a:pt x="36" y="30"/>
                  </a:cubicBezTo>
                  <a:cubicBezTo>
                    <a:pt x="25" y="37"/>
                    <a:pt x="24" y="54"/>
                    <a:pt x="35" y="67"/>
                  </a:cubicBezTo>
                  <a:cubicBezTo>
                    <a:pt x="39" y="72"/>
                    <a:pt x="43" y="77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53" y="87"/>
                    <a:pt x="59" y="93"/>
                    <a:pt x="67" y="99"/>
                  </a:cubicBezTo>
                  <a:cubicBezTo>
                    <a:pt x="86" y="112"/>
                    <a:pt x="101" y="108"/>
                    <a:pt x="109" y="104"/>
                  </a:cubicBezTo>
                  <a:cubicBezTo>
                    <a:pt x="124" y="96"/>
                    <a:pt x="130" y="78"/>
                    <a:pt x="130" y="65"/>
                  </a:cubicBezTo>
                  <a:cubicBezTo>
                    <a:pt x="130" y="29"/>
                    <a:pt x="101" y="0"/>
                    <a:pt x="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4" name="Freeform 5">
            <a:extLst>
              <a:ext uri="{FF2B5EF4-FFF2-40B4-BE49-F238E27FC236}">
                <a16:creationId xmlns:a16="http://schemas.microsoft.com/office/drawing/2014/main" id="{B085E92E-9AEB-6F1D-0D88-BDC30717F5A3}"/>
              </a:ext>
            </a:extLst>
          </p:cNvPr>
          <p:cNvSpPr>
            <a:spLocks/>
          </p:cNvSpPr>
          <p:nvPr/>
        </p:nvSpPr>
        <p:spPr bwMode="auto">
          <a:xfrm>
            <a:off x="348308" y="6624510"/>
            <a:ext cx="145952" cy="146712"/>
          </a:xfrm>
          <a:custGeom>
            <a:avLst/>
            <a:gdLst>
              <a:gd name="T0" fmla="*/ 277 w 406"/>
              <a:gd name="T1" fmla="*/ 406 h 406"/>
              <a:gd name="T2" fmla="*/ 277 w 406"/>
              <a:gd name="T3" fmla="*/ 269 h 406"/>
              <a:gd name="T4" fmla="*/ 292 w 406"/>
              <a:gd name="T5" fmla="*/ 267 h 406"/>
              <a:gd name="T6" fmla="*/ 327 w 406"/>
              <a:gd name="T7" fmla="*/ 244 h 406"/>
              <a:gd name="T8" fmla="*/ 342 w 406"/>
              <a:gd name="T9" fmla="*/ 204 h 406"/>
              <a:gd name="T10" fmla="*/ 277 w 406"/>
              <a:gd name="T11" fmla="*/ 204 h 406"/>
              <a:gd name="T12" fmla="*/ 277 w 406"/>
              <a:gd name="T13" fmla="*/ 152 h 406"/>
              <a:gd name="T14" fmla="*/ 295 w 406"/>
              <a:gd name="T15" fmla="*/ 141 h 406"/>
              <a:gd name="T16" fmla="*/ 329 w 406"/>
              <a:gd name="T17" fmla="*/ 140 h 406"/>
              <a:gd name="T18" fmla="*/ 329 w 406"/>
              <a:gd name="T19" fmla="*/ 76 h 406"/>
              <a:gd name="T20" fmla="*/ 225 w 406"/>
              <a:gd name="T21" fmla="*/ 98 h 406"/>
              <a:gd name="T22" fmla="*/ 202 w 406"/>
              <a:gd name="T23" fmla="*/ 203 h 406"/>
              <a:gd name="T24" fmla="*/ 153 w 406"/>
              <a:gd name="T25" fmla="*/ 203 h 406"/>
              <a:gd name="T26" fmla="*/ 153 w 406"/>
              <a:gd name="T27" fmla="*/ 267 h 406"/>
              <a:gd name="T28" fmla="*/ 201 w 406"/>
              <a:gd name="T29" fmla="*/ 267 h 406"/>
              <a:gd name="T30" fmla="*/ 202 w 406"/>
              <a:gd name="T31" fmla="*/ 275 h 406"/>
              <a:gd name="T32" fmla="*/ 202 w 406"/>
              <a:gd name="T33" fmla="*/ 404 h 406"/>
              <a:gd name="T34" fmla="*/ 191 w 406"/>
              <a:gd name="T35" fmla="*/ 406 h 406"/>
              <a:gd name="T36" fmla="*/ 51 w 406"/>
              <a:gd name="T37" fmla="*/ 406 h 406"/>
              <a:gd name="T38" fmla="*/ 0 w 406"/>
              <a:gd name="T39" fmla="*/ 355 h 406"/>
              <a:gd name="T40" fmla="*/ 0 w 406"/>
              <a:gd name="T41" fmla="*/ 52 h 406"/>
              <a:gd name="T42" fmla="*/ 51 w 406"/>
              <a:gd name="T43" fmla="*/ 1 h 406"/>
              <a:gd name="T44" fmla="*/ 354 w 406"/>
              <a:gd name="T45" fmla="*/ 1 h 406"/>
              <a:gd name="T46" fmla="*/ 405 w 406"/>
              <a:gd name="T47" fmla="*/ 52 h 406"/>
              <a:gd name="T48" fmla="*/ 405 w 406"/>
              <a:gd name="T49" fmla="*/ 355 h 406"/>
              <a:gd name="T50" fmla="*/ 355 w 406"/>
              <a:gd name="T51" fmla="*/ 406 h 406"/>
              <a:gd name="T52" fmla="*/ 277 w 406"/>
              <a:gd name="T53" fmla="*/ 406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06" h="406">
                <a:moveTo>
                  <a:pt x="277" y="406"/>
                </a:moveTo>
                <a:cubicBezTo>
                  <a:pt x="277" y="359"/>
                  <a:pt x="277" y="314"/>
                  <a:pt x="277" y="269"/>
                </a:cubicBezTo>
                <a:cubicBezTo>
                  <a:pt x="281" y="268"/>
                  <a:pt x="288" y="267"/>
                  <a:pt x="292" y="267"/>
                </a:cubicBezTo>
                <a:cubicBezTo>
                  <a:pt x="312" y="271"/>
                  <a:pt x="322" y="263"/>
                  <a:pt x="327" y="244"/>
                </a:cubicBezTo>
                <a:cubicBezTo>
                  <a:pt x="330" y="231"/>
                  <a:pt x="337" y="219"/>
                  <a:pt x="342" y="204"/>
                </a:cubicBezTo>
                <a:cubicBezTo>
                  <a:pt x="321" y="204"/>
                  <a:pt x="298" y="204"/>
                  <a:pt x="277" y="204"/>
                </a:cubicBezTo>
                <a:cubicBezTo>
                  <a:pt x="277" y="185"/>
                  <a:pt x="276" y="168"/>
                  <a:pt x="277" y="152"/>
                </a:cubicBezTo>
                <a:cubicBezTo>
                  <a:pt x="278" y="147"/>
                  <a:pt x="289" y="142"/>
                  <a:pt x="295" y="141"/>
                </a:cubicBezTo>
                <a:cubicBezTo>
                  <a:pt x="305" y="139"/>
                  <a:pt x="317" y="140"/>
                  <a:pt x="329" y="140"/>
                </a:cubicBezTo>
                <a:cubicBezTo>
                  <a:pt x="329" y="119"/>
                  <a:pt x="329" y="99"/>
                  <a:pt x="329" y="76"/>
                </a:cubicBezTo>
                <a:cubicBezTo>
                  <a:pt x="293" y="76"/>
                  <a:pt x="256" y="69"/>
                  <a:pt x="225" y="98"/>
                </a:cubicBezTo>
                <a:cubicBezTo>
                  <a:pt x="195" y="127"/>
                  <a:pt x="204" y="166"/>
                  <a:pt x="202" y="203"/>
                </a:cubicBezTo>
                <a:cubicBezTo>
                  <a:pt x="185" y="203"/>
                  <a:pt x="169" y="203"/>
                  <a:pt x="153" y="203"/>
                </a:cubicBezTo>
                <a:cubicBezTo>
                  <a:pt x="153" y="224"/>
                  <a:pt x="153" y="245"/>
                  <a:pt x="153" y="267"/>
                </a:cubicBezTo>
                <a:cubicBezTo>
                  <a:pt x="169" y="267"/>
                  <a:pt x="185" y="267"/>
                  <a:pt x="201" y="267"/>
                </a:cubicBezTo>
                <a:cubicBezTo>
                  <a:pt x="202" y="271"/>
                  <a:pt x="202" y="273"/>
                  <a:pt x="202" y="275"/>
                </a:cubicBezTo>
                <a:cubicBezTo>
                  <a:pt x="202" y="318"/>
                  <a:pt x="202" y="361"/>
                  <a:pt x="202" y="404"/>
                </a:cubicBezTo>
                <a:cubicBezTo>
                  <a:pt x="198" y="405"/>
                  <a:pt x="195" y="406"/>
                  <a:pt x="191" y="406"/>
                </a:cubicBezTo>
                <a:cubicBezTo>
                  <a:pt x="145" y="406"/>
                  <a:pt x="98" y="406"/>
                  <a:pt x="51" y="406"/>
                </a:cubicBezTo>
                <a:cubicBezTo>
                  <a:pt x="22" y="406"/>
                  <a:pt x="0" y="385"/>
                  <a:pt x="0" y="355"/>
                </a:cubicBezTo>
                <a:cubicBezTo>
                  <a:pt x="0" y="254"/>
                  <a:pt x="0" y="153"/>
                  <a:pt x="0" y="52"/>
                </a:cubicBezTo>
                <a:cubicBezTo>
                  <a:pt x="0" y="22"/>
                  <a:pt x="22" y="1"/>
                  <a:pt x="51" y="1"/>
                </a:cubicBezTo>
                <a:cubicBezTo>
                  <a:pt x="152" y="0"/>
                  <a:pt x="253" y="0"/>
                  <a:pt x="354" y="1"/>
                </a:cubicBezTo>
                <a:cubicBezTo>
                  <a:pt x="384" y="1"/>
                  <a:pt x="405" y="22"/>
                  <a:pt x="405" y="52"/>
                </a:cubicBezTo>
                <a:cubicBezTo>
                  <a:pt x="406" y="153"/>
                  <a:pt x="406" y="254"/>
                  <a:pt x="405" y="355"/>
                </a:cubicBezTo>
                <a:cubicBezTo>
                  <a:pt x="405" y="384"/>
                  <a:pt x="384" y="405"/>
                  <a:pt x="355" y="406"/>
                </a:cubicBezTo>
                <a:cubicBezTo>
                  <a:pt x="331" y="406"/>
                  <a:pt x="303" y="406"/>
                  <a:pt x="277" y="406"/>
                </a:cubicBezTo>
                <a:close/>
              </a:path>
            </a:pathLst>
          </a:custGeom>
          <a:solidFill>
            <a:srgbClr val="323B4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Freeform 6">
            <a:extLst>
              <a:ext uri="{FF2B5EF4-FFF2-40B4-BE49-F238E27FC236}">
                <a16:creationId xmlns:a16="http://schemas.microsoft.com/office/drawing/2014/main" id="{EF7C91B6-0E1D-A93A-971C-589E5372E1BB}"/>
              </a:ext>
            </a:extLst>
          </p:cNvPr>
          <p:cNvSpPr>
            <a:spLocks/>
          </p:cNvSpPr>
          <p:nvPr/>
        </p:nvSpPr>
        <p:spPr bwMode="auto">
          <a:xfrm>
            <a:off x="338782" y="6891937"/>
            <a:ext cx="160178" cy="140546"/>
          </a:xfrm>
          <a:custGeom>
            <a:avLst/>
            <a:gdLst>
              <a:gd name="T0" fmla="*/ 246 w 500"/>
              <a:gd name="T1" fmla="*/ 138 h 437"/>
              <a:gd name="T2" fmla="*/ 281 w 500"/>
              <a:gd name="T3" fmla="*/ 35 h 437"/>
              <a:gd name="T4" fmla="*/ 407 w 500"/>
              <a:gd name="T5" fmla="*/ 29 h 437"/>
              <a:gd name="T6" fmla="*/ 454 w 500"/>
              <a:gd name="T7" fmla="*/ 34 h 437"/>
              <a:gd name="T8" fmla="*/ 490 w 500"/>
              <a:gd name="T9" fmla="*/ 25 h 437"/>
              <a:gd name="T10" fmla="*/ 453 w 500"/>
              <a:gd name="T11" fmla="*/ 74 h 437"/>
              <a:gd name="T12" fmla="*/ 498 w 500"/>
              <a:gd name="T13" fmla="*/ 63 h 437"/>
              <a:gd name="T14" fmla="*/ 500 w 500"/>
              <a:gd name="T15" fmla="*/ 66 h 437"/>
              <a:gd name="T16" fmla="*/ 468 w 500"/>
              <a:gd name="T17" fmla="*/ 99 h 437"/>
              <a:gd name="T18" fmla="*/ 453 w 500"/>
              <a:gd name="T19" fmla="*/ 132 h 437"/>
              <a:gd name="T20" fmla="*/ 261 w 500"/>
              <a:gd name="T21" fmla="*/ 406 h 437"/>
              <a:gd name="T22" fmla="*/ 14 w 500"/>
              <a:gd name="T23" fmla="*/ 388 h 437"/>
              <a:gd name="T24" fmla="*/ 0 w 500"/>
              <a:gd name="T25" fmla="*/ 379 h 437"/>
              <a:gd name="T26" fmla="*/ 147 w 500"/>
              <a:gd name="T27" fmla="*/ 335 h 437"/>
              <a:gd name="T28" fmla="*/ 53 w 500"/>
              <a:gd name="T29" fmla="*/ 264 h 437"/>
              <a:gd name="T30" fmla="*/ 90 w 500"/>
              <a:gd name="T31" fmla="*/ 261 h 437"/>
              <a:gd name="T32" fmla="*/ 15 w 500"/>
              <a:gd name="T33" fmla="*/ 159 h 437"/>
              <a:gd name="T34" fmla="*/ 52 w 500"/>
              <a:gd name="T35" fmla="*/ 167 h 437"/>
              <a:gd name="T36" fmla="*/ 30 w 500"/>
              <a:gd name="T37" fmla="*/ 30 h 437"/>
              <a:gd name="T38" fmla="*/ 246 w 500"/>
              <a:gd name="T39" fmla="*/ 138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00" h="437">
                <a:moveTo>
                  <a:pt x="246" y="138"/>
                </a:moveTo>
                <a:cubicBezTo>
                  <a:pt x="241" y="96"/>
                  <a:pt x="250" y="61"/>
                  <a:pt x="281" y="35"/>
                </a:cubicBezTo>
                <a:cubicBezTo>
                  <a:pt x="318" y="4"/>
                  <a:pt x="369" y="0"/>
                  <a:pt x="407" y="29"/>
                </a:cubicBezTo>
                <a:cubicBezTo>
                  <a:pt x="423" y="41"/>
                  <a:pt x="437" y="42"/>
                  <a:pt x="454" y="34"/>
                </a:cubicBezTo>
                <a:cubicBezTo>
                  <a:pt x="465" y="30"/>
                  <a:pt x="476" y="26"/>
                  <a:pt x="490" y="25"/>
                </a:cubicBezTo>
                <a:cubicBezTo>
                  <a:pt x="478" y="41"/>
                  <a:pt x="466" y="56"/>
                  <a:pt x="453" y="74"/>
                </a:cubicBezTo>
                <a:cubicBezTo>
                  <a:pt x="469" y="70"/>
                  <a:pt x="483" y="67"/>
                  <a:pt x="498" y="63"/>
                </a:cubicBezTo>
                <a:cubicBezTo>
                  <a:pt x="499" y="64"/>
                  <a:pt x="499" y="65"/>
                  <a:pt x="500" y="66"/>
                </a:cubicBezTo>
                <a:cubicBezTo>
                  <a:pt x="489" y="77"/>
                  <a:pt x="479" y="89"/>
                  <a:pt x="468" y="99"/>
                </a:cubicBezTo>
                <a:cubicBezTo>
                  <a:pt x="457" y="108"/>
                  <a:pt x="453" y="118"/>
                  <a:pt x="453" y="132"/>
                </a:cubicBezTo>
                <a:cubicBezTo>
                  <a:pt x="451" y="253"/>
                  <a:pt x="374" y="365"/>
                  <a:pt x="261" y="406"/>
                </a:cubicBezTo>
                <a:cubicBezTo>
                  <a:pt x="176" y="437"/>
                  <a:pt x="93" y="430"/>
                  <a:pt x="14" y="388"/>
                </a:cubicBezTo>
                <a:cubicBezTo>
                  <a:pt x="10" y="386"/>
                  <a:pt x="7" y="384"/>
                  <a:pt x="0" y="379"/>
                </a:cubicBezTo>
                <a:cubicBezTo>
                  <a:pt x="56" y="380"/>
                  <a:pt x="103" y="370"/>
                  <a:pt x="147" y="335"/>
                </a:cubicBezTo>
                <a:cubicBezTo>
                  <a:pt x="101" y="328"/>
                  <a:pt x="70" y="307"/>
                  <a:pt x="53" y="264"/>
                </a:cubicBezTo>
                <a:cubicBezTo>
                  <a:pt x="67" y="263"/>
                  <a:pt x="79" y="262"/>
                  <a:pt x="90" y="261"/>
                </a:cubicBezTo>
                <a:cubicBezTo>
                  <a:pt x="46" y="241"/>
                  <a:pt x="18" y="209"/>
                  <a:pt x="15" y="159"/>
                </a:cubicBezTo>
                <a:cubicBezTo>
                  <a:pt x="29" y="162"/>
                  <a:pt x="41" y="164"/>
                  <a:pt x="52" y="167"/>
                </a:cubicBezTo>
                <a:cubicBezTo>
                  <a:pt x="17" y="126"/>
                  <a:pt x="5" y="83"/>
                  <a:pt x="30" y="30"/>
                </a:cubicBezTo>
                <a:cubicBezTo>
                  <a:pt x="88" y="95"/>
                  <a:pt x="157" y="133"/>
                  <a:pt x="246" y="138"/>
                </a:cubicBezTo>
                <a:close/>
              </a:path>
            </a:pathLst>
          </a:custGeom>
          <a:solidFill>
            <a:srgbClr val="323B4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id="{CFC9DE2C-A9FB-C282-317E-2B364427814C}"/>
              </a:ext>
            </a:extLst>
          </p:cNvPr>
          <p:cNvSpPr>
            <a:spLocks noEditPoints="1"/>
          </p:cNvSpPr>
          <p:nvPr/>
        </p:nvSpPr>
        <p:spPr bwMode="auto">
          <a:xfrm>
            <a:off x="343545" y="7170094"/>
            <a:ext cx="145888" cy="147459"/>
          </a:xfrm>
          <a:custGeom>
            <a:avLst/>
            <a:gdLst>
              <a:gd name="T0" fmla="*/ 314 w 314"/>
              <a:gd name="T1" fmla="*/ 159 h 316"/>
              <a:gd name="T2" fmla="*/ 314 w 314"/>
              <a:gd name="T3" fmla="*/ 291 h 316"/>
              <a:gd name="T4" fmla="*/ 289 w 314"/>
              <a:gd name="T5" fmla="*/ 316 h 316"/>
              <a:gd name="T6" fmla="*/ 25 w 314"/>
              <a:gd name="T7" fmla="*/ 316 h 316"/>
              <a:gd name="T8" fmla="*/ 0 w 314"/>
              <a:gd name="T9" fmla="*/ 291 h 316"/>
              <a:gd name="T10" fmla="*/ 0 w 314"/>
              <a:gd name="T11" fmla="*/ 25 h 316"/>
              <a:gd name="T12" fmla="*/ 25 w 314"/>
              <a:gd name="T13" fmla="*/ 0 h 316"/>
              <a:gd name="T14" fmla="*/ 289 w 314"/>
              <a:gd name="T15" fmla="*/ 0 h 316"/>
              <a:gd name="T16" fmla="*/ 314 w 314"/>
              <a:gd name="T17" fmla="*/ 25 h 316"/>
              <a:gd name="T18" fmla="*/ 314 w 314"/>
              <a:gd name="T19" fmla="*/ 159 h 316"/>
              <a:gd name="T20" fmla="*/ 218 w 314"/>
              <a:gd name="T21" fmla="*/ 264 h 316"/>
              <a:gd name="T22" fmla="*/ 266 w 314"/>
              <a:gd name="T23" fmla="*/ 264 h 316"/>
              <a:gd name="T24" fmla="*/ 266 w 314"/>
              <a:gd name="T25" fmla="*/ 259 h 316"/>
              <a:gd name="T26" fmla="*/ 265 w 314"/>
              <a:gd name="T27" fmla="*/ 185 h 316"/>
              <a:gd name="T28" fmla="*/ 264 w 314"/>
              <a:gd name="T29" fmla="*/ 167 h 316"/>
              <a:gd name="T30" fmla="*/ 212 w 314"/>
              <a:gd name="T31" fmla="*/ 119 h 316"/>
              <a:gd name="T32" fmla="*/ 172 w 314"/>
              <a:gd name="T33" fmla="*/ 137 h 316"/>
              <a:gd name="T34" fmla="*/ 168 w 314"/>
              <a:gd name="T35" fmla="*/ 142 h 316"/>
              <a:gd name="T36" fmla="*/ 168 w 314"/>
              <a:gd name="T37" fmla="*/ 123 h 316"/>
              <a:gd name="T38" fmla="*/ 122 w 314"/>
              <a:gd name="T39" fmla="*/ 123 h 316"/>
              <a:gd name="T40" fmla="*/ 122 w 314"/>
              <a:gd name="T41" fmla="*/ 264 h 316"/>
              <a:gd name="T42" fmla="*/ 168 w 314"/>
              <a:gd name="T43" fmla="*/ 264 h 316"/>
              <a:gd name="T44" fmla="*/ 168 w 314"/>
              <a:gd name="T45" fmla="*/ 258 h 316"/>
              <a:gd name="T46" fmla="*/ 168 w 314"/>
              <a:gd name="T47" fmla="*/ 187 h 316"/>
              <a:gd name="T48" fmla="*/ 169 w 314"/>
              <a:gd name="T49" fmla="*/ 177 h 316"/>
              <a:gd name="T50" fmla="*/ 193 w 314"/>
              <a:gd name="T51" fmla="*/ 156 h 316"/>
              <a:gd name="T52" fmla="*/ 217 w 314"/>
              <a:gd name="T53" fmla="*/ 174 h 316"/>
              <a:gd name="T54" fmla="*/ 218 w 314"/>
              <a:gd name="T55" fmla="*/ 183 h 316"/>
              <a:gd name="T56" fmla="*/ 218 w 314"/>
              <a:gd name="T57" fmla="*/ 258 h 316"/>
              <a:gd name="T58" fmla="*/ 218 w 314"/>
              <a:gd name="T59" fmla="*/ 264 h 316"/>
              <a:gd name="T60" fmla="*/ 48 w 314"/>
              <a:gd name="T61" fmla="*/ 122 h 316"/>
              <a:gd name="T62" fmla="*/ 48 w 314"/>
              <a:gd name="T63" fmla="*/ 264 h 316"/>
              <a:gd name="T64" fmla="*/ 95 w 314"/>
              <a:gd name="T65" fmla="*/ 264 h 316"/>
              <a:gd name="T66" fmla="*/ 95 w 314"/>
              <a:gd name="T67" fmla="*/ 122 h 316"/>
              <a:gd name="T68" fmla="*/ 48 w 314"/>
              <a:gd name="T69" fmla="*/ 122 h 316"/>
              <a:gd name="T70" fmla="*/ 71 w 314"/>
              <a:gd name="T71" fmla="*/ 103 h 316"/>
              <a:gd name="T72" fmla="*/ 97 w 314"/>
              <a:gd name="T73" fmla="*/ 85 h 316"/>
              <a:gd name="T74" fmla="*/ 82 w 314"/>
              <a:gd name="T75" fmla="*/ 55 h 316"/>
              <a:gd name="T76" fmla="*/ 47 w 314"/>
              <a:gd name="T77" fmla="*/ 68 h 316"/>
              <a:gd name="T78" fmla="*/ 71 w 314"/>
              <a:gd name="T79" fmla="*/ 103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14" h="316">
                <a:moveTo>
                  <a:pt x="314" y="159"/>
                </a:moveTo>
                <a:cubicBezTo>
                  <a:pt x="314" y="203"/>
                  <a:pt x="314" y="247"/>
                  <a:pt x="314" y="291"/>
                </a:cubicBezTo>
                <a:cubicBezTo>
                  <a:pt x="314" y="306"/>
                  <a:pt x="304" y="316"/>
                  <a:pt x="289" y="316"/>
                </a:cubicBezTo>
                <a:cubicBezTo>
                  <a:pt x="201" y="316"/>
                  <a:pt x="113" y="316"/>
                  <a:pt x="25" y="316"/>
                </a:cubicBezTo>
                <a:cubicBezTo>
                  <a:pt x="9" y="316"/>
                  <a:pt x="0" y="307"/>
                  <a:pt x="0" y="291"/>
                </a:cubicBezTo>
                <a:cubicBezTo>
                  <a:pt x="0" y="203"/>
                  <a:pt x="0" y="114"/>
                  <a:pt x="0" y="25"/>
                </a:cubicBezTo>
                <a:cubicBezTo>
                  <a:pt x="0" y="10"/>
                  <a:pt x="9" y="0"/>
                  <a:pt x="25" y="0"/>
                </a:cubicBezTo>
                <a:cubicBezTo>
                  <a:pt x="113" y="0"/>
                  <a:pt x="201" y="0"/>
                  <a:pt x="289" y="0"/>
                </a:cubicBezTo>
                <a:cubicBezTo>
                  <a:pt x="304" y="0"/>
                  <a:pt x="314" y="10"/>
                  <a:pt x="314" y="25"/>
                </a:cubicBezTo>
                <a:cubicBezTo>
                  <a:pt x="314" y="70"/>
                  <a:pt x="314" y="114"/>
                  <a:pt x="314" y="159"/>
                </a:cubicBezTo>
                <a:close/>
                <a:moveTo>
                  <a:pt x="218" y="264"/>
                </a:moveTo>
                <a:cubicBezTo>
                  <a:pt x="234" y="264"/>
                  <a:pt x="250" y="264"/>
                  <a:pt x="266" y="264"/>
                </a:cubicBezTo>
                <a:cubicBezTo>
                  <a:pt x="266" y="262"/>
                  <a:pt x="266" y="260"/>
                  <a:pt x="266" y="259"/>
                </a:cubicBezTo>
                <a:cubicBezTo>
                  <a:pt x="266" y="234"/>
                  <a:pt x="266" y="209"/>
                  <a:pt x="265" y="185"/>
                </a:cubicBezTo>
                <a:cubicBezTo>
                  <a:pt x="265" y="179"/>
                  <a:pt x="265" y="173"/>
                  <a:pt x="264" y="167"/>
                </a:cubicBezTo>
                <a:cubicBezTo>
                  <a:pt x="260" y="139"/>
                  <a:pt x="242" y="119"/>
                  <a:pt x="212" y="119"/>
                </a:cubicBezTo>
                <a:cubicBezTo>
                  <a:pt x="196" y="119"/>
                  <a:pt x="182" y="124"/>
                  <a:pt x="172" y="137"/>
                </a:cubicBezTo>
                <a:cubicBezTo>
                  <a:pt x="171" y="139"/>
                  <a:pt x="170" y="140"/>
                  <a:pt x="168" y="142"/>
                </a:cubicBezTo>
                <a:cubicBezTo>
                  <a:pt x="168" y="135"/>
                  <a:pt x="168" y="129"/>
                  <a:pt x="168" y="123"/>
                </a:cubicBezTo>
                <a:cubicBezTo>
                  <a:pt x="152" y="123"/>
                  <a:pt x="137" y="123"/>
                  <a:pt x="122" y="123"/>
                </a:cubicBezTo>
                <a:cubicBezTo>
                  <a:pt x="122" y="170"/>
                  <a:pt x="122" y="217"/>
                  <a:pt x="122" y="264"/>
                </a:cubicBezTo>
                <a:cubicBezTo>
                  <a:pt x="137" y="264"/>
                  <a:pt x="153" y="264"/>
                  <a:pt x="168" y="264"/>
                </a:cubicBezTo>
                <a:cubicBezTo>
                  <a:pt x="168" y="262"/>
                  <a:pt x="168" y="260"/>
                  <a:pt x="168" y="258"/>
                </a:cubicBezTo>
                <a:cubicBezTo>
                  <a:pt x="168" y="234"/>
                  <a:pt x="168" y="211"/>
                  <a:pt x="168" y="187"/>
                </a:cubicBezTo>
                <a:cubicBezTo>
                  <a:pt x="168" y="184"/>
                  <a:pt x="169" y="180"/>
                  <a:pt x="169" y="177"/>
                </a:cubicBezTo>
                <a:cubicBezTo>
                  <a:pt x="171" y="166"/>
                  <a:pt x="181" y="157"/>
                  <a:pt x="193" y="156"/>
                </a:cubicBezTo>
                <a:cubicBezTo>
                  <a:pt x="205" y="156"/>
                  <a:pt x="214" y="162"/>
                  <a:pt x="217" y="174"/>
                </a:cubicBezTo>
                <a:cubicBezTo>
                  <a:pt x="218" y="177"/>
                  <a:pt x="218" y="180"/>
                  <a:pt x="218" y="183"/>
                </a:cubicBezTo>
                <a:cubicBezTo>
                  <a:pt x="218" y="208"/>
                  <a:pt x="218" y="233"/>
                  <a:pt x="218" y="258"/>
                </a:cubicBezTo>
                <a:cubicBezTo>
                  <a:pt x="218" y="260"/>
                  <a:pt x="218" y="262"/>
                  <a:pt x="218" y="264"/>
                </a:cubicBezTo>
                <a:close/>
                <a:moveTo>
                  <a:pt x="48" y="122"/>
                </a:moveTo>
                <a:cubicBezTo>
                  <a:pt x="48" y="170"/>
                  <a:pt x="48" y="217"/>
                  <a:pt x="48" y="264"/>
                </a:cubicBezTo>
                <a:cubicBezTo>
                  <a:pt x="64" y="264"/>
                  <a:pt x="79" y="264"/>
                  <a:pt x="95" y="264"/>
                </a:cubicBezTo>
                <a:cubicBezTo>
                  <a:pt x="95" y="217"/>
                  <a:pt x="95" y="170"/>
                  <a:pt x="95" y="122"/>
                </a:cubicBezTo>
                <a:cubicBezTo>
                  <a:pt x="79" y="122"/>
                  <a:pt x="64" y="122"/>
                  <a:pt x="48" y="122"/>
                </a:cubicBezTo>
                <a:close/>
                <a:moveTo>
                  <a:pt x="71" y="103"/>
                </a:moveTo>
                <a:cubicBezTo>
                  <a:pt x="84" y="103"/>
                  <a:pt x="94" y="95"/>
                  <a:pt x="97" y="85"/>
                </a:cubicBezTo>
                <a:cubicBezTo>
                  <a:pt x="100" y="72"/>
                  <a:pt x="94" y="60"/>
                  <a:pt x="82" y="55"/>
                </a:cubicBezTo>
                <a:cubicBezTo>
                  <a:pt x="68" y="50"/>
                  <a:pt x="52" y="56"/>
                  <a:pt x="47" y="68"/>
                </a:cubicBezTo>
                <a:cubicBezTo>
                  <a:pt x="39" y="85"/>
                  <a:pt x="52" y="103"/>
                  <a:pt x="71" y="103"/>
                </a:cubicBezTo>
                <a:close/>
              </a:path>
            </a:pathLst>
          </a:custGeom>
          <a:solidFill>
            <a:srgbClr val="323B4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A61F823-3D1B-F3ED-1C9B-4FD4EDDA798D}"/>
              </a:ext>
            </a:extLst>
          </p:cNvPr>
          <p:cNvSpPr/>
          <p:nvPr/>
        </p:nvSpPr>
        <p:spPr>
          <a:xfrm>
            <a:off x="3347399" y="10603485"/>
            <a:ext cx="4212276" cy="102118"/>
          </a:xfrm>
          <a:prstGeom prst="rect">
            <a:avLst/>
          </a:prstGeom>
          <a:solidFill>
            <a:srgbClr val="323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39">
            <a:extLst>
              <a:ext uri="{FF2B5EF4-FFF2-40B4-BE49-F238E27FC236}">
                <a16:creationId xmlns:a16="http://schemas.microsoft.com/office/drawing/2014/main" id="{BFD7709E-3B23-2612-26D9-68BE259F2785}"/>
              </a:ext>
            </a:extLst>
          </p:cNvPr>
          <p:cNvSpPr txBox="1"/>
          <p:nvPr/>
        </p:nvSpPr>
        <p:spPr>
          <a:xfrm>
            <a:off x="3546665" y="696510"/>
            <a:ext cx="377096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1" i="0" baseline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Titre du poste| </a:t>
            </a: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384C63"/>
                </a:solidFill>
                <a:effectLst/>
                <a:uLnTx/>
                <a:uFillTx/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Ville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Entreprise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algn="l"/>
            <a:b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</a:b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Lorem ipsum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dolor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sit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amet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,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consectetur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adipiscing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elit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. Morbi tristique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sapien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nec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nulla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rutrum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Imperdiet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Interdum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fames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Interdum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fames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50" name="TextBox 39">
            <a:extLst>
              <a:ext uri="{FF2B5EF4-FFF2-40B4-BE49-F238E27FC236}">
                <a16:creationId xmlns:a16="http://schemas.microsoft.com/office/drawing/2014/main" id="{086D88BC-3DCD-7020-A0F9-AFA1B815A388}"/>
              </a:ext>
            </a:extLst>
          </p:cNvPr>
          <p:cNvSpPr txBox="1"/>
          <p:nvPr/>
        </p:nvSpPr>
        <p:spPr>
          <a:xfrm>
            <a:off x="3546661" y="2505237"/>
            <a:ext cx="377096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1" i="0" baseline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Titre du poste| </a:t>
            </a: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384C63"/>
                </a:solidFill>
                <a:effectLst/>
                <a:uLnTx/>
                <a:uFillTx/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Ville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Entreprise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algn="l"/>
            <a:b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</a:b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Lorem ipsum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dolor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sit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amet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,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consectetur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adipiscing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elit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. Morbi tristique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sapien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nec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nulla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rutrum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Imperdiet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Interdum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fames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Interdum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fames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51" name="TextBox 39">
            <a:extLst>
              <a:ext uri="{FF2B5EF4-FFF2-40B4-BE49-F238E27FC236}">
                <a16:creationId xmlns:a16="http://schemas.microsoft.com/office/drawing/2014/main" id="{20BF92D1-C394-CF67-E46D-137E87BF4BC6}"/>
              </a:ext>
            </a:extLst>
          </p:cNvPr>
          <p:cNvSpPr txBox="1"/>
          <p:nvPr/>
        </p:nvSpPr>
        <p:spPr>
          <a:xfrm>
            <a:off x="3546662" y="4300411"/>
            <a:ext cx="377096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1" i="0" baseline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Titre du poste| </a:t>
            </a: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384C63"/>
                </a:solidFill>
                <a:effectLst/>
                <a:uLnTx/>
                <a:uFillTx/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Ville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Entreprise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algn="l"/>
            <a:b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</a:b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Lorem ipsum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dolor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sit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amet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,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consectetur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adipiscing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elit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. Morbi tristique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sapien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nec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nulla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rutrum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fr-FR" sz="1100" b="0" i="0" kern="1200" dirty="0" err="1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Imperdiet</a:t>
            </a:r>
            <a:r>
              <a:rPr lang="fr-FR" sz="1100" b="0" i="0" kern="1200" dirty="0">
                <a:solidFill>
                  <a:srgbClr val="384C63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Interdum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fames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Interdum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fames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100" dirty="0" err="1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100" dirty="0">
                <a:solidFill>
                  <a:srgbClr val="384C6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53" name="TextBox 30">
            <a:extLst>
              <a:ext uri="{FF2B5EF4-FFF2-40B4-BE49-F238E27FC236}">
                <a16:creationId xmlns:a16="http://schemas.microsoft.com/office/drawing/2014/main" id="{695791BD-74B4-5CDD-4A88-7D20403177C1}"/>
              </a:ext>
            </a:extLst>
          </p:cNvPr>
          <p:cNvSpPr txBox="1"/>
          <p:nvPr/>
        </p:nvSpPr>
        <p:spPr>
          <a:xfrm>
            <a:off x="3656780" y="6682631"/>
            <a:ext cx="125503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Compétences</a:t>
            </a:r>
            <a:endParaRPr lang="en-US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5F77D7F-6A84-17BF-2DA1-63A76B178297}"/>
              </a:ext>
            </a:extLst>
          </p:cNvPr>
          <p:cNvSpPr/>
          <p:nvPr/>
        </p:nvSpPr>
        <p:spPr>
          <a:xfrm>
            <a:off x="3546661" y="6629661"/>
            <a:ext cx="1418038" cy="4028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30">
            <a:extLst>
              <a:ext uri="{FF2B5EF4-FFF2-40B4-BE49-F238E27FC236}">
                <a16:creationId xmlns:a16="http://schemas.microsoft.com/office/drawing/2014/main" id="{646A7E58-186C-28D8-FF08-5A22946197B2}"/>
              </a:ext>
            </a:extLst>
          </p:cNvPr>
          <p:cNvSpPr txBox="1"/>
          <p:nvPr/>
        </p:nvSpPr>
        <p:spPr>
          <a:xfrm>
            <a:off x="6000964" y="6685806"/>
            <a:ext cx="121992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Qualités</a:t>
            </a:r>
            <a:endParaRPr lang="en-US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0D0354C-3ED6-6FE4-4A10-679E39934B92}"/>
              </a:ext>
            </a:extLst>
          </p:cNvPr>
          <p:cNvSpPr/>
          <p:nvPr/>
        </p:nvSpPr>
        <p:spPr>
          <a:xfrm>
            <a:off x="5890845" y="6632836"/>
            <a:ext cx="1418038" cy="4028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5B9478C1-1022-C931-EDF6-CBEF6F03F746}"/>
              </a:ext>
            </a:extLst>
          </p:cNvPr>
          <p:cNvSpPr txBox="1"/>
          <p:nvPr/>
        </p:nvSpPr>
        <p:spPr>
          <a:xfrm>
            <a:off x="5872271" y="7155171"/>
            <a:ext cx="1157689" cy="13356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Curieux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Ponctuel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Créatif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Communicant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Organisé</a:t>
            </a:r>
          </a:p>
        </p:txBody>
      </p:sp>
      <p:sp>
        <p:nvSpPr>
          <p:cNvPr id="58" name="TextBox 30">
            <a:extLst>
              <a:ext uri="{FF2B5EF4-FFF2-40B4-BE49-F238E27FC236}">
                <a16:creationId xmlns:a16="http://schemas.microsoft.com/office/drawing/2014/main" id="{C1654FFD-9445-ADEF-35D4-A1E5CA8B6B23}"/>
              </a:ext>
            </a:extLst>
          </p:cNvPr>
          <p:cNvSpPr txBox="1"/>
          <p:nvPr/>
        </p:nvSpPr>
        <p:spPr>
          <a:xfrm>
            <a:off x="3630978" y="8934968"/>
            <a:ext cx="125503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Langues</a:t>
            </a:r>
            <a:endParaRPr lang="en-US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A9CBA21-6CE1-A53E-1A34-68AA104D1D11}"/>
              </a:ext>
            </a:extLst>
          </p:cNvPr>
          <p:cNvSpPr/>
          <p:nvPr/>
        </p:nvSpPr>
        <p:spPr>
          <a:xfrm>
            <a:off x="3520859" y="8881998"/>
            <a:ext cx="1418038" cy="4028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3A704D29-6B8A-4479-65EF-21AEECE9676D}"/>
              </a:ext>
            </a:extLst>
          </p:cNvPr>
          <p:cNvSpPr txBox="1"/>
          <p:nvPr/>
        </p:nvSpPr>
        <p:spPr>
          <a:xfrm>
            <a:off x="3468777" y="9355351"/>
            <a:ext cx="1996059" cy="8277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Anglais : Niveau A1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Allemand : Niveau A2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Français : Langue maternelle</a:t>
            </a:r>
          </a:p>
        </p:txBody>
      </p:sp>
      <p:sp>
        <p:nvSpPr>
          <p:cNvPr id="61" name="TextBox 30">
            <a:extLst>
              <a:ext uri="{FF2B5EF4-FFF2-40B4-BE49-F238E27FC236}">
                <a16:creationId xmlns:a16="http://schemas.microsoft.com/office/drawing/2014/main" id="{3934A407-3E8C-8626-639A-3583E587EF79}"/>
              </a:ext>
            </a:extLst>
          </p:cNvPr>
          <p:cNvSpPr txBox="1"/>
          <p:nvPr/>
        </p:nvSpPr>
        <p:spPr>
          <a:xfrm>
            <a:off x="435648" y="7722976"/>
            <a:ext cx="1418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FORMATION</a:t>
            </a:r>
            <a:endParaRPr lang="en-US" sz="1400" b="1" dirty="0">
              <a:solidFill>
                <a:srgbClr val="384C6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6080622-731D-A9A5-0E67-322C4BD95542}"/>
              </a:ext>
            </a:extLst>
          </p:cNvPr>
          <p:cNvSpPr/>
          <p:nvPr/>
        </p:nvSpPr>
        <p:spPr>
          <a:xfrm>
            <a:off x="325529" y="7654766"/>
            <a:ext cx="2069932" cy="40282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Box 39">
            <a:extLst>
              <a:ext uri="{FF2B5EF4-FFF2-40B4-BE49-F238E27FC236}">
                <a16:creationId xmlns:a16="http://schemas.microsoft.com/office/drawing/2014/main" id="{CF5E2B3C-151E-A3FA-A93A-444459B107D2}"/>
              </a:ext>
            </a:extLst>
          </p:cNvPr>
          <p:cNvSpPr txBox="1"/>
          <p:nvPr/>
        </p:nvSpPr>
        <p:spPr>
          <a:xfrm>
            <a:off x="266501" y="8184531"/>
            <a:ext cx="17873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1" i="0" baseline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Titre du diplôme| </a:t>
            </a: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384C63"/>
                </a:solidFill>
                <a:effectLst/>
                <a:uLnTx/>
                <a:uFillTx/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Ville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Université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</p:txBody>
      </p:sp>
      <p:sp>
        <p:nvSpPr>
          <p:cNvPr id="64" name="TextBox 39">
            <a:extLst>
              <a:ext uri="{FF2B5EF4-FFF2-40B4-BE49-F238E27FC236}">
                <a16:creationId xmlns:a16="http://schemas.microsoft.com/office/drawing/2014/main" id="{E9FC9B2E-0C84-EF2B-8517-5A6603DF9452}"/>
              </a:ext>
            </a:extLst>
          </p:cNvPr>
          <p:cNvSpPr txBox="1"/>
          <p:nvPr/>
        </p:nvSpPr>
        <p:spPr>
          <a:xfrm>
            <a:off x="2053867" y="8198699"/>
            <a:ext cx="1058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1" i="0" baseline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2024</a:t>
            </a:r>
            <a:endParaRPr lang="fr-FR" sz="1100" dirty="0">
              <a:solidFill>
                <a:srgbClr val="384C6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Box 39">
            <a:extLst>
              <a:ext uri="{FF2B5EF4-FFF2-40B4-BE49-F238E27FC236}">
                <a16:creationId xmlns:a16="http://schemas.microsoft.com/office/drawing/2014/main" id="{E2F5EE25-A730-141B-0F1D-02D5D2F50C6E}"/>
              </a:ext>
            </a:extLst>
          </p:cNvPr>
          <p:cNvSpPr txBox="1"/>
          <p:nvPr/>
        </p:nvSpPr>
        <p:spPr>
          <a:xfrm>
            <a:off x="276025" y="8694958"/>
            <a:ext cx="17873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1" i="0" baseline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Titre du diplôme| </a:t>
            </a: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384C63"/>
                </a:solidFill>
                <a:effectLst/>
                <a:uLnTx/>
                <a:uFillTx/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Ville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Université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</p:txBody>
      </p:sp>
      <p:sp>
        <p:nvSpPr>
          <p:cNvPr id="66" name="TextBox 39">
            <a:extLst>
              <a:ext uri="{FF2B5EF4-FFF2-40B4-BE49-F238E27FC236}">
                <a16:creationId xmlns:a16="http://schemas.microsoft.com/office/drawing/2014/main" id="{6DA5ED2B-5866-DF7C-79CF-56392AAB61AA}"/>
              </a:ext>
            </a:extLst>
          </p:cNvPr>
          <p:cNvSpPr txBox="1"/>
          <p:nvPr/>
        </p:nvSpPr>
        <p:spPr>
          <a:xfrm>
            <a:off x="2063391" y="8709126"/>
            <a:ext cx="1058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1" i="0" baseline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2024</a:t>
            </a:r>
            <a:endParaRPr lang="fr-FR" sz="1100" dirty="0">
              <a:solidFill>
                <a:srgbClr val="384C6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Box 39">
            <a:extLst>
              <a:ext uri="{FF2B5EF4-FFF2-40B4-BE49-F238E27FC236}">
                <a16:creationId xmlns:a16="http://schemas.microsoft.com/office/drawing/2014/main" id="{C83EAC12-1271-313F-E161-F173DC03EDA0}"/>
              </a:ext>
            </a:extLst>
          </p:cNvPr>
          <p:cNvSpPr txBox="1"/>
          <p:nvPr/>
        </p:nvSpPr>
        <p:spPr>
          <a:xfrm>
            <a:off x="266501" y="9158386"/>
            <a:ext cx="17873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1" i="0" baseline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Titre du diplôme| </a:t>
            </a: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384C63"/>
                </a:solidFill>
                <a:effectLst/>
                <a:uLnTx/>
                <a:uFillTx/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Ville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Université</a:t>
            </a:r>
            <a:endParaRPr lang="fr-FR" sz="1100" b="1" i="0" baseline="0" dirty="0">
              <a:solidFill>
                <a:srgbClr val="384C63"/>
              </a:solidFill>
              <a:latin typeface="Calibri" panose="020F0502020204030204" pitchFamily="34" charset="0"/>
              <a:ea typeface="Avenir Light" charset="0"/>
              <a:cs typeface="Calibri" panose="020F0502020204030204" pitchFamily="34" charset="0"/>
            </a:endParaRPr>
          </a:p>
        </p:txBody>
      </p:sp>
      <p:sp>
        <p:nvSpPr>
          <p:cNvPr id="68" name="TextBox 39">
            <a:extLst>
              <a:ext uri="{FF2B5EF4-FFF2-40B4-BE49-F238E27FC236}">
                <a16:creationId xmlns:a16="http://schemas.microsoft.com/office/drawing/2014/main" id="{322B4F19-4E01-111D-BE7E-C93C1C0A99A2}"/>
              </a:ext>
            </a:extLst>
          </p:cNvPr>
          <p:cNvSpPr txBox="1"/>
          <p:nvPr/>
        </p:nvSpPr>
        <p:spPr>
          <a:xfrm>
            <a:off x="2053867" y="9172554"/>
            <a:ext cx="1058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1" i="0" baseline="0" dirty="0">
                <a:solidFill>
                  <a:srgbClr val="384C63"/>
                </a:solidFill>
                <a:latin typeface="Calibri" panose="020F0502020204030204" pitchFamily="34" charset="0"/>
                <a:ea typeface="Avenir Light" charset="0"/>
                <a:cs typeface="Calibri" panose="020F0502020204030204" pitchFamily="34" charset="0"/>
              </a:rPr>
              <a:t>2024</a:t>
            </a:r>
            <a:endParaRPr lang="fr-FR" sz="1100" dirty="0">
              <a:solidFill>
                <a:srgbClr val="384C6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792BE0B6-4DEA-BA41-CD60-BCB4F8710C56}"/>
              </a:ext>
            </a:extLst>
          </p:cNvPr>
          <p:cNvCxnSpPr/>
          <p:nvPr/>
        </p:nvCxnSpPr>
        <p:spPr>
          <a:xfrm>
            <a:off x="0" y="2413191"/>
            <a:ext cx="33473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4" name="Image 73" descr="Une image contenant personne, Visage humain, homme, habits&#10;&#10;Description générée automatiquement">
            <a:extLst>
              <a:ext uri="{FF2B5EF4-FFF2-40B4-BE49-F238E27FC236}">
                <a16:creationId xmlns:a16="http://schemas.microsoft.com/office/drawing/2014/main" id="{538C4E02-22C8-F868-EE82-69D50E6DAA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47" r="27338"/>
          <a:stretch/>
        </p:blipFill>
        <p:spPr>
          <a:xfrm>
            <a:off x="1018016" y="1089759"/>
            <a:ext cx="1643489" cy="1646724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694663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609</Words>
  <Application>Microsoft Macintosh PowerPoint</Application>
  <PresentationFormat>Personnalisé</PresentationFormat>
  <Paragraphs>90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Courier New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</cp:revision>
  <dcterms:created xsi:type="dcterms:W3CDTF">2024-03-01T16:29:38Z</dcterms:created>
  <dcterms:modified xsi:type="dcterms:W3CDTF">2024-03-01T17:34:25Z</dcterms:modified>
</cp:coreProperties>
</file>