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3764"/>
    <a:srgbClr val="AF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2"/>
    <p:restoredTop sz="96327"/>
  </p:normalViewPr>
  <p:slideViewPr>
    <p:cSldViewPr snapToGrid="0">
      <p:cViewPr>
        <p:scale>
          <a:sx n="225" d="100"/>
          <a:sy n="225" d="100"/>
        </p:scale>
        <p:origin x="24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13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27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39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10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4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57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3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45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44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322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9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4BA39F-E778-164C-A0E8-4FAF161BD13F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C6F8F-CCE7-8A45-A882-65F1E58C4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62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A04983C2-0E3C-2119-BD82-B14708E87F20}"/>
              </a:ext>
            </a:extLst>
          </p:cNvPr>
          <p:cNvSpPr/>
          <p:nvPr/>
        </p:nvSpPr>
        <p:spPr>
          <a:xfrm>
            <a:off x="0" y="8466667"/>
            <a:ext cx="7559675" cy="2225145"/>
          </a:xfrm>
          <a:prstGeom prst="rect">
            <a:avLst/>
          </a:prstGeom>
          <a:gradFill>
            <a:gsLst>
              <a:gs pos="94000">
                <a:schemeClr val="accent5"/>
              </a:gs>
              <a:gs pos="32000">
                <a:schemeClr val="accent4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FE0E14F6-092A-6888-4C6B-8C3D9CEEB9C6}"/>
              </a:ext>
            </a:extLst>
          </p:cNvPr>
          <p:cNvSpPr/>
          <p:nvPr/>
        </p:nvSpPr>
        <p:spPr>
          <a:xfrm>
            <a:off x="450177" y="1382694"/>
            <a:ext cx="16343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Open Sans Extrabold" panose="020B0606030504020204" pitchFamily="34" charset="0"/>
                <a:cs typeface="Calibri" panose="020F0502020204030204" pitchFamily="34" charset="0"/>
              </a:rPr>
              <a:t>Titre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Open Sans Extrabold" panose="020B0606030504020204" pitchFamily="34" charset="0"/>
                <a:cs typeface="Calibri" panose="020F0502020204030204" pitchFamily="34" charset="0"/>
              </a:rPr>
              <a:t> du poste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Open Sans Extrabold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8">
            <a:extLst>
              <a:ext uri="{FF2B5EF4-FFF2-40B4-BE49-F238E27FC236}">
                <a16:creationId xmlns:a16="http://schemas.microsoft.com/office/drawing/2014/main" id="{6F3F9E63-E01A-CCC0-19D5-A74859A5D793}"/>
              </a:ext>
            </a:extLst>
          </p:cNvPr>
          <p:cNvSpPr/>
          <p:nvPr/>
        </p:nvSpPr>
        <p:spPr>
          <a:xfrm>
            <a:off x="3587621" y="455673"/>
            <a:ext cx="14742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9" name="Прямоугольник 9">
            <a:extLst>
              <a:ext uri="{FF2B5EF4-FFF2-40B4-BE49-F238E27FC236}">
                <a16:creationId xmlns:a16="http://schemas.microsoft.com/office/drawing/2014/main" id="{89C7182B-A3A8-0EB7-2BD2-F03AA208F1DA}"/>
              </a:ext>
            </a:extLst>
          </p:cNvPr>
          <p:cNvSpPr/>
          <p:nvPr/>
        </p:nvSpPr>
        <p:spPr>
          <a:xfrm>
            <a:off x="3575966" y="754916"/>
            <a:ext cx="1071127" cy="1350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</p:txBody>
      </p:sp>
      <p:sp>
        <p:nvSpPr>
          <p:cNvPr id="10" name="Прямоугольник 10">
            <a:extLst>
              <a:ext uri="{FF2B5EF4-FFF2-40B4-BE49-F238E27FC236}">
                <a16:creationId xmlns:a16="http://schemas.microsoft.com/office/drawing/2014/main" id="{5E4F425D-8D9F-D7FB-5E25-B04EB4EA1593}"/>
              </a:ext>
            </a:extLst>
          </p:cNvPr>
          <p:cNvSpPr/>
          <p:nvPr/>
        </p:nvSpPr>
        <p:spPr>
          <a:xfrm>
            <a:off x="4678406" y="939614"/>
            <a:ext cx="163031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1">
            <a:extLst>
              <a:ext uri="{FF2B5EF4-FFF2-40B4-BE49-F238E27FC236}">
                <a16:creationId xmlns:a16="http://schemas.microsoft.com/office/drawing/2014/main" id="{E2188F16-B25F-CEEB-419F-3351113615D4}"/>
              </a:ext>
            </a:extLst>
          </p:cNvPr>
          <p:cNvSpPr/>
          <p:nvPr/>
        </p:nvSpPr>
        <p:spPr>
          <a:xfrm>
            <a:off x="4678406" y="1265768"/>
            <a:ext cx="163031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2">
            <a:extLst>
              <a:ext uri="{FF2B5EF4-FFF2-40B4-BE49-F238E27FC236}">
                <a16:creationId xmlns:a16="http://schemas.microsoft.com/office/drawing/2014/main" id="{FA80DDC0-BCFE-A6D0-3D7E-D83BE2E184CB}"/>
              </a:ext>
            </a:extLst>
          </p:cNvPr>
          <p:cNvSpPr/>
          <p:nvPr/>
        </p:nvSpPr>
        <p:spPr>
          <a:xfrm>
            <a:off x="4678406" y="1589690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3">
            <a:extLst>
              <a:ext uri="{FF2B5EF4-FFF2-40B4-BE49-F238E27FC236}">
                <a16:creationId xmlns:a16="http://schemas.microsoft.com/office/drawing/2014/main" id="{A6B93FFB-EF7A-CBE2-B1E1-53838F89C27D}"/>
              </a:ext>
            </a:extLst>
          </p:cNvPr>
          <p:cNvSpPr/>
          <p:nvPr/>
        </p:nvSpPr>
        <p:spPr>
          <a:xfrm>
            <a:off x="4678403" y="1902746"/>
            <a:ext cx="1630320" cy="1010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5">
            <a:extLst>
              <a:ext uri="{FF2B5EF4-FFF2-40B4-BE49-F238E27FC236}">
                <a16:creationId xmlns:a16="http://schemas.microsoft.com/office/drawing/2014/main" id="{96FCC819-0010-1EB1-AF97-771DC9F57891}"/>
              </a:ext>
            </a:extLst>
          </p:cNvPr>
          <p:cNvSpPr/>
          <p:nvPr/>
        </p:nvSpPr>
        <p:spPr>
          <a:xfrm>
            <a:off x="4678404" y="939614"/>
            <a:ext cx="1437545" cy="106008"/>
          </a:xfrm>
          <a:prstGeom prst="rect">
            <a:avLst/>
          </a:prstGeom>
          <a:solidFill>
            <a:srgbClr val="AF3F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6">
            <a:extLst>
              <a:ext uri="{FF2B5EF4-FFF2-40B4-BE49-F238E27FC236}">
                <a16:creationId xmlns:a16="http://schemas.microsoft.com/office/drawing/2014/main" id="{A89EB02F-2C16-4DA7-8838-CFFF9951F69E}"/>
              </a:ext>
            </a:extLst>
          </p:cNvPr>
          <p:cNvSpPr/>
          <p:nvPr/>
        </p:nvSpPr>
        <p:spPr>
          <a:xfrm>
            <a:off x="4678404" y="1265768"/>
            <a:ext cx="1343407" cy="106008"/>
          </a:xfrm>
          <a:prstGeom prst="rect">
            <a:avLst/>
          </a:prstGeom>
          <a:solidFill>
            <a:srgbClr val="AF3F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7">
            <a:extLst>
              <a:ext uri="{FF2B5EF4-FFF2-40B4-BE49-F238E27FC236}">
                <a16:creationId xmlns:a16="http://schemas.microsoft.com/office/drawing/2014/main" id="{C2F52250-CF03-8E68-D598-908CB60069F6}"/>
              </a:ext>
            </a:extLst>
          </p:cNvPr>
          <p:cNvSpPr/>
          <p:nvPr/>
        </p:nvSpPr>
        <p:spPr>
          <a:xfrm>
            <a:off x="4678404" y="1589690"/>
            <a:ext cx="1630319" cy="102305"/>
          </a:xfrm>
          <a:prstGeom prst="rect">
            <a:avLst/>
          </a:prstGeom>
          <a:solidFill>
            <a:srgbClr val="AF3F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8">
            <a:extLst>
              <a:ext uri="{FF2B5EF4-FFF2-40B4-BE49-F238E27FC236}">
                <a16:creationId xmlns:a16="http://schemas.microsoft.com/office/drawing/2014/main" id="{A5DC4E9D-9B85-BC72-8984-09CB000182DD}"/>
              </a:ext>
            </a:extLst>
          </p:cNvPr>
          <p:cNvSpPr/>
          <p:nvPr/>
        </p:nvSpPr>
        <p:spPr>
          <a:xfrm>
            <a:off x="4672623" y="1900263"/>
            <a:ext cx="1512598" cy="106008"/>
          </a:xfrm>
          <a:prstGeom prst="rect">
            <a:avLst/>
          </a:prstGeom>
          <a:solidFill>
            <a:srgbClr val="AF3F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20">
            <a:extLst>
              <a:ext uri="{FF2B5EF4-FFF2-40B4-BE49-F238E27FC236}">
                <a16:creationId xmlns:a16="http://schemas.microsoft.com/office/drawing/2014/main" id="{7C220E1E-E2AA-797C-9080-C10244035426}"/>
              </a:ext>
            </a:extLst>
          </p:cNvPr>
          <p:cNvSpPr/>
          <p:nvPr/>
        </p:nvSpPr>
        <p:spPr>
          <a:xfrm>
            <a:off x="857832" y="2328202"/>
            <a:ext cx="973343" cy="1021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endParaRPr lang="ru-RU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9" name="Прямоугольник 21">
            <a:extLst>
              <a:ext uri="{FF2B5EF4-FFF2-40B4-BE49-F238E27FC236}">
                <a16:creationId xmlns:a16="http://schemas.microsoft.com/office/drawing/2014/main" id="{ADAAF8AE-785D-A15A-0BA6-0E22FE9CA16F}"/>
              </a:ext>
            </a:extLst>
          </p:cNvPr>
          <p:cNvSpPr/>
          <p:nvPr/>
        </p:nvSpPr>
        <p:spPr>
          <a:xfrm>
            <a:off x="450177" y="2012893"/>
            <a:ext cx="9733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20" name="Рисунок 22">
            <a:extLst>
              <a:ext uri="{FF2B5EF4-FFF2-40B4-BE49-F238E27FC236}">
                <a16:creationId xmlns:a16="http://schemas.microsoft.com/office/drawing/2014/main" id="{6B43D6B2-115A-311C-0D64-92D452C01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0161" y="2441586"/>
            <a:ext cx="216495" cy="216495"/>
          </a:xfrm>
          <a:prstGeom prst="rect">
            <a:avLst/>
          </a:prstGeom>
        </p:spPr>
      </p:pic>
      <p:pic>
        <p:nvPicPr>
          <p:cNvPr id="21" name="Рисунок 23">
            <a:extLst>
              <a:ext uri="{FF2B5EF4-FFF2-40B4-BE49-F238E27FC236}">
                <a16:creationId xmlns:a16="http://schemas.microsoft.com/office/drawing/2014/main" id="{18215CFD-5774-28C6-3360-E99550202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526" y="2768635"/>
            <a:ext cx="216495" cy="216495"/>
          </a:xfrm>
          <a:prstGeom prst="rect">
            <a:avLst/>
          </a:prstGeom>
        </p:spPr>
      </p:pic>
      <p:pic>
        <p:nvPicPr>
          <p:cNvPr id="22" name="Рисунок 24">
            <a:extLst>
              <a:ext uri="{FF2B5EF4-FFF2-40B4-BE49-F238E27FC236}">
                <a16:creationId xmlns:a16="http://schemas.microsoft.com/office/drawing/2014/main" id="{C7783F4F-5E67-20E7-F0B8-E7F80D41B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765" y="3058621"/>
            <a:ext cx="216495" cy="216495"/>
          </a:xfrm>
          <a:prstGeom prst="rect">
            <a:avLst/>
          </a:prstGeom>
        </p:spPr>
      </p:pic>
      <p:sp>
        <p:nvSpPr>
          <p:cNvPr id="23" name="Прямоугольник 25">
            <a:extLst>
              <a:ext uri="{FF2B5EF4-FFF2-40B4-BE49-F238E27FC236}">
                <a16:creationId xmlns:a16="http://schemas.microsoft.com/office/drawing/2014/main" id="{C28316E0-37CB-BB43-D8EF-CA4C68CEC911}"/>
              </a:ext>
            </a:extLst>
          </p:cNvPr>
          <p:cNvSpPr/>
          <p:nvPr/>
        </p:nvSpPr>
        <p:spPr>
          <a:xfrm>
            <a:off x="3477993" y="2272223"/>
            <a:ext cx="3429000" cy="9573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Baker street 221b</a:t>
            </a:r>
          </a:p>
          <a:p>
            <a:pPr>
              <a:lnSpc>
                <a:spcPct val="80000"/>
              </a:lnSpc>
            </a:pPr>
            <a:endParaRPr lang="en-US" sz="1400" dirty="0">
              <a:solidFill>
                <a:schemeClr val="tx1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   </a:t>
            </a:r>
            <a:r>
              <a:rPr lang="en-US" sz="1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info@mail.com</a:t>
            </a:r>
            <a:endParaRPr lang="en-US" sz="1400" dirty="0">
              <a:solidFill>
                <a:schemeClr val="tx1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endParaRPr lang="en-US" sz="1400" dirty="0">
              <a:solidFill>
                <a:schemeClr val="tx1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+7 934 356 98 74</a:t>
            </a:r>
            <a:endParaRPr lang="ru-RU" sz="1400" dirty="0">
              <a:solidFill>
                <a:schemeClr val="tx1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4" name="Рисунок 29">
            <a:extLst>
              <a:ext uri="{FF2B5EF4-FFF2-40B4-BE49-F238E27FC236}">
                <a16:creationId xmlns:a16="http://schemas.microsoft.com/office/drawing/2014/main" id="{B6C9B006-7A34-1E6B-93EA-B5742C0D9C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35762" y="2329615"/>
            <a:ext cx="209815" cy="209815"/>
          </a:xfrm>
          <a:prstGeom prst="rect">
            <a:avLst/>
          </a:prstGeom>
        </p:spPr>
      </p:pic>
      <p:pic>
        <p:nvPicPr>
          <p:cNvPr id="25" name="Рисунок 30">
            <a:extLst>
              <a:ext uri="{FF2B5EF4-FFF2-40B4-BE49-F238E27FC236}">
                <a16:creationId xmlns:a16="http://schemas.microsoft.com/office/drawing/2014/main" id="{81842332-9994-6598-D68A-28D99BEF46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15503" y="2623831"/>
            <a:ext cx="229784" cy="229784"/>
          </a:xfrm>
          <a:prstGeom prst="rect">
            <a:avLst/>
          </a:prstGeom>
        </p:spPr>
      </p:pic>
      <p:pic>
        <p:nvPicPr>
          <p:cNvPr id="26" name="Рисунок 31">
            <a:extLst>
              <a:ext uri="{FF2B5EF4-FFF2-40B4-BE49-F238E27FC236}">
                <a16:creationId xmlns:a16="http://schemas.microsoft.com/office/drawing/2014/main" id="{0F45791C-1237-41CB-9769-0561CDF1F5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22056" y="2951120"/>
            <a:ext cx="223521" cy="223521"/>
          </a:xfrm>
          <a:prstGeom prst="rect">
            <a:avLst/>
          </a:prstGeom>
        </p:spPr>
      </p:pic>
      <p:sp>
        <p:nvSpPr>
          <p:cNvPr id="29" name="Прямоугольник 35">
            <a:extLst>
              <a:ext uri="{FF2B5EF4-FFF2-40B4-BE49-F238E27FC236}">
                <a16:creationId xmlns:a16="http://schemas.microsoft.com/office/drawing/2014/main" id="{F1184E59-EFD5-0D45-A510-7DD6B64DD3F6}"/>
              </a:ext>
            </a:extLst>
          </p:cNvPr>
          <p:cNvSpPr/>
          <p:nvPr/>
        </p:nvSpPr>
        <p:spPr>
          <a:xfrm>
            <a:off x="3076182" y="7489650"/>
            <a:ext cx="4412957" cy="91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en-US" sz="1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>
              <a:lnSpc>
                <a:spcPct val="80000"/>
              </a:lnSpc>
            </a:pPr>
            <a:endParaRPr lang="ru-RU" sz="12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Lorem ipsum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gravida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, nunc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rhoncus ante,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est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nec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Aliquam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id erat non ipsum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ultricies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10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Прямоугольник 51">
            <a:extLst>
              <a:ext uri="{FF2B5EF4-FFF2-40B4-BE49-F238E27FC236}">
                <a16:creationId xmlns:a16="http://schemas.microsoft.com/office/drawing/2014/main" id="{748B762C-0C82-CFEB-71CC-7BEC896673FA}"/>
              </a:ext>
            </a:extLst>
          </p:cNvPr>
          <p:cNvSpPr/>
          <p:nvPr/>
        </p:nvSpPr>
        <p:spPr>
          <a:xfrm>
            <a:off x="456122" y="3814531"/>
            <a:ext cx="27410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</a:t>
            </a:r>
            <a:r>
              <a:rPr lang="en-US" sz="14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</a:t>
            </a:r>
            <a:r>
              <a:rPr lang="en-US" sz="14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Professionnelle</a:t>
            </a:r>
            <a:endParaRPr lang="en-US" sz="1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endParaRPr lang="ru-RU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33" name="Прямоугольник 52">
            <a:extLst>
              <a:ext uri="{FF2B5EF4-FFF2-40B4-BE49-F238E27FC236}">
                <a16:creationId xmlns:a16="http://schemas.microsoft.com/office/drawing/2014/main" id="{208A58CE-8936-1752-7FF6-F5902FFA9496}"/>
              </a:ext>
            </a:extLst>
          </p:cNvPr>
          <p:cNvSpPr/>
          <p:nvPr/>
        </p:nvSpPr>
        <p:spPr>
          <a:xfrm>
            <a:off x="450177" y="4265077"/>
            <a:ext cx="224786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2016 – 2024 : </a:t>
            </a:r>
            <a:r>
              <a:rPr lang="en-US" sz="1000" b="1" dirty="0" err="1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Titre</a:t>
            </a:r>
            <a:r>
              <a:rPr lang="en-US" sz="10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 du poste</a:t>
            </a:r>
          </a:p>
          <a:p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Entreprise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– Ville</a:t>
            </a:r>
          </a:p>
          <a:p>
            <a:b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et. 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labore.</a:t>
            </a:r>
          </a:p>
          <a:p>
            <a:pPr marL="171450" indent="-171450">
              <a:buFontTx/>
              <a:buChar char="-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Lorme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ipsum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 et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consecteur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et.</a:t>
            </a:r>
          </a:p>
        </p:txBody>
      </p:sp>
      <p:cxnSp>
        <p:nvCxnSpPr>
          <p:cNvPr id="37" name="Прямая соединительная линия 57">
            <a:extLst>
              <a:ext uri="{FF2B5EF4-FFF2-40B4-BE49-F238E27FC236}">
                <a16:creationId xmlns:a16="http://schemas.microsoft.com/office/drawing/2014/main" id="{30319200-0AF0-8C71-78D4-7410CF877AB3}"/>
              </a:ext>
            </a:extLst>
          </p:cNvPr>
          <p:cNvCxnSpPr/>
          <p:nvPr/>
        </p:nvCxnSpPr>
        <p:spPr>
          <a:xfrm>
            <a:off x="549275" y="3621974"/>
            <a:ext cx="57594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 38" descr="Une image contenant personne, habits, homme, Blazer&#10;&#10;Description générée automatiquement">
            <a:extLst>
              <a:ext uri="{FF2B5EF4-FFF2-40B4-BE49-F238E27FC236}">
                <a16:creationId xmlns:a16="http://schemas.microsoft.com/office/drawing/2014/main" id="{1D679611-4899-5CC6-A918-B55F7A41546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3367" r="28005"/>
          <a:stretch/>
        </p:blipFill>
        <p:spPr>
          <a:xfrm>
            <a:off x="554020" y="7614356"/>
            <a:ext cx="2536571" cy="2904783"/>
          </a:xfrm>
          <a:prstGeom prst="rect">
            <a:avLst/>
          </a:prstGeom>
        </p:spPr>
      </p:pic>
      <p:sp>
        <p:nvSpPr>
          <p:cNvPr id="42" name="Прямоугольник 34">
            <a:extLst>
              <a:ext uri="{FF2B5EF4-FFF2-40B4-BE49-F238E27FC236}">
                <a16:creationId xmlns:a16="http://schemas.microsoft.com/office/drawing/2014/main" id="{3F0A049A-CFEA-E3E9-1E77-609927B08A51}"/>
              </a:ext>
            </a:extLst>
          </p:cNvPr>
          <p:cNvSpPr/>
          <p:nvPr/>
        </p:nvSpPr>
        <p:spPr>
          <a:xfrm>
            <a:off x="260554" y="8920263"/>
            <a:ext cx="7026424" cy="1478521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55">
            <a:extLst>
              <a:ext uri="{FF2B5EF4-FFF2-40B4-BE49-F238E27FC236}">
                <a16:creationId xmlns:a16="http://schemas.microsoft.com/office/drawing/2014/main" id="{D4A866CC-5096-C9E6-630C-D07E537A1309}"/>
              </a:ext>
            </a:extLst>
          </p:cNvPr>
          <p:cNvSpPr/>
          <p:nvPr/>
        </p:nvSpPr>
        <p:spPr>
          <a:xfrm>
            <a:off x="3386381" y="9074979"/>
            <a:ext cx="1876729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2016 - </a:t>
            </a:r>
            <a:r>
              <a:rPr lang="en-US" sz="1100" b="1" dirty="0" err="1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Diplome</a:t>
            </a:r>
            <a:endParaRPr lang="en-US" sz="1100" b="1" dirty="0">
              <a:latin typeface="Calibri" panose="020F0502020204030204" pitchFamily="34" charset="0"/>
              <a:ea typeface="Open Sans Semibold" panose="020B060603050402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Université - Ville</a:t>
            </a:r>
            <a:br>
              <a:rPr lang="en-US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br>
              <a:rPr lang="en-US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labore</a:t>
            </a:r>
            <a:r>
              <a:rPr lang="ru-RU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8FC9127E-084C-3549-5EF8-B94EAC5BF920}"/>
              </a:ext>
            </a:extLst>
          </p:cNvPr>
          <p:cNvSpPr txBox="1"/>
          <p:nvPr/>
        </p:nvSpPr>
        <p:spPr>
          <a:xfrm>
            <a:off x="439291" y="145961"/>
            <a:ext cx="2757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Ether </a:t>
            </a:r>
            <a:b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b="1" dirty="0">
                <a:solidFill>
                  <a:srgbClr val="C4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LANDANSIAN</a:t>
            </a:r>
          </a:p>
        </p:txBody>
      </p:sp>
      <p:sp>
        <p:nvSpPr>
          <p:cNvPr id="48" name="Прямоугольник 55">
            <a:extLst>
              <a:ext uri="{FF2B5EF4-FFF2-40B4-BE49-F238E27FC236}">
                <a16:creationId xmlns:a16="http://schemas.microsoft.com/office/drawing/2014/main" id="{152123CA-1F23-54ED-9B81-52C3F9EFC817}"/>
              </a:ext>
            </a:extLst>
          </p:cNvPr>
          <p:cNvSpPr/>
          <p:nvPr/>
        </p:nvSpPr>
        <p:spPr>
          <a:xfrm>
            <a:off x="5422392" y="9074979"/>
            <a:ext cx="1876729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2016 - </a:t>
            </a:r>
            <a:r>
              <a:rPr lang="en-US" sz="1100" b="1" dirty="0" err="1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Diplome</a:t>
            </a:r>
            <a:endParaRPr lang="en-US" sz="1100" b="1" dirty="0">
              <a:latin typeface="Calibri" panose="020F0502020204030204" pitchFamily="34" charset="0"/>
              <a:ea typeface="Open Sans Semibold" panose="020B060603050402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Université - Ville</a:t>
            </a:r>
            <a:br>
              <a:rPr lang="en-US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br>
              <a:rPr lang="en-US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labore</a:t>
            </a:r>
            <a:r>
              <a:rPr lang="ru-RU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</a:t>
            </a:r>
          </a:p>
        </p:txBody>
      </p:sp>
      <p:sp>
        <p:nvSpPr>
          <p:cNvPr id="49" name="Прямоугольник 52">
            <a:extLst>
              <a:ext uri="{FF2B5EF4-FFF2-40B4-BE49-F238E27FC236}">
                <a16:creationId xmlns:a16="http://schemas.microsoft.com/office/drawing/2014/main" id="{1E10B295-B9A1-3717-EF3A-E3DB7FD4DC0A}"/>
              </a:ext>
            </a:extLst>
          </p:cNvPr>
          <p:cNvSpPr/>
          <p:nvPr/>
        </p:nvSpPr>
        <p:spPr>
          <a:xfrm>
            <a:off x="2863063" y="4255778"/>
            <a:ext cx="224786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2016 – 2024 : </a:t>
            </a:r>
            <a:r>
              <a:rPr lang="en-US" sz="1000" b="1" dirty="0" err="1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Titre</a:t>
            </a:r>
            <a:r>
              <a:rPr lang="en-US" sz="10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 du poste</a:t>
            </a:r>
          </a:p>
          <a:p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Entreprise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– Ville</a:t>
            </a:r>
          </a:p>
          <a:p>
            <a:b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et. 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labore.</a:t>
            </a:r>
          </a:p>
          <a:p>
            <a:pPr marL="171450" indent="-171450">
              <a:buFontTx/>
              <a:buChar char="-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Lorme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ipsum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 et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consecteur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et.</a:t>
            </a:r>
          </a:p>
        </p:txBody>
      </p:sp>
      <p:sp>
        <p:nvSpPr>
          <p:cNvPr id="50" name="Прямоугольник 52">
            <a:extLst>
              <a:ext uri="{FF2B5EF4-FFF2-40B4-BE49-F238E27FC236}">
                <a16:creationId xmlns:a16="http://schemas.microsoft.com/office/drawing/2014/main" id="{0D05EC60-465D-9436-61EB-884FF8FA5D2D}"/>
              </a:ext>
            </a:extLst>
          </p:cNvPr>
          <p:cNvSpPr/>
          <p:nvPr/>
        </p:nvSpPr>
        <p:spPr>
          <a:xfrm>
            <a:off x="5241272" y="4243172"/>
            <a:ext cx="224786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2016 – 2024 : </a:t>
            </a:r>
            <a:r>
              <a:rPr lang="en-US" sz="1000" b="1" dirty="0" err="1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Titre</a:t>
            </a:r>
            <a:r>
              <a:rPr lang="en-US" sz="1000" b="1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 du poste</a:t>
            </a:r>
          </a:p>
          <a:p>
            <a:r>
              <a:rPr lang="en-US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Entreprise</a:t>
            </a:r>
            <a: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– Ville</a:t>
            </a:r>
          </a:p>
          <a:p>
            <a:br>
              <a:rPr lang="en-US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</a:b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et. 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labore.</a:t>
            </a:r>
          </a:p>
          <a:p>
            <a:pPr marL="171450" indent="-171450">
              <a:buFontTx/>
              <a:buChar char="-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Lorme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ipsum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 et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consecteur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 do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et.</a:t>
            </a:r>
          </a:p>
        </p:txBody>
      </p:sp>
      <p:cxnSp>
        <p:nvCxnSpPr>
          <p:cNvPr id="51" name="Прямая соединительная линия 57">
            <a:extLst>
              <a:ext uri="{FF2B5EF4-FFF2-40B4-BE49-F238E27FC236}">
                <a16:creationId xmlns:a16="http://schemas.microsoft.com/office/drawing/2014/main" id="{96C9E6B9-CC69-1084-2FD1-7358524C89C4}"/>
              </a:ext>
            </a:extLst>
          </p:cNvPr>
          <p:cNvCxnSpPr>
            <a:cxnSpLocks/>
          </p:cNvCxnSpPr>
          <p:nvPr/>
        </p:nvCxnSpPr>
        <p:spPr>
          <a:xfrm>
            <a:off x="3050477" y="7290863"/>
            <a:ext cx="434939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01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636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Open Sans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2024-03-01T15:25:11Z</dcterms:created>
  <dcterms:modified xsi:type="dcterms:W3CDTF">2024-03-01T15:42:44Z</dcterms:modified>
</cp:coreProperties>
</file>