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5" r:id="rId2"/>
    <p:sldId id="259"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D0CA"/>
    <a:srgbClr val="404041"/>
    <a:srgbClr val="5E996D"/>
    <a:srgbClr val="7FB2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5" autoAdjust="0"/>
    <p:restoredTop sz="94660"/>
  </p:normalViewPr>
  <p:slideViewPr>
    <p:cSldViewPr snapToGrid="0">
      <p:cViewPr varScale="1">
        <p:scale>
          <a:sx n="89" d="100"/>
          <a:sy n="89" d="100"/>
        </p:scale>
        <p:origin x="3840" y="16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D4A941-B9F2-45FC-A3BE-5067225D971F}" type="datetimeFigureOut">
              <a:rPr lang="en-GB" smtClean="0"/>
              <a:t>18/11/2020</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CE974-62BD-46B5-97A3-B2AD892EB766}" type="slidenum">
              <a:rPr lang="en-GB" smtClean="0"/>
              <a:t>‹N°›</a:t>
            </a:fld>
            <a:endParaRPr lang="en-GB"/>
          </a:p>
        </p:txBody>
      </p:sp>
    </p:spTree>
    <p:extLst>
      <p:ext uri="{BB962C8B-B14F-4D97-AF65-F5344CB8AC3E}">
        <p14:creationId xmlns:p14="http://schemas.microsoft.com/office/powerpoint/2010/main" val="2965065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3197322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13147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390952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1827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518297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81B2EA-72FB-4D17-8C82-4B53A14DEDA5}"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220067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81B2EA-72FB-4D17-8C82-4B53A14DEDA5}" type="datetimeFigureOut">
              <a:rPr lang="en-GB" smtClean="0"/>
              <a:t>18/11/2020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272215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81B2EA-72FB-4D17-8C82-4B53A14DEDA5}" type="datetimeFigureOut">
              <a:rPr lang="en-GB" smtClean="0"/>
              <a:t>18/11/2020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0150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1B2EA-72FB-4D17-8C82-4B53A14DEDA5}" type="datetimeFigureOut">
              <a:rPr lang="en-GB" smtClean="0"/>
              <a:t>18/11/2020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182017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81B2EA-72FB-4D17-8C82-4B53A14DEDA5}"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63848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81B2EA-72FB-4D17-8C82-4B53A14DEDA5}"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115255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B81B2EA-72FB-4D17-8C82-4B53A14DEDA5}" type="datetimeFigureOut">
              <a:rPr lang="en-GB" smtClean="0"/>
              <a:t>18/11/2020</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1333937-BD36-4AFC-B7C9-792F981189B1}" type="slidenum">
              <a:rPr lang="en-GB" smtClean="0"/>
              <a:t>‹N°›</a:t>
            </a:fld>
            <a:endParaRPr lang="en-GB"/>
          </a:p>
        </p:txBody>
      </p:sp>
    </p:spTree>
    <p:extLst>
      <p:ext uri="{BB962C8B-B14F-4D97-AF65-F5344CB8AC3E}">
        <p14:creationId xmlns:p14="http://schemas.microsoft.com/office/powerpoint/2010/main" val="3884860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31" name="Rectangle 30"/>
          <p:cNvSpPr/>
          <p:nvPr/>
        </p:nvSpPr>
        <p:spPr>
          <a:xfrm>
            <a:off x="2356108" y="0"/>
            <a:ext cx="4501891" cy="990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29" name="Rectangle 28"/>
          <p:cNvSpPr/>
          <p:nvPr/>
        </p:nvSpPr>
        <p:spPr>
          <a:xfrm>
            <a:off x="0" y="0"/>
            <a:ext cx="2356109" cy="9906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latin typeface="Times New Roman" charset="0"/>
              <a:ea typeface="Times New Roman" charset="0"/>
              <a:cs typeface="Times New Roman" charset="0"/>
            </a:endParaRPr>
          </a:p>
        </p:txBody>
      </p:sp>
      <p:sp>
        <p:nvSpPr>
          <p:cNvPr id="3" name="TextBox 2"/>
          <p:cNvSpPr txBox="1"/>
          <p:nvPr/>
        </p:nvSpPr>
        <p:spPr>
          <a:xfrm>
            <a:off x="133350" y="2327529"/>
            <a:ext cx="1208270" cy="307777"/>
          </a:xfrm>
          <a:prstGeom prst="rect">
            <a:avLst/>
          </a:prstGeom>
          <a:noFill/>
        </p:spPr>
        <p:txBody>
          <a:bodyPr wrap="square" rtlCol="0">
            <a:spAutoFit/>
          </a:bodyPr>
          <a:lstStyle/>
          <a:p>
            <a:r>
              <a:rPr lang="en-US" sz="1400" b="1" dirty="0">
                <a:solidFill>
                  <a:schemeClr val="bg1"/>
                </a:solidFill>
                <a:latin typeface="Times New Roman" charset="0"/>
                <a:ea typeface="Times New Roman" charset="0"/>
                <a:cs typeface="Times New Roman" charset="0"/>
              </a:rPr>
              <a:t>PROFIL</a:t>
            </a:r>
            <a:endParaRPr lang="en-GB" b="1" dirty="0">
              <a:solidFill>
                <a:schemeClr val="bg1"/>
              </a:solidFill>
              <a:latin typeface="Times New Roman" charset="0"/>
              <a:ea typeface="Times New Roman" charset="0"/>
              <a:cs typeface="Times New Roman" charset="0"/>
            </a:endParaRPr>
          </a:p>
        </p:txBody>
      </p:sp>
      <p:sp>
        <p:nvSpPr>
          <p:cNvPr id="4" name="TextBox 3"/>
          <p:cNvSpPr txBox="1"/>
          <p:nvPr/>
        </p:nvSpPr>
        <p:spPr>
          <a:xfrm>
            <a:off x="133350" y="4269590"/>
            <a:ext cx="1495425" cy="307777"/>
          </a:xfrm>
          <a:prstGeom prst="rect">
            <a:avLst/>
          </a:prstGeom>
          <a:noFill/>
        </p:spPr>
        <p:txBody>
          <a:bodyPr wrap="square" rtlCol="0">
            <a:spAutoFit/>
          </a:bodyPr>
          <a:lstStyle/>
          <a:p>
            <a:r>
              <a:rPr lang="en-US" sz="1400" b="1" dirty="0">
                <a:solidFill>
                  <a:schemeClr val="bg1"/>
                </a:solidFill>
                <a:latin typeface="Times New Roman" charset="0"/>
                <a:ea typeface="Times New Roman" charset="0"/>
                <a:cs typeface="Times New Roman" charset="0"/>
              </a:rPr>
              <a:t>FORMATION</a:t>
            </a:r>
            <a:endParaRPr lang="en-GB" b="1" dirty="0">
              <a:solidFill>
                <a:schemeClr val="bg1"/>
              </a:solidFill>
              <a:latin typeface="Times New Roman" charset="0"/>
              <a:ea typeface="Times New Roman" charset="0"/>
              <a:cs typeface="Times New Roman" charset="0"/>
            </a:endParaRPr>
          </a:p>
        </p:txBody>
      </p:sp>
      <p:sp>
        <p:nvSpPr>
          <p:cNvPr id="5" name="TextBox 4"/>
          <p:cNvSpPr txBox="1"/>
          <p:nvPr/>
        </p:nvSpPr>
        <p:spPr>
          <a:xfrm>
            <a:off x="133350" y="7231865"/>
            <a:ext cx="1495425" cy="307777"/>
          </a:xfrm>
          <a:prstGeom prst="rect">
            <a:avLst/>
          </a:prstGeom>
          <a:noFill/>
        </p:spPr>
        <p:txBody>
          <a:bodyPr wrap="square" rtlCol="0">
            <a:spAutoFit/>
          </a:bodyPr>
          <a:lstStyle/>
          <a:p>
            <a:r>
              <a:rPr lang="en-US" sz="1400" b="1" dirty="0">
                <a:solidFill>
                  <a:schemeClr val="bg1"/>
                </a:solidFill>
                <a:latin typeface="Times New Roman" charset="0"/>
                <a:ea typeface="Times New Roman" charset="0"/>
                <a:cs typeface="Times New Roman" charset="0"/>
              </a:rPr>
              <a:t>LANGUAGES</a:t>
            </a:r>
            <a:endParaRPr lang="en-GB" b="1" dirty="0">
              <a:solidFill>
                <a:schemeClr val="bg1"/>
              </a:solidFill>
              <a:latin typeface="Times New Roman" charset="0"/>
              <a:ea typeface="Times New Roman" charset="0"/>
              <a:cs typeface="Times New Roman" charset="0"/>
            </a:endParaRPr>
          </a:p>
        </p:txBody>
      </p:sp>
      <p:sp>
        <p:nvSpPr>
          <p:cNvPr id="8" name="TextBox 7"/>
          <p:cNvSpPr txBox="1"/>
          <p:nvPr/>
        </p:nvSpPr>
        <p:spPr>
          <a:xfrm>
            <a:off x="123824" y="2657359"/>
            <a:ext cx="2181225" cy="1897955"/>
          </a:xfrm>
          <a:prstGeom prst="rect">
            <a:avLst/>
          </a:prstGeom>
          <a:noFill/>
        </p:spPr>
        <p:txBody>
          <a:bodyPr wrap="square" rtlCol="0">
            <a:spAutoFit/>
          </a:bodyPr>
          <a:lstStyle/>
          <a:p>
            <a:r>
              <a:rPr lang="fr-FR" sz="1100" dirty="0">
                <a:solidFill>
                  <a:schemeClr val="bg1"/>
                </a:solidFill>
                <a:latin typeface="Times New Roman" charset="0"/>
                <a:ea typeface="Times New Roman" charset="0"/>
                <a:cs typeface="Times New Roman" charset="0"/>
              </a:rPr>
              <a:t>TEL</a:t>
            </a:r>
          </a:p>
          <a:p>
            <a:r>
              <a:rPr lang="fr-FR" sz="1100" dirty="0">
                <a:solidFill>
                  <a:schemeClr val="bg1"/>
                </a:solidFill>
                <a:latin typeface="Times New Roman" charset="0"/>
                <a:ea typeface="Times New Roman" charset="0"/>
                <a:cs typeface="Times New Roman" charset="0"/>
              </a:rPr>
              <a:t>+33 6 01 02 03 04</a:t>
            </a:r>
          </a:p>
          <a:p>
            <a:pPr>
              <a:spcBef>
                <a:spcPts val="600"/>
              </a:spcBef>
            </a:pPr>
            <a:r>
              <a:rPr lang="fr-FR" sz="1100" dirty="0">
                <a:solidFill>
                  <a:schemeClr val="bg1"/>
                </a:solidFill>
                <a:latin typeface="Times New Roman" charset="0"/>
                <a:ea typeface="Times New Roman" charset="0"/>
                <a:cs typeface="Times New Roman" charset="0"/>
              </a:rPr>
              <a:t>EMAIL</a:t>
            </a:r>
          </a:p>
          <a:p>
            <a:r>
              <a:rPr lang="fr-FR" sz="1100" dirty="0" err="1">
                <a:solidFill>
                  <a:schemeClr val="bg1"/>
                </a:solidFill>
                <a:latin typeface="Times New Roman" charset="0"/>
                <a:ea typeface="Times New Roman" charset="0"/>
                <a:cs typeface="Times New Roman" charset="0"/>
              </a:rPr>
              <a:t>monemail@mail.com</a:t>
            </a:r>
            <a:endParaRPr lang="fr-FR" sz="1100" dirty="0">
              <a:solidFill>
                <a:schemeClr val="bg1"/>
              </a:solidFill>
              <a:latin typeface="Times New Roman" charset="0"/>
              <a:ea typeface="Times New Roman" charset="0"/>
              <a:cs typeface="Times New Roman" charset="0"/>
            </a:endParaRPr>
          </a:p>
          <a:p>
            <a:pPr>
              <a:spcBef>
                <a:spcPts val="600"/>
              </a:spcBef>
            </a:pPr>
            <a:r>
              <a:rPr lang="fr-FR" sz="1100" dirty="0">
                <a:solidFill>
                  <a:schemeClr val="bg1"/>
                </a:solidFill>
                <a:latin typeface="Times New Roman" charset="0"/>
                <a:ea typeface="Times New Roman" charset="0"/>
                <a:cs typeface="Times New Roman" charset="0"/>
              </a:rPr>
              <a:t>ADDRESSE</a:t>
            </a:r>
          </a:p>
          <a:p>
            <a:r>
              <a:rPr lang="fr-FR" sz="1100" dirty="0">
                <a:solidFill>
                  <a:schemeClr val="bg1"/>
                </a:solidFill>
                <a:latin typeface="Times New Roman" charset="0"/>
                <a:ea typeface="Times New Roman" charset="0"/>
                <a:cs typeface="Times New Roman" charset="0"/>
              </a:rPr>
              <a:t>17 rue de la Réussite 75012 PARIS</a:t>
            </a:r>
          </a:p>
          <a:p>
            <a:endParaRPr lang="fr-FR" sz="1100" dirty="0">
              <a:solidFill>
                <a:schemeClr val="bg1"/>
              </a:solidFill>
              <a:latin typeface="Times New Roman" charset="0"/>
              <a:ea typeface="Times New Roman" charset="0"/>
              <a:cs typeface="Times New Roman" charset="0"/>
            </a:endParaRPr>
          </a:p>
          <a:p>
            <a:endParaRPr lang="en-GB" sz="1100" dirty="0">
              <a:solidFill>
                <a:schemeClr val="bg1"/>
              </a:solidFill>
              <a:latin typeface="Times New Roman" charset="0"/>
              <a:ea typeface="Times New Roman" charset="0"/>
              <a:cs typeface="Times New Roman" charset="0"/>
            </a:endParaRPr>
          </a:p>
          <a:p>
            <a:pPr>
              <a:spcBef>
                <a:spcPts val="1000"/>
              </a:spcBef>
            </a:pPr>
            <a:endParaRPr lang="en-GB" sz="1100" dirty="0">
              <a:solidFill>
                <a:schemeClr val="bg1"/>
              </a:solidFill>
              <a:latin typeface="Times New Roman" charset="0"/>
              <a:ea typeface="Times New Roman" charset="0"/>
              <a:cs typeface="Times New Roman" charset="0"/>
            </a:endParaRPr>
          </a:p>
        </p:txBody>
      </p:sp>
      <p:sp>
        <p:nvSpPr>
          <p:cNvPr id="9" name="TextBox 8"/>
          <p:cNvSpPr txBox="1"/>
          <p:nvPr/>
        </p:nvSpPr>
        <p:spPr>
          <a:xfrm>
            <a:off x="133350" y="4596417"/>
            <a:ext cx="2181225" cy="2708434"/>
          </a:xfrm>
          <a:prstGeom prst="rect">
            <a:avLst/>
          </a:prstGeom>
          <a:noFill/>
        </p:spPr>
        <p:txBody>
          <a:bodyPr wrap="square" rtlCol="0">
            <a:spAutoFit/>
          </a:bodyPr>
          <a:lstStyle/>
          <a:p>
            <a:r>
              <a:rPr lang="en-GB" sz="1000" b="1" dirty="0">
                <a:solidFill>
                  <a:schemeClr val="bg1"/>
                </a:solidFill>
                <a:latin typeface="Times New Roman" charset="0"/>
                <a:ea typeface="Times New Roman" charset="0"/>
                <a:cs typeface="Times New Roman" charset="0"/>
              </a:rPr>
              <a:t>2016 – NOM DE </a:t>
            </a:r>
            <a:r>
              <a:rPr lang="en-GB" sz="1000" b="1" dirty="0" err="1">
                <a:solidFill>
                  <a:schemeClr val="bg1"/>
                </a:solidFill>
                <a:latin typeface="Times New Roman" charset="0"/>
                <a:ea typeface="Times New Roman" charset="0"/>
                <a:cs typeface="Times New Roman" charset="0"/>
              </a:rPr>
              <a:t>l’ECOLE</a:t>
            </a:r>
            <a:endParaRPr lang="en-GB" sz="1000" b="1" dirty="0">
              <a:solidFill>
                <a:schemeClr val="bg1"/>
              </a:solidFill>
              <a:latin typeface="Times New Roman" charset="0"/>
              <a:ea typeface="Times New Roman" charset="0"/>
              <a:cs typeface="Times New Roman" charset="0"/>
            </a:endParaRPr>
          </a:p>
          <a:p>
            <a:r>
              <a:rPr lang="en-GB" sz="1000" dirty="0" err="1">
                <a:solidFill>
                  <a:schemeClr val="bg1"/>
                </a:solidFill>
                <a:latin typeface="Times New Roman" charset="0"/>
                <a:ea typeface="Times New Roman" charset="0"/>
                <a:cs typeface="Times New Roman" charset="0"/>
              </a:rPr>
              <a:t>Décrivez</a:t>
            </a:r>
            <a:r>
              <a:rPr lang="en-GB" sz="1000" dirty="0">
                <a:solidFill>
                  <a:schemeClr val="bg1"/>
                </a:solidFill>
                <a:latin typeface="Times New Roman" charset="0"/>
                <a:ea typeface="Times New Roman" charset="0"/>
                <a:cs typeface="Times New Roman" charset="0"/>
              </a:rPr>
              <a:t> </a:t>
            </a:r>
            <a:r>
              <a:rPr lang="en-GB" sz="1000" dirty="0" err="1">
                <a:solidFill>
                  <a:schemeClr val="bg1"/>
                </a:solidFill>
                <a:latin typeface="Times New Roman" charset="0"/>
                <a:ea typeface="Times New Roman" charset="0"/>
                <a:cs typeface="Times New Roman" charset="0"/>
              </a:rPr>
              <a:t>en</a:t>
            </a:r>
            <a:r>
              <a:rPr lang="en-GB" sz="1000" dirty="0">
                <a:solidFill>
                  <a:schemeClr val="bg1"/>
                </a:solidFill>
                <a:latin typeface="Times New Roman" charset="0"/>
                <a:ea typeface="Times New Roman" charset="0"/>
                <a:cs typeface="Times New Roman" charset="0"/>
              </a:rPr>
              <a:t> </a:t>
            </a:r>
            <a:r>
              <a:rPr lang="en-GB" sz="1000" dirty="0" err="1">
                <a:solidFill>
                  <a:schemeClr val="bg1"/>
                </a:solidFill>
                <a:latin typeface="Times New Roman" charset="0"/>
                <a:ea typeface="Times New Roman" charset="0"/>
                <a:cs typeface="Times New Roman" charset="0"/>
              </a:rPr>
              <a:t>une</a:t>
            </a:r>
            <a:r>
              <a:rPr lang="en-GB" sz="1000" dirty="0">
                <a:solidFill>
                  <a:schemeClr val="bg1"/>
                </a:solidFill>
                <a:latin typeface="Times New Roman" charset="0"/>
                <a:ea typeface="Times New Roman" charset="0"/>
                <a:cs typeface="Times New Roman" charset="0"/>
              </a:rPr>
              <a:t> </a:t>
            </a:r>
            <a:r>
              <a:rPr lang="en-GB" sz="1000" dirty="0" err="1">
                <a:solidFill>
                  <a:schemeClr val="bg1"/>
                </a:solidFill>
                <a:latin typeface="Times New Roman" charset="0"/>
                <a:ea typeface="Times New Roman" charset="0"/>
                <a:cs typeface="Times New Roman" charset="0"/>
              </a:rPr>
              <a:t>ligne</a:t>
            </a:r>
            <a:r>
              <a:rPr lang="en-GB" sz="1000" dirty="0">
                <a:solidFill>
                  <a:schemeClr val="bg1"/>
                </a:solidFill>
                <a:latin typeface="Times New Roman" charset="0"/>
                <a:ea typeface="Times New Roman" charset="0"/>
                <a:cs typeface="Times New Roman" charset="0"/>
              </a:rPr>
              <a:t> les </a:t>
            </a:r>
            <a:r>
              <a:rPr lang="en-GB" sz="1000" dirty="0" err="1">
                <a:solidFill>
                  <a:schemeClr val="bg1"/>
                </a:solidFill>
                <a:latin typeface="Times New Roman" charset="0"/>
                <a:ea typeface="Times New Roman" charset="0"/>
                <a:cs typeface="Times New Roman" charset="0"/>
              </a:rPr>
              <a:t>objectifs</a:t>
            </a:r>
            <a:r>
              <a:rPr lang="en-GB" sz="1000" dirty="0">
                <a:solidFill>
                  <a:schemeClr val="bg1"/>
                </a:solidFill>
                <a:latin typeface="Times New Roman" charset="0"/>
                <a:ea typeface="Times New Roman" charset="0"/>
                <a:cs typeface="Times New Roman" charset="0"/>
              </a:rPr>
              <a:t> et les </a:t>
            </a:r>
            <a:r>
              <a:rPr lang="en-GB" sz="1000" dirty="0" err="1">
                <a:solidFill>
                  <a:schemeClr val="bg1"/>
                </a:solidFill>
                <a:latin typeface="Times New Roman" charset="0"/>
                <a:ea typeface="Times New Roman" charset="0"/>
                <a:cs typeface="Times New Roman" charset="0"/>
              </a:rPr>
              <a:t>spécialités</a:t>
            </a:r>
            <a:endParaRPr lang="en-GB" sz="1000" dirty="0">
              <a:solidFill>
                <a:schemeClr val="bg1"/>
              </a:solidFill>
              <a:latin typeface="Times New Roman" charset="0"/>
              <a:ea typeface="Times New Roman" charset="0"/>
              <a:cs typeface="Times New Roman" charset="0"/>
            </a:endParaRPr>
          </a:p>
          <a:p>
            <a:endParaRPr lang="en-GB" sz="1000" b="1" dirty="0">
              <a:solidFill>
                <a:schemeClr val="bg1"/>
              </a:solidFill>
              <a:latin typeface="Times New Roman" charset="0"/>
              <a:ea typeface="Times New Roman" charset="0"/>
              <a:cs typeface="Times New Roman" charset="0"/>
            </a:endParaRPr>
          </a:p>
          <a:p>
            <a:r>
              <a:rPr lang="en-GB" sz="1000" b="1" dirty="0">
                <a:solidFill>
                  <a:schemeClr val="bg1"/>
                </a:solidFill>
                <a:latin typeface="Times New Roman" charset="0"/>
                <a:ea typeface="Times New Roman" charset="0"/>
                <a:cs typeface="Times New Roman" charset="0"/>
              </a:rPr>
              <a:t>2016 – NOM DE </a:t>
            </a:r>
            <a:r>
              <a:rPr lang="en-GB" sz="1000" b="1" dirty="0" err="1">
                <a:solidFill>
                  <a:schemeClr val="bg1"/>
                </a:solidFill>
                <a:latin typeface="Times New Roman" charset="0"/>
                <a:ea typeface="Times New Roman" charset="0"/>
                <a:cs typeface="Times New Roman" charset="0"/>
              </a:rPr>
              <a:t>l’ECOLE</a:t>
            </a:r>
            <a:endParaRPr lang="en-GB" sz="1000" b="1" dirty="0">
              <a:solidFill>
                <a:schemeClr val="bg1"/>
              </a:solidFill>
              <a:latin typeface="Times New Roman" charset="0"/>
              <a:ea typeface="Times New Roman" charset="0"/>
              <a:cs typeface="Times New Roman" charset="0"/>
            </a:endParaRPr>
          </a:p>
          <a:p>
            <a:r>
              <a:rPr lang="en-GB" sz="1000" dirty="0" err="1">
                <a:solidFill>
                  <a:schemeClr val="bg1"/>
                </a:solidFill>
                <a:latin typeface="Times New Roman" charset="0"/>
                <a:ea typeface="Times New Roman" charset="0"/>
                <a:cs typeface="Times New Roman" charset="0"/>
              </a:rPr>
              <a:t>Décrivez</a:t>
            </a:r>
            <a:r>
              <a:rPr lang="en-GB" sz="1000" dirty="0">
                <a:solidFill>
                  <a:schemeClr val="bg1"/>
                </a:solidFill>
                <a:latin typeface="Times New Roman" charset="0"/>
                <a:ea typeface="Times New Roman" charset="0"/>
                <a:cs typeface="Times New Roman" charset="0"/>
              </a:rPr>
              <a:t> </a:t>
            </a:r>
            <a:r>
              <a:rPr lang="en-GB" sz="1000" dirty="0" err="1">
                <a:solidFill>
                  <a:schemeClr val="bg1"/>
                </a:solidFill>
                <a:latin typeface="Times New Roman" charset="0"/>
                <a:ea typeface="Times New Roman" charset="0"/>
                <a:cs typeface="Times New Roman" charset="0"/>
              </a:rPr>
              <a:t>en</a:t>
            </a:r>
            <a:r>
              <a:rPr lang="en-GB" sz="1000" dirty="0">
                <a:solidFill>
                  <a:schemeClr val="bg1"/>
                </a:solidFill>
                <a:latin typeface="Times New Roman" charset="0"/>
                <a:ea typeface="Times New Roman" charset="0"/>
                <a:cs typeface="Times New Roman" charset="0"/>
              </a:rPr>
              <a:t> </a:t>
            </a:r>
            <a:r>
              <a:rPr lang="en-GB" sz="1000" dirty="0" err="1">
                <a:solidFill>
                  <a:schemeClr val="bg1"/>
                </a:solidFill>
                <a:latin typeface="Times New Roman" charset="0"/>
                <a:ea typeface="Times New Roman" charset="0"/>
                <a:cs typeface="Times New Roman" charset="0"/>
              </a:rPr>
              <a:t>une</a:t>
            </a:r>
            <a:r>
              <a:rPr lang="en-GB" sz="1000" dirty="0">
                <a:solidFill>
                  <a:schemeClr val="bg1"/>
                </a:solidFill>
                <a:latin typeface="Times New Roman" charset="0"/>
                <a:ea typeface="Times New Roman" charset="0"/>
                <a:cs typeface="Times New Roman" charset="0"/>
              </a:rPr>
              <a:t> </a:t>
            </a:r>
            <a:r>
              <a:rPr lang="en-GB" sz="1000" dirty="0" err="1">
                <a:solidFill>
                  <a:schemeClr val="bg1"/>
                </a:solidFill>
                <a:latin typeface="Times New Roman" charset="0"/>
                <a:ea typeface="Times New Roman" charset="0"/>
                <a:cs typeface="Times New Roman" charset="0"/>
              </a:rPr>
              <a:t>ligne</a:t>
            </a:r>
            <a:r>
              <a:rPr lang="en-GB" sz="1000" dirty="0">
                <a:solidFill>
                  <a:schemeClr val="bg1"/>
                </a:solidFill>
                <a:latin typeface="Times New Roman" charset="0"/>
                <a:ea typeface="Times New Roman" charset="0"/>
                <a:cs typeface="Times New Roman" charset="0"/>
              </a:rPr>
              <a:t> les </a:t>
            </a:r>
            <a:r>
              <a:rPr lang="en-GB" sz="1000" dirty="0" err="1">
                <a:solidFill>
                  <a:schemeClr val="bg1"/>
                </a:solidFill>
                <a:latin typeface="Times New Roman" charset="0"/>
                <a:ea typeface="Times New Roman" charset="0"/>
                <a:cs typeface="Times New Roman" charset="0"/>
              </a:rPr>
              <a:t>objectifs</a:t>
            </a:r>
            <a:r>
              <a:rPr lang="en-GB" sz="1000" dirty="0">
                <a:solidFill>
                  <a:schemeClr val="bg1"/>
                </a:solidFill>
                <a:latin typeface="Times New Roman" charset="0"/>
                <a:ea typeface="Times New Roman" charset="0"/>
                <a:cs typeface="Times New Roman" charset="0"/>
              </a:rPr>
              <a:t> et les </a:t>
            </a:r>
            <a:r>
              <a:rPr lang="en-GB" sz="1000" dirty="0" err="1">
                <a:solidFill>
                  <a:schemeClr val="bg1"/>
                </a:solidFill>
                <a:latin typeface="Times New Roman" charset="0"/>
                <a:ea typeface="Times New Roman" charset="0"/>
                <a:cs typeface="Times New Roman" charset="0"/>
              </a:rPr>
              <a:t>spécialités</a:t>
            </a:r>
            <a:r>
              <a:rPr lang="en-GB" sz="1000" dirty="0">
                <a:solidFill>
                  <a:schemeClr val="bg1"/>
                </a:solidFill>
                <a:latin typeface="Times New Roman" charset="0"/>
                <a:ea typeface="Times New Roman" charset="0"/>
                <a:cs typeface="Times New Roman" charset="0"/>
              </a:rPr>
              <a:t> </a:t>
            </a:r>
          </a:p>
          <a:p>
            <a:endParaRPr lang="en-GB" sz="1000" b="1" dirty="0">
              <a:solidFill>
                <a:schemeClr val="bg1"/>
              </a:solidFill>
              <a:latin typeface="Times New Roman" charset="0"/>
              <a:ea typeface="Times New Roman" charset="0"/>
              <a:cs typeface="Times New Roman" charset="0"/>
            </a:endParaRPr>
          </a:p>
          <a:p>
            <a:r>
              <a:rPr lang="en-GB" sz="1000" b="1" dirty="0">
                <a:solidFill>
                  <a:schemeClr val="bg1"/>
                </a:solidFill>
                <a:latin typeface="Times New Roman" charset="0"/>
                <a:ea typeface="Times New Roman" charset="0"/>
                <a:cs typeface="Times New Roman" charset="0"/>
              </a:rPr>
              <a:t>2016 – NOM DE </a:t>
            </a:r>
            <a:r>
              <a:rPr lang="en-GB" sz="1000" b="1" dirty="0" err="1">
                <a:solidFill>
                  <a:schemeClr val="bg1"/>
                </a:solidFill>
                <a:latin typeface="Times New Roman" charset="0"/>
                <a:ea typeface="Times New Roman" charset="0"/>
                <a:cs typeface="Times New Roman" charset="0"/>
              </a:rPr>
              <a:t>l’ECOLE</a:t>
            </a:r>
            <a:endParaRPr lang="en-GB" sz="1000" b="1" dirty="0">
              <a:solidFill>
                <a:schemeClr val="bg1"/>
              </a:solidFill>
              <a:latin typeface="Times New Roman" charset="0"/>
              <a:ea typeface="Times New Roman" charset="0"/>
              <a:cs typeface="Times New Roman" charset="0"/>
            </a:endParaRPr>
          </a:p>
          <a:p>
            <a:r>
              <a:rPr lang="en-GB" sz="1000" dirty="0" err="1">
                <a:solidFill>
                  <a:schemeClr val="bg1"/>
                </a:solidFill>
                <a:latin typeface="Times New Roman" charset="0"/>
                <a:ea typeface="Times New Roman" charset="0"/>
                <a:cs typeface="Times New Roman" charset="0"/>
              </a:rPr>
              <a:t>Décrivez</a:t>
            </a:r>
            <a:r>
              <a:rPr lang="en-GB" sz="1000" dirty="0">
                <a:solidFill>
                  <a:schemeClr val="bg1"/>
                </a:solidFill>
                <a:latin typeface="Times New Roman" charset="0"/>
                <a:ea typeface="Times New Roman" charset="0"/>
                <a:cs typeface="Times New Roman" charset="0"/>
              </a:rPr>
              <a:t> </a:t>
            </a:r>
            <a:r>
              <a:rPr lang="en-GB" sz="1000" dirty="0" err="1">
                <a:solidFill>
                  <a:schemeClr val="bg1"/>
                </a:solidFill>
                <a:latin typeface="Times New Roman" charset="0"/>
                <a:ea typeface="Times New Roman" charset="0"/>
                <a:cs typeface="Times New Roman" charset="0"/>
              </a:rPr>
              <a:t>en</a:t>
            </a:r>
            <a:r>
              <a:rPr lang="en-GB" sz="1000" dirty="0">
                <a:solidFill>
                  <a:schemeClr val="bg1"/>
                </a:solidFill>
                <a:latin typeface="Times New Roman" charset="0"/>
                <a:ea typeface="Times New Roman" charset="0"/>
                <a:cs typeface="Times New Roman" charset="0"/>
              </a:rPr>
              <a:t> </a:t>
            </a:r>
            <a:r>
              <a:rPr lang="en-GB" sz="1000" dirty="0" err="1">
                <a:solidFill>
                  <a:schemeClr val="bg1"/>
                </a:solidFill>
                <a:latin typeface="Times New Roman" charset="0"/>
                <a:ea typeface="Times New Roman" charset="0"/>
                <a:cs typeface="Times New Roman" charset="0"/>
              </a:rPr>
              <a:t>une</a:t>
            </a:r>
            <a:r>
              <a:rPr lang="en-GB" sz="1000" dirty="0">
                <a:solidFill>
                  <a:schemeClr val="bg1"/>
                </a:solidFill>
                <a:latin typeface="Times New Roman" charset="0"/>
                <a:ea typeface="Times New Roman" charset="0"/>
                <a:cs typeface="Times New Roman" charset="0"/>
              </a:rPr>
              <a:t> </a:t>
            </a:r>
            <a:r>
              <a:rPr lang="en-GB" sz="1000" dirty="0" err="1">
                <a:solidFill>
                  <a:schemeClr val="bg1"/>
                </a:solidFill>
                <a:latin typeface="Times New Roman" charset="0"/>
                <a:ea typeface="Times New Roman" charset="0"/>
                <a:cs typeface="Times New Roman" charset="0"/>
              </a:rPr>
              <a:t>ligne</a:t>
            </a:r>
            <a:r>
              <a:rPr lang="en-GB" sz="1000" dirty="0">
                <a:solidFill>
                  <a:schemeClr val="bg1"/>
                </a:solidFill>
                <a:latin typeface="Times New Roman" charset="0"/>
                <a:ea typeface="Times New Roman" charset="0"/>
                <a:cs typeface="Times New Roman" charset="0"/>
              </a:rPr>
              <a:t> les </a:t>
            </a:r>
            <a:r>
              <a:rPr lang="en-GB" sz="1000" dirty="0" err="1">
                <a:solidFill>
                  <a:schemeClr val="bg1"/>
                </a:solidFill>
                <a:latin typeface="Times New Roman" charset="0"/>
                <a:ea typeface="Times New Roman" charset="0"/>
                <a:cs typeface="Times New Roman" charset="0"/>
              </a:rPr>
              <a:t>objectifs</a:t>
            </a:r>
            <a:r>
              <a:rPr lang="en-GB" sz="1000" dirty="0">
                <a:solidFill>
                  <a:schemeClr val="bg1"/>
                </a:solidFill>
                <a:latin typeface="Times New Roman" charset="0"/>
                <a:ea typeface="Times New Roman" charset="0"/>
                <a:cs typeface="Times New Roman" charset="0"/>
              </a:rPr>
              <a:t> et les </a:t>
            </a:r>
            <a:r>
              <a:rPr lang="en-GB" sz="1000" dirty="0" err="1">
                <a:solidFill>
                  <a:schemeClr val="bg1"/>
                </a:solidFill>
                <a:latin typeface="Times New Roman" charset="0"/>
                <a:ea typeface="Times New Roman" charset="0"/>
                <a:cs typeface="Times New Roman" charset="0"/>
              </a:rPr>
              <a:t>spécialités</a:t>
            </a:r>
            <a:r>
              <a:rPr lang="en-GB" sz="1000" dirty="0">
                <a:solidFill>
                  <a:schemeClr val="bg1"/>
                </a:solidFill>
                <a:latin typeface="Times New Roman" charset="0"/>
                <a:ea typeface="Times New Roman" charset="0"/>
                <a:cs typeface="Times New Roman" charset="0"/>
              </a:rPr>
              <a:t> </a:t>
            </a:r>
          </a:p>
          <a:p>
            <a:endParaRPr lang="en-GB" sz="1000" dirty="0">
              <a:solidFill>
                <a:schemeClr val="bg1"/>
              </a:solidFill>
              <a:latin typeface="Times New Roman" charset="0"/>
              <a:ea typeface="Times New Roman" charset="0"/>
              <a:cs typeface="Times New Roman" charset="0"/>
            </a:endParaRPr>
          </a:p>
          <a:p>
            <a:r>
              <a:rPr lang="en-GB" sz="1000" b="1" dirty="0">
                <a:solidFill>
                  <a:schemeClr val="bg1"/>
                </a:solidFill>
                <a:latin typeface="Times New Roman" charset="0"/>
                <a:ea typeface="Times New Roman" charset="0"/>
                <a:cs typeface="Times New Roman" charset="0"/>
              </a:rPr>
              <a:t>2016 – NOM DE </a:t>
            </a:r>
            <a:r>
              <a:rPr lang="en-GB" sz="1000" b="1" dirty="0" err="1">
                <a:solidFill>
                  <a:schemeClr val="bg1"/>
                </a:solidFill>
                <a:latin typeface="Times New Roman" charset="0"/>
                <a:ea typeface="Times New Roman" charset="0"/>
                <a:cs typeface="Times New Roman" charset="0"/>
              </a:rPr>
              <a:t>l’ECOLE</a:t>
            </a:r>
            <a:endParaRPr lang="en-GB" sz="1000" b="1" dirty="0">
              <a:solidFill>
                <a:schemeClr val="bg1"/>
              </a:solidFill>
              <a:latin typeface="Times New Roman" charset="0"/>
              <a:ea typeface="Times New Roman" charset="0"/>
              <a:cs typeface="Times New Roman" charset="0"/>
            </a:endParaRPr>
          </a:p>
          <a:p>
            <a:r>
              <a:rPr lang="en-GB" sz="1000" dirty="0" err="1">
                <a:solidFill>
                  <a:schemeClr val="bg1"/>
                </a:solidFill>
                <a:latin typeface="Times New Roman" charset="0"/>
                <a:ea typeface="Times New Roman" charset="0"/>
                <a:cs typeface="Times New Roman" charset="0"/>
              </a:rPr>
              <a:t>Décrivez</a:t>
            </a:r>
            <a:r>
              <a:rPr lang="en-GB" sz="1000" dirty="0">
                <a:solidFill>
                  <a:schemeClr val="bg1"/>
                </a:solidFill>
                <a:latin typeface="Times New Roman" charset="0"/>
                <a:ea typeface="Times New Roman" charset="0"/>
                <a:cs typeface="Times New Roman" charset="0"/>
              </a:rPr>
              <a:t> </a:t>
            </a:r>
            <a:r>
              <a:rPr lang="en-GB" sz="1000" dirty="0" err="1">
                <a:solidFill>
                  <a:schemeClr val="bg1"/>
                </a:solidFill>
                <a:latin typeface="Times New Roman" charset="0"/>
                <a:ea typeface="Times New Roman" charset="0"/>
                <a:cs typeface="Times New Roman" charset="0"/>
              </a:rPr>
              <a:t>en</a:t>
            </a:r>
            <a:r>
              <a:rPr lang="en-GB" sz="1000" dirty="0">
                <a:solidFill>
                  <a:schemeClr val="bg1"/>
                </a:solidFill>
                <a:latin typeface="Times New Roman" charset="0"/>
                <a:ea typeface="Times New Roman" charset="0"/>
                <a:cs typeface="Times New Roman" charset="0"/>
              </a:rPr>
              <a:t> </a:t>
            </a:r>
            <a:r>
              <a:rPr lang="en-GB" sz="1000" dirty="0" err="1">
                <a:solidFill>
                  <a:schemeClr val="bg1"/>
                </a:solidFill>
                <a:latin typeface="Times New Roman" charset="0"/>
                <a:ea typeface="Times New Roman" charset="0"/>
                <a:cs typeface="Times New Roman" charset="0"/>
              </a:rPr>
              <a:t>une</a:t>
            </a:r>
            <a:r>
              <a:rPr lang="en-GB" sz="1000" dirty="0">
                <a:solidFill>
                  <a:schemeClr val="bg1"/>
                </a:solidFill>
                <a:latin typeface="Times New Roman" charset="0"/>
                <a:ea typeface="Times New Roman" charset="0"/>
                <a:cs typeface="Times New Roman" charset="0"/>
              </a:rPr>
              <a:t> </a:t>
            </a:r>
            <a:r>
              <a:rPr lang="en-GB" sz="1000" dirty="0" err="1">
                <a:solidFill>
                  <a:schemeClr val="bg1"/>
                </a:solidFill>
                <a:latin typeface="Times New Roman" charset="0"/>
                <a:ea typeface="Times New Roman" charset="0"/>
                <a:cs typeface="Times New Roman" charset="0"/>
              </a:rPr>
              <a:t>ligne</a:t>
            </a:r>
            <a:r>
              <a:rPr lang="en-GB" sz="1000" dirty="0">
                <a:solidFill>
                  <a:schemeClr val="bg1"/>
                </a:solidFill>
                <a:latin typeface="Times New Roman" charset="0"/>
                <a:ea typeface="Times New Roman" charset="0"/>
                <a:cs typeface="Times New Roman" charset="0"/>
              </a:rPr>
              <a:t> les </a:t>
            </a:r>
            <a:r>
              <a:rPr lang="en-GB" sz="1000" dirty="0" err="1">
                <a:solidFill>
                  <a:schemeClr val="bg1"/>
                </a:solidFill>
                <a:latin typeface="Times New Roman" charset="0"/>
                <a:ea typeface="Times New Roman" charset="0"/>
                <a:cs typeface="Times New Roman" charset="0"/>
              </a:rPr>
              <a:t>objectifs</a:t>
            </a:r>
            <a:r>
              <a:rPr lang="en-GB" sz="1000" dirty="0">
                <a:solidFill>
                  <a:schemeClr val="bg1"/>
                </a:solidFill>
                <a:latin typeface="Times New Roman" charset="0"/>
                <a:ea typeface="Times New Roman" charset="0"/>
                <a:cs typeface="Times New Roman" charset="0"/>
              </a:rPr>
              <a:t> et les </a:t>
            </a:r>
            <a:r>
              <a:rPr lang="en-GB" sz="1000" dirty="0" err="1">
                <a:solidFill>
                  <a:schemeClr val="bg1"/>
                </a:solidFill>
                <a:latin typeface="Times New Roman" charset="0"/>
                <a:ea typeface="Times New Roman" charset="0"/>
                <a:cs typeface="Times New Roman" charset="0"/>
              </a:rPr>
              <a:t>spécialités</a:t>
            </a:r>
            <a:r>
              <a:rPr lang="en-GB" sz="1000" dirty="0">
                <a:solidFill>
                  <a:schemeClr val="bg1"/>
                </a:solidFill>
                <a:latin typeface="Times New Roman" charset="0"/>
                <a:ea typeface="Times New Roman" charset="0"/>
                <a:cs typeface="Times New Roman" charset="0"/>
              </a:rPr>
              <a:t> </a:t>
            </a:r>
          </a:p>
          <a:p>
            <a:endParaRPr lang="en-GB" sz="1000" dirty="0">
              <a:solidFill>
                <a:schemeClr val="bg1"/>
              </a:solidFill>
              <a:latin typeface="Times New Roman" charset="0"/>
              <a:ea typeface="Times New Roman" charset="0"/>
              <a:cs typeface="Times New Roman" charset="0"/>
            </a:endParaRPr>
          </a:p>
          <a:p>
            <a:endParaRPr lang="en-GB" sz="1000" b="1" dirty="0">
              <a:solidFill>
                <a:schemeClr val="bg1"/>
              </a:solidFill>
              <a:latin typeface="Times New Roman" charset="0"/>
              <a:ea typeface="Times New Roman" charset="0"/>
              <a:cs typeface="Times New Roman" charset="0"/>
            </a:endParaRPr>
          </a:p>
        </p:txBody>
      </p:sp>
      <p:sp>
        <p:nvSpPr>
          <p:cNvPr id="15" name="TextBox 14"/>
          <p:cNvSpPr txBox="1"/>
          <p:nvPr/>
        </p:nvSpPr>
        <p:spPr>
          <a:xfrm>
            <a:off x="2526978" y="288616"/>
            <a:ext cx="4137672" cy="523220"/>
          </a:xfrm>
          <a:prstGeom prst="rect">
            <a:avLst/>
          </a:prstGeom>
          <a:noFill/>
        </p:spPr>
        <p:txBody>
          <a:bodyPr wrap="none" rtlCol="0">
            <a:spAutoFit/>
          </a:bodyPr>
          <a:lstStyle/>
          <a:p>
            <a:pPr algn="ctr"/>
            <a:r>
              <a:rPr lang="en-GB" sz="2800" b="1" i="1" spc="300" dirty="0" err="1">
                <a:solidFill>
                  <a:srgbClr val="404041"/>
                </a:solidFill>
                <a:latin typeface="Times New Roman" charset="0"/>
                <a:ea typeface="Times New Roman" charset="0"/>
                <a:cs typeface="Times New Roman" charset="0"/>
              </a:rPr>
              <a:t>Grégoire</a:t>
            </a:r>
            <a:r>
              <a:rPr lang="en-GB" sz="2800" b="1" i="1" spc="300" dirty="0">
                <a:solidFill>
                  <a:srgbClr val="404041"/>
                </a:solidFill>
                <a:latin typeface="Times New Roman" charset="0"/>
                <a:ea typeface="Times New Roman" charset="0"/>
                <a:cs typeface="Times New Roman" charset="0"/>
              </a:rPr>
              <a:t> LEBARDUS</a:t>
            </a:r>
          </a:p>
        </p:txBody>
      </p:sp>
      <p:sp>
        <p:nvSpPr>
          <p:cNvPr id="16" name="TextBox 15"/>
          <p:cNvSpPr txBox="1"/>
          <p:nvPr/>
        </p:nvSpPr>
        <p:spPr>
          <a:xfrm>
            <a:off x="3551297" y="726111"/>
            <a:ext cx="2089033" cy="230832"/>
          </a:xfrm>
          <a:prstGeom prst="rect">
            <a:avLst/>
          </a:prstGeom>
          <a:noFill/>
        </p:spPr>
        <p:txBody>
          <a:bodyPr wrap="none" rtlCol="0">
            <a:spAutoFit/>
          </a:bodyPr>
          <a:lstStyle/>
          <a:p>
            <a:pPr algn="ctr"/>
            <a:r>
              <a:rPr lang="en-US" sz="900" i="1" spc="300" dirty="0" err="1">
                <a:latin typeface="Times New Roman" charset="0"/>
                <a:ea typeface="Times New Roman" charset="0"/>
                <a:cs typeface="Times New Roman" charset="0"/>
              </a:rPr>
              <a:t>Titedu</a:t>
            </a:r>
            <a:r>
              <a:rPr lang="en-US" sz="900" i="1" spc="300" dirty="0">
                <a:latin typeface="Times New Roman" charset="0"/>
                <a:ea typeface="Times New Roman" charset="0"/>
                <a:cs typeface="Times New Roman" charset="0"/>
              </a:rPr>
              <a:t> poste recherché</a:t>
            </a:r>
            <a:endParaRPr lang="en-GB" sz="900" i="1" spc="300" dirty="0">
              <a:latin typeface="Times New Roman" charset="0"/>
              <a:ea typeface="Times New Roman" charset="0"/>
              <a:cs typeface="Times New Roman" charset="0"/>
            </a:endParaRPr>
          </a:p>
        </p:txBody>
      </p:sp>
      <p:sp>
        <p:nvSpPr>
          <p:cNvPr id="17" name="TextBox 16"/>
          <p:cNvSpPr txBox="1"/>
          <p:nvPr/>
        </p:nvSpPr>
        <p:spPr>
          <a:xfrm>
            <a:off x="2619376" y="1188104"/>
            <a:ext cx="3924300" cy="553998"/>
          </a:xfrm>
          <a:prstGeom prst="rect">
            <a:avLst/>
          </a:prstGeom>
          <a:noFill/>
        </p:spPr>
        <p:txBody>
          <a:bodyPr wrap="square" rtlCol="0">
            <a:spAutoFit/>
          </a:bodyPr>
          <a:lstStyle/>
          <a:p>
            <a:pPr>
              <a:lnSpc>
                <a:spcPct val="100000"/>
              </a:lnSpc>
            </a:pPr>
            <a:r>
              <a:rPr lang="en-US" sz="1000" i="1" dirty="0" err="1">
                <a:latin typeface="Times New Roman" charset="0"/>
                <a:ea typeface="Times New Roman" charset="0"/>
                <a:cs typeface="Times New Roman" charset="0"/>
              </a:rPr>
              <a:t>Objectifs</a:t>
            </a:r>
            <a:r>
              <a:rPr lang="en-US" sz="1000" i="1" dirty="0">
                <a:latin typeface="Times New Roman" charset="0"/>
                <a:ea typeface="Times New Roman" charset="0"/>
                <a:cs typeface="Times New Roman" charset="0"/>
              </a:rPr>
              <a:t> de </a:t>
            </a:r>
            <a:r>
              <a:rPr lang="en-US" sz="1000" i="1" dirty="0" err="1">
                <a:latin typeface="Times New Roman" charset="0"/>
                <a:ea typeface="Times New Roman" charset="0"/>
                <a:cs typeface="Times New Roman" charset="0"/>
              </a:rPr>
              <a:t>carrière</a:t>
            </a:r>
            <a:r>
              <a:rPr lang="en-US" sz="1000" i="1" dirty="0">
                <a:latin typeface="Times New Roman" charset="0"/>
                <a:ea typeface="Times New Roman" charset="0"/>
                <a:cs typeface="Times New Roman" charset="0"/>
              </a:rPr>
              <a:t> : </a:t>
            </a:r>
            <a:r>
              <a:rPr lang="en-US" sz="1000" i="1" dirty="0" err="1">
                <a:latin typeface="Times New Roman" charset="0"/>
                <a:ea typeface="Times New Roman" charset="0"/>
                <a:cs typeface="Times New Roman" charset="0"/>
              </a:rPr>
              <a:t>Décrivez</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en</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quelques</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lignes</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vos</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compétences</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clés</a:t>
            </a:r>
            <a:r>
              <a:rPr lang="en-US" sz="1000" i="1" dirty="0">
                <a:latin typeface="Times New Roman" charset="0"/>
                <a:ea typeface="Times New Roman" charset="0"/>
                <a:cs typeface="Times New Roman" charset="0"/>
              </a:rPr>
              <a:t> pour le poste et </a:t>
            </a:r>
            <a:r>
              <a:rPr lang="en-US" sz="1000" i="1" dirty="0" err="1">
                <a:latin typeface="Times New Roman" charset="0"/>
                <a:ea typeface="Times New Roman" charset="0"/>
                <a:cs typeface="Times New Roman" charset="0"/>
              </a:rPr>
              <a:t>vos</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objectifs</a:t>
            </a:r>
            <a:r>
              <a:rPr lang="en-US" sz="1000" i="1" dirty="0">
                <a:latin typeface="Times New Roman" charset="0"/>
                <a:ea typeface="Times New Roman" charset="0"/>
                <a:cs typeface="Times New Roman" charset="0"/>
              </a:rPr>
              <a:t> de </a:t>
            </a:r>
            <a:r>
              <a:rPr lang="en-US" sz="1000" i="1" dirty="0" err="1">
                <a:latin typeface="Times New Roman" charset="0"/>
                <a:ea typeface="Times New Roman" charset="0"/>
                <a:cs typeface="Times New Roman" charset="0"/>
              </a:rPr>
              <a:t>carrière</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Vous</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pouvez</a:t>
            </a:r>
            <a:r>
              <a:rPr lang="en-US" sz="1000" i="1" dirty="0">
                <a:latin typeface="Times New Roman" charset="0"/>
                <a:ea typeface="Times New Roman" charset="0"/>
                <a:cs typeface="Times New Roman" charset="0"/>
              </a:rPr>
              <a:t> les </a:t>
            </a:r>
            <a:r>
              <a:rPr lang="en-US" sz="1000" i="1" dirty="0" err="1">
                <a:latin typeface="Times New Roman" charset="0"/>
                <a:ea typeface="Times New Roman" charset="0"/>
                <a:cs typeface="Times New Roman" charset="0"/>
              </a:rPr>
              <a:t>mettre</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en</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forme</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à</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l’aide</a:t>
            </a:r>
            <a:r>
              <a:rPr lang="en-US" sz="1000" i="1" dirty="0">
                <a:latin typeface="Times New Roman" charset="0"/>
                <a:ea typeface="Times New Roman" charset="0"/>
                <a:cs typeface="Times New Roman" charset="0"/>
              </a:rPr>
              <a:t> de </a:t>
            </a:r>
            <a:r>
              <a:rPr lang="en-US" sz="1000" i="1" dirty="0" err="1">
                <a:latin typeface="Times New Roman" charset="0"/>
                <a:ea typeface="Times New Roman" charset="0"/>
                <a:cs typeface="Times New Roman" charset="0"/>
              </a:rPr>
              <a:t>puces</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ou</a:t>
            </a:r>
            <a:r>
              <a:rPr lang="en-US" sz="1000" i="1" dirty="0">
                <a:latin typeface="Times New Roman" charset="0"/>
                <a:ea typeface="Times New Roman" charset="0"/>
                <a:cs typeface="Times New Roman" charset="0"/>
              </a:rPr>
              <a:t> les </a:t>
            </a:r>
            <a:r>
              <a:rPr lang="en-US" sz="1000" i="1" dirty="0" err="1">
                <a:latin typeface="Times New Roman" charset="0"/>
                <a:ea typeface="Times New Roman" charset="0"/>
                <a:cs typeface="Times New Roman" charset="0"/>
              </a:rPr>
              <a:t>laisser</a:t>
            </a:r>
            <a:r>
              <a:rPr lang="en-US" sz="1000" i="1" dirty="0">
                <a:latin typeface="Times New Roman" charset="0"/>
                <a:ea typeface="Times New Roman" charset="0"/>
                <a:cs typeface="Times New Roman" charset="0"/>
              </a:rPr>
              <a:t> sous </a:t>
            </a:r>
            <a:r>
              <a:rPr lang="en-US" sz="1000" i="1" dirty="0" err="1">
                <a:latin typeface="Times New Roman" charset="0"/>
                <a:ea typeface="Times New Roman" charset="0"/>
                <a:cs typeface="Times New Roman" charset="0"/>
              </a:rPr>
              <a:t>forme</a:t>
            </a:r>
            <a:r>
              <a:rPr lang="en-US" sz="1000" i="1" dirty="0">
                <a:latin typeface="Times New Roman" charset="0"/>
                <a:ea typeface="Times New Roman" charset="0"/>
                <a:cs typeface="Times New Roman" charset="0"/>
              </a:rPr>
              <a:t> de </a:t>
            </a:r>
            <a:r>
              <a:rPr lang="en-US" sz="1000" i="1" dirty="0" err="1">
                <a:latin typeface="Times New Roman" charset="0"/>
                <a:ea typeface="Times New Roman" charset="0"/>
                <a:cs typeface="Times New Roman" charset="0"/>
              </a:rPr>
              <a:t>texte</a:t>
            </a:r>
            <a:r>
              <a:rPr lang="en-US" sz="1000" i="1" dirty="0">
                <a:latin typeface="Times New Roman" charset="0"/>
                <a:ea typeface="Times New Roman" charset="0"/>
                <a:cs typeface="Times New Roman" charset="0"/>
              </a:rPr>
              <a:t> </a:t>
            </a:r>
            <a:r>
              <a:rPr lang="en-US" sz="1000" i="1" dirty="0" err="1">
                <a:latin typeface="Times New Roman" charset="0"/>
                <a:ea typeface="Times New Roman" charset="0"/>
                <a:cs typeface="Times New Roman" charset="0"/>
              </a:rPr>
              <a:t>plein</a:t>
            </a:r>
            <a:r>
              <a:rPr lang="en-US" sz="1000" i="1" dirty="0">
                <a:latin typeface="Times New Roman" charset="0"/>
                <a:ea typeface="Times New Roman" charset="0"/>
                <a:cs typeface="Times New Roman" charset="0"/>
              </a:rPr>
              <a:t>.</a:t>
            </a:r>
            <a:endParaRPr lang="en-GB" sz="1000" i="1" dirty="0">
              <a:latin typeface="Times New Roman" charset="0"/>
              <a:ea typeface="Times New Roman" charset="0"/>
              <a:cs typeface="Times New Roman" charset="0"/>
            </a:endParaRPr>
          </a:p>
        </p:txBody>
      </p:sp>
      <p:pic>
        <p:nvPicPr>
          <p:cNvPr id="30" name="Image 29"/>
          <p:cNvPicPr>
            <a:picLocks noChangeAspect="1"/>
          </p:cNvPicPr>
          <p:nvPr/>
        </p:nvPicPr>
        <p:blipFill rotWithShape="1">
          <a:blip r:embed="rId3">
            <a:extLst>
              <a:ext uri="{28A0092B-C50C-407E-A947-70E740481C1C}">
                <a14:useLocalDpi xmlns:a14="http://schemas.microsoft.com/office/drawing/2010/main" val="0"/>
              </a:ext>
            </a:extLst>
          </a:blip>
          <a:srcRect l="23880" r="9645"/>
          <a:stretch/>
        </p:blipFill>
        <p:spPr>
          <a:xfrm>
            <a:off x="328410" y="352325"/>
            <a:ext cx="1528678" cy="1534884"/>
          </a:xfrm>
          <a:prstGeom prst="roundRect">
            <a:avLst/>
          </a:prstGeom>
          <a:ln w="57150">
            <a:solidFill>
              <a:schemeClr val="bg1"/>
            </a:solidFill>
          </a:ln>
        </p:spPr>
      </p:pic>
      <p:sp>
        <p:nvSpPr>
          <p:cNvPr id="70" name="Ellipse 69"/>
          <p:cNvSpPr/>
          <p:nvPr/>
        </p:nvSpPr>
        <p:spPr>
          <a:xfrm>
            <a:off x="213528" y="7928337"/>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1" name="Ellipse 70"/>
          <p:cNvSpPr/>
          <p:nvPr/>
        </p:nvSpPr>
        <p:spPr>
          <a:xfrm>
            <a:off x="362850" y="7928337"/>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2" name="Ellipse 71"/>
          <p:cNvSpPr/>
          <p:nvPr/>
        </p:nvSpPr>
        <p:spPr>
          <a:xfrm>
            <a:off x="512172" y="7928337"/>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3" name="Ellipse 72"/>
          <p:cNvSpPr/>
          <p:nvPr/>
        </p:nvSpPr>
        <p:spPr>
          <a:xfrm>
            <a:off x="663537" y="7928337"/>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4" name="Ellipse 73"/>
          <p:cNvSpPr/>
          <p:nvPr/>
        </p:nvSpPr>
        <p:spPr>
          <a:xfrm>
            <a:off x="812859" y="7928337"/>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5" name="Ellipse 74"/>
          <p:cNvSpPr/>
          <p:nvPr/>
        </p:nvSpPr>
        <p:spPr>
          <a:xfrm>
            <a:off x="962181" y="7928337"/>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6" name="Ellipse 75"/>
          <p:cNvSpPr/>
          <p:nvPr/>
        </p:nvSpPr>
        <p:spPr>
          <a:xfrm>
            <a:off x="1108716" y="7928337"/>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7" name="Ellipse 76"/>
          <p:cNvSpPr/>
          <p:nvPr/>
        </p:nvSpPr>
        <p:spPr>
          <a:xfrm>
            <a:off x="1258038" y="7928337"/>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8" name="Ellipse 77"/>
          <p:cNvSpPr/>
          <p:nvPr/>
        </p:nvSpPr>
        <p:spPr>
          <a:xfrm>
            <a:off x="1407360" y="7928337"/>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9" name="Ellipse 78"/>
          <p:cNvSpPr/>
          <p:nvPr/>
        </p:nvSpPr>
        <p:spPr>
          <a:xfrm>
            <a:off x="213528" y="8309035"/>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0" name="Ellipse 79"/>
          <p:cNvSpPr/>
          <p:nvPr/>
        </p:nvSpPr>
        <p:spPr>
          <a:xfrm>
            <a:off x="362850" y="8309035"/>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1" name="Ellipse 80"/>
          <p:cNvSpPr/>
          <p:nvPr/>
        </p:nvSpPr>
        <p:spPr>
          <a:xfrm>
            <a:off x="512172" y="8309035"/>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2" name="Ellipse 81"/>
          <p:cNvSpPr/>
          <p:nvPr/>
        </p:nvSpPr>
        <p:spPr>
          <a:xfrm>
            <a:off x="663537" y="8309035"/>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3" name="Ellipse 82"/>
          <p:cNvSpPr/>
          <p:nvPr/>
        </p:nvSpPr>
        <p:spPr>
          <a:xfrm>
            <a:off x="812859" y="8309035"/>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4" name="Ellipse 83"/>
          <p:cNvSpPr/>
          <p:nvPr/>
        </p:nvSpPr>
        <p:spPr>
          <a:xfrm>
            <a:off x="962181" y="8309035"/>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5" name="Ellipse 84"/>
          <p:cNvSpPr/>
          <p:nvPr/>
        </p:nvSpPr>
        <p:spPr>
          <a:xfrm>
            <a:off x="1108716" y="8309035"/>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6" name="Ellipse 85"/>
          <p:cNvSpPr/>
          <p:nvPr/>
        </p:nvSpPr>
        <p:spPr>
          <a:xfrm>
            <a:off x="1258038" y="8309035"/>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7" name="Ellipse 86"/>
          <p:cNvSpPr/>
          <p:nvPr/>
        </p:nvSpPr>
        <p:spPr>
          <a:xfrm>
            <a:off x="1407360" y="8309035"/>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8" name="Ellipse 87"/>
          <p:cNvSpPr/>
          <p:nvPr/>
        </p:nvSpPr>
        <p:spPr>
          <a:xfrm>
            <a:off x="213528" y="8689733"/>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9" name="Ellipse 88"/>
          <p:cNvSpPr/>
          <p:nvPr/>
        </p:nvSpPr>
        <p:spPr>
          <a:xfrm>
            <a:off x="362850" y="8689733"/>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90" name="Ellipse 89"/>
          <p:cNvSpPr/>
          <p:nvPr/>
        </p:nvSpPr>
        <p:spPr>
          <a:xfrm>
            <a:off x="512172" y="8689733"/>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91" name="Ellipse 90"/>
          <p:cNvSpPr/>
          <p:nvPr/>
        </p:nvSpPr>
        <p:spPr>
          <a:xfrm>
            <a:off x="663537" y="8689733"/>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92" name="Ellipse 91"/>
          <p:cNvSpPr/>
          <p:nvPr/>
        </p:nvSpPr>
        <p:spPr>
          <a:xfrm>
            <a:off x="812859" y="8689733"/>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93" name="Ellipse 92"/>
          <p:cNvSpPr/>
          <p:nvPr/>
        </p:nvSpPr>
        <p:spPr>
          <a:xfrm>
            <a:off x="962181" y="8689733"/>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94" name="Ellipse 93"/>
          <p:cNvSpPr/>
          <p:nvPr/>
        </p:nvSpPr>
        <p:spPr>
          <a:xfrm>
            <a:off x="1108716" y="8689733"/>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95" name="Ellipse 94"/>
          <p:cNvSpPr/>
          <p:nvPr/>
        </p:nvSpPr>
        <p:spPr>
          <a:xfrm>
            <a:off x="1258038" y="8689733"/>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96" name="Ellipse 95"/>
          <p:cNvSpPr/>
          <p:nvPr/>
        </p:nvSpPr>
        <p:spPr>
          <a:xfrm>
            <a:off x="1407360" y="8689733"/>
            <a:ext cx="97437" cy="97437"/>
          </a:xfrm>
          <a:prstGeom prst="ellipse">
            <a:avLst/>
          </a:prstGeom>
          <a:solidFill>
            <a:srgbClr val="FCD0C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97" name="TextBox 8"/>
          <p:cNvSpPr txBox="1"/>
          <p:nvPr/>
        </p:nvSpPr>
        <p:spPr>
          <a:xfrm>
            <a:off x="123824" y="7647315"/>
            <a:ext cx="691215" cy="1323439"/>
          </a:xfrm>
          <a:prstGeom prst="rect">
            <a:avLst/>
          </a:prstGeom>
          <a:noFill/>
        </p:spPr>
        <p:txBody>
          <a:bodyPr wrap="none" rtlCol="0">
            <a:spAutoFit/>
          </a:bodyPr>
          <a:lstStyle/>
          <a:p>
            <a:pPr>
              <a:spcBef>
                <a:spcPts val="300"/>
              </a:spcBef>
            </a:pPr>
            <a:r>
              <a:rPr lang="en-GB" sz="1000">
                <a:solidFill>
                  <a:schemeClr val="bg1"/>
                </a:solidFill>
                <a:latin typeface="Times New Roman" charset="0"/>
                <a:ea typeface="Times New Roman" charset="0"/>
                <a:cs typeface="Times New Roman" charset="0"/>
              </a:rPr>
              <a:t>Anglais</a:t>
            </a:r>
            <a:endParaRPr lang="en-GB" sz="1000" dirty="0">
              <a:solidFill>
                <a:schemeClr val="bg1"/>
              </a:solidFill>
              <a:latin typeface="Times New Roman" charset="0"/>
              <a:ea typeface="Times New Roman" charset="0"/>
              <a:cs typeface="Times New Roman" charset="0"/>
            </a:endParaRPr>
          </a:p>
          <a:p>
            <a:pPr>
              <a:spcBef>
                <a:spcPts val="300"/>
              </a:spcBef>
            </a:pPr>
            <a:endParaRPr lang="en-GB" sz="1000" dirty="0">
              <a:solidFill>
                <a:schemeClr val="bg1"/>
              </a:solidFill>
              <a:latin typeface="Times New Roman" charset="0"/>
              <a:ea typeface="Times New Roman" charset="0"/>
              <a:cs typeface="Times New Roman" charset="0"/>
            </a:endParaRPr>
          </a:p>
          <a:p>
            <a:pPr>
              <a:spcBef>
                <a:spcPts val="300"/>
              </a:spcBef>
            </a:pPr>
            <a:r>
              <a:rPr lang="en-GB" sz="1000" dirty="0" err="1">
                <a:solidFill>
                  <a:schemeClr val="bg1"/>
                </a:solidFill>
                <a:latin typeface="Times New Roman" charset="0"/>
                <a:ea typeface="Times New Roman" charset="0"/>
                <a:cs typeface="Times New Roman" charset="0"/>
              </a:rPr>
              <a:t>Allemand</a:t>
            </a:r>
            <a:endParaRPr lang="en-GB" sz="1000" dirty="0">
              <a:solidFill>
                <a:schemeClr val="bg1"/>
              </a:solidFill>
              <a:latin typeface="Times New Roman" charset="0"/>
              <a:ea typeface="Times New Roman" charset="0"/>
              <a:cs typeface="Times New Roman" charset="0"/>
            </a:endParaRPr>
          </a:p>
          <a:p>
            <a:pPr>
              <a:spcBef>
                <a:spcPts val="300"/>
              </a:spcBef>
            </a:pPr>
            <a:endParaRPr lang="en-GB" sz="1000" dirty="0">
              <a:solidFill>
                <a:schemeClr val="bg1"/>
              </a:solidFill>
              <a:latin typeface="Times New Roman" charset="0"/>
              <a:ea typeface="Times New Roman" charset="0"/>
              <a:cs typeface="Times New Roman" charset="0"/>
            </a:endParaRPr>
          </a:p>
          <a:p>
            <a:pPr>
              <a:spcBef>
                <a:spcPts val="300"/>
              </a:spcBef>
            </a:pPr>
            <a:r>
              <a:rPr lang="en-GB" sz="1000" dirty="0" err="1">
                <a:solidFill>
                  <a:schemeClr val="bg1"/>
                </a:solidFill>
                <a:latin typeface="Times New Roman" charset="0"/>
                <a:ea typeface="Times New Roman" charset="0"/>
                <a:cs typeface="Times New Roman" charset="0"/>
              </a:rPr>
              <a:t>Italien</a:t>
            </a:r>
            <a:endParaRPr lang="en-GB" sz="1000" dirty="0">
              <a:solidFill>
                <a:schemeClr val="bg1"/>
              </a:solidFill>
              <a:latin typeface="Times New Roman" charset="0"/>
              <a:ea typeface="Times New Roman" charset="0"/>
              <a:cs typeface="Times New Roman" charset="0"/>
            </a:endParaRPr>
          </a:p>
          <a:p>
            <a:endParaRPr lang="en-GB" sz="1000" dirty="0">
              <a:solidFill>
                <a:schemeClr val="bg1"/>
              </a:solidFill>
              <a:latin typeface="Times New Roman" charset="0"/>
              <a:ea typeface="Times New Roman" charset="0"/>
              <a:cs typeface="Times New Roman" charset="0"/>
            </a:endParaRPr>
          </a:p>
          <a:p>
            <a:endParaRPr lang="en-GB" sz="1000" dirty="0">
              <a:solidFill>
                <a:schemeClr val="bg1"/>
              </a:solidFill>
              <a:latin typeface="Times New Roman" charset="0"/>
              <a:ea typeface="Times New Roman" charset="0"/>
              <a:cs typeface="Times New Roman" charset="0"/>
            </a:endParaRPr>
          </a:p>
        </p:txBody>
      </p:sp>
      <p:cxnSp>
        <p:nvCxnSpPr>
          <p:cNvPr id="99" name="Connecteur droit 98"/>
          <p:cNvCxnSpPr/>
          <p:nvPr/>
        </p:nvCxnSpPr>
        <p:spPr>
          <a:xfrm>
            <a:off x="0" y="9144000"/>
            <a:ext cx="23561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0" name="Connecteur droit 99"/>
          <p:cNvCxnSpPr/>
          <p:nvPr/>
        </p:nvCxnSpPr>
        <p:spPr>
          <a:xfrm>
            <a:off x="0" y="9296400"/>
            <a:ext cx="23561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1" name="Connecteur droit 100"/>
          <p:cNvCxnSpPr/>
          <p:nvPr/>
        </p:nvCxnSpPr>
        <p:spPr>
          <a:xfrm>
            <a:off x="0" y="9458445"/>
            <a:ext cx="23561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2" name="Connecteur droit 101"/>
          <p:cNvCxnSpPr/>
          <p:nvPr/>
        </p:nvCxnSpPr>
        <p:spPr>
          <a:xfrm>
            <a:off x="0" y="9611441"/>
            <a:ext cx="23561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3" name="TextBox 21"/>
          <p:cNvSpPr txBox="1"/>
          <p:nvPr/>
        </p:nvSpPr>
        <p:spPr>
          <a:xfrm>
            <a:off x="2959594" y="2458127"/>
            <a:ext cx="3584082" cy="7402026"/>
          </a:xfrm>
          <a:prstGeom prst="rect">
            <a:avLst/>
          </a:prstGeom>
          <a:noFill/>
        </p:spPr>
        <p:txBody>
          <a:bodyPr wrap="square" rtlCol="0">
            <a:spAutoFit/>
          </a:bodyPr>
          <a:lstStyle/>
          <a:p>
            <a:pPr algn="just">
              <a:spcBef>
                <a:spcPts val="300"/>
              </a:spcBef>
            </a:pPr>
            <a:r>
              <a:rPr lang="en-GB" sz="1100" b="1" dirty="0">
                <a:latin typeface="Times New Roman" charset="0"/>
                <a:ea typeface="Times New Roman" charset="0"/>
                <a:cs typeface="Times New Roman" charset="0"/>
              </a:rPr>
              <a:t>GRAPHIC DESIGNER</a:t>
            </a:r>
          </a:p>
          <a:p>
            <a:pPr algn="just"/>
            <a:r>
              <a:rPr lang="en-GB" sz="1100" b="1" dirty="0">
                <a:latin typeface="Times New Roman" charset="0"/>
                <a:ea typeface="Times New Roman" charset="0"/>
                <a:cs typeface="Times New Roman" charset="0"/>
              </a:rPr>
              <a:t>2011 - 2012</a:t>
            </a:r>
          </a:p>
          <a:p>
            <a:pPr algn="just">
              <a:spcBef>
                <a:spcPts val="300"/>
              </a:spcBef>
            </a:pPr>
            <a:r>
              <a:rPr lang="fr-FR" sz="1100" dirty="0">
                <a:solidFill>
                  <a:schemeClr val="tx1">
                    <a:lumMod val="50000"/>
                    <a:lumOff val="50000"/>
                  </a:schemeClr>
                </a:solidFill>
                <a:latin typeface="Times New Roman"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300"/>
              </a:spcBef>
            </a:pPr>
            <a:endParaRPr lang="fr-FR" sz="1100" dirty="0">
              <a:solidFill>
                <a:schemeClr val="tx1">
                  <a:lumMod val="50000"/>
                  <a:lumOff val="50000"/>
                </a:schemeClr>
              </a:solidFill>
              <a:latin typeface="Times New Roman" charset="0"/>
              <a:ea typeface="Times New Roman" charset="0"/>
              <a:cs typeface="Times New Roman" charset="0"/>
            </a:endParaRPr>
          </a:p>
          <a:p>
            <a:pPr algn="just">
              <a:spcBef>
                <a:spcPts val="300"/>
              </a:spcBef>
            </a:pPr>
            <a:r>
              <a:rPr lang="en-GB" sz="1100" b="1" dirty="0">
                <a:latin typeface="Times New Roman" charset="0"/>
                <a:ea typeface="Times New Roman" charset="0"/>
                <a:cs typeface="Times New Roman" charset="0"/>
              </a:rPr>
              <a:t>GRAPHIC DESIGNER</a:t>
            </a:r>
          </a:p>
          <a:p>
            <a:pPr algn="just"/>
            <a:r>
              <a:rPr lang="en-GB" sz="1100" b="1" dirty="0">
                <a:latin typeface="Times New Roman" charset="0"/>
                <a:ea typeface="Times New Roman" charset="0"/>
                <a:cs typeface="Times New Roman" charset="0"/>
              </a:rPr>
              <a:t>2012 – 2013</a:t>
            </a:r>
          </a:p>
          <a:p>
            <a:pPr algn="just">
              <a:spcBef>
                <a:spcPts val="300"/>
              </a:spcBef>
            </a:pPr>
            <a:r>
              <a:rPr lang="fr-FR" sz="1100" dirty="0">
                <a:solidFill>
                  <a:schemeClr val="tx1">
                    <a:lumMod val="50000"/>
                    <a:lumOff val="50000"/>
                  </a:schemeClr>
                </a:solidFill>
                <a:latin typeface="Times New Roman"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300"/>
              </a:spcBef>
            </a:pPr>
            <a:endParaRPr lang="fr-FR" sz="1100" dirty="0">
              <a:solidFill>
                <a:schemeClr val="tx1">
                  <a:lumMod val="50000"/>
                  <a:lumOff val="50000"/>
                </a:schemeClr>
              </a:solidFill>
              <a:latin typeface="Times New Roman" charset="0"/>
              <a:ea typeface="Times New Roman" charset="0"/>
              <a:cs typeface="Times New Roman" charset="0"/>
            </a:endParaRPr>
          </a:p>
          <a:p>
            <a:pPr algn="just">
              <a:spcBef>
                <a:spcPts val="300"/>
              </a:spcBef>
            </a:pPr>
            <a:r>
              <a:rPr lang="en-GB" sz="1100" b="1" dirty="0">
                <a:latin typeface="Times New Roman" charset="0"/>
                <a:ea typeface="Times New Roman" charset="0"/>
                <a:cs typeface="Times New Roman" charset="0"/>
              </a:rPr>
              <a:t>GRAPHIC DESIGNER</a:t>
            </a:r>
          </a:p>
          <a:p>
            <a:pPr algn="just"/>
            <a:r>
              <a:rPr lang="en-GB" sz="1100" b="1" dirty="0">
                <a:latin typeface="Times New Roman" charset="0"/>
                <a:ea typeface="Times New Roman" charset="0"/>
                <a:cs typeface="Times New Roman" charset="0"/>
              </a:rPr>
              <a:t>2013 - 2015</a:t>
            </a:r>
          </a:p>
          <a:p>
            <a:pPr algn="just">
              <a:spcBef>
                <a:spcPts val="300"/>
              </a:spcBef>
            </a:pPr>
            <a:r>
              <a:rPr lang="fr-FR" sz="1100" dirty="0">
                <a:solidFill>
                  <a:schemeClr val="tx1">
                    <a:lumMod val="50000"/>
                    <a:lumOff val="50000"/>
                  </a:schemeClr>
                </a:solidFill>
                <a:latin typeface="Times New Roman"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300"/>
              </a:spcBef>
            </a:pPr>
            <a:endParaRPr lang="fr-FR" sz="1100" dirty="0">
              <a:solidFill>
                <a:schemeClr val="tx1">
                  <a:lumMod val="50000"/>
                  <a:lumOff val="50000"/>
                </a:schemeClr>
              </a:solidFill>
              <a:latin typeface="Times New Roman" charset="0"/>
              <a:ea typeface="Times New Roman" charset="0"/>
              <a:cs typeface="Times New Roman" charset="0"/>
            </a:endParaRPr>
          </a:p>
          <a:p>
            <a:pPr algn="just">
              <a:spcBef>
                <a:spcPts val="300"/>
              </a:spcBef>
            </a:pPr>
            <a:r>
              <a:rPr lang="en-GB" sz="1100" b="1" dirty="0">
                <a:latin typeface="Times New Roman" charset="0"/>
                <a:ea typeface="Times New Roman" charset="0"/>
                <a:cs typeface="Times New Roman" charset="0"/>
              </a:rPr>
              <a:t>GRAPHIC DESIGNER</a:t>
            </a:r>
          </a:p>
          <a:p>
            <a:pPr algn="just"/>
            <a:r>
              <a:rPr lang="en-GB" sz="1100" b="1" dirty="0">
                <a:latin typeface="Times New Roman" charset="0"/>
                <a:ea typeface="Times New Roman" charset="0"/>
                <a:cs typeface="Times New Roman" charset="0"/>
              </a:rPr>
              <a:t>2015 - PRESENT</a:t>
            </a:r>
          </a:p>
          <a:p>
            <a:pPr algn="just">
              <a:spcBef>
                <a:spcPts val="300"/>
              </a:spcBef>
            </a:pPr>
            <a:r>
              <a:rPr lang="fr-FR" sz="1100" dirty="0">
                <a:solidFill>
                  <a:schemeClr val="tx1">
                    <a:lumMod val="50000"/>
                    <a:lumOff val="50000"/>
                  </a:schemeClr>
                </a:solidFill>
                <a:latin typeface="Times New Roman"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300"/>
              </a:spcBef>
            </a:pPr>
            <a:endParaRPr lang="fr-FR" sz="1100" dirty="0">
              <a:solidFill>
                <a:schemeClr val="tx1">
                  <a:lumMod val="50000"/>
                  <a:lumOff val="50000"/>
                </a:schemeClr>
              </a:solidFill>
              <a:latin typeface="Times New Roman" charset="0"/>
              <a:ea typeface="Times New Roman" charset="0"/>
              <a:cs typeface="Times New Roman" charset="0"/>
            </a:endParaRPr>
          </a:p>
          <a:p>
            <a:pPr algn="just">
              <a:spcBef>
                <a:spcPts val="300"/>
              </a:spcBef>
            </a:pPr>
            <a:r>
              <a:rPr lang="en-GB" sz="1100" b="1" dirty="0">
                <a:latin typeface="Times New Roman" charset="0"/>
                <a:ea typeface="Times New Roman" charset="0"/>
                <a:cs typeface="Times New Roman" charset="0"/>
              </a:rPr>
              <a:t>GRAPHIC DESIGNER</a:t>
            </a:r>
          </a:p>
          <a:p>
            <a:pPr algn="just"/>
            <a:r>
              <a:rPr lang="en-GB" sz="1100" b="1" dirty="0">
                <a:latin typeface="Times New Roman" charset="0"/>
                <a:ea typeface="Times New Roman" charset="0"/>
                <a:cs typeface="Times New Roman" charset="0"/>
              </a:rPr>
              <a:t>2015 - PRESENT</a:t>
            </a:r>
          </a:p>
          <a:p>
            <a:pPr algn="just">
              <a:spcBef>
                <a:spcPts val="300"/>
              </a:spcBef>
            </a:pPr>
            <a:r>
              <a:rPr lang="fr-FR" sz="1100" dirty="0">
                <a:solidFill>
                  <a:schemeClr val="tx1">
                    <a:lumMod val="50000"/>
                    <a:lumOff val="50000"/>
                  </a:schemeClr>
                </a:solidFill>
                <a:latin typeface="Times New Roman"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300"/>
              </a:spcBef>
            </a:pPr>
            <a:endParaRPr lang="fr-FR" sz="1100" dirty="0">
              <a:solidFill>
                <a:schemeClr val="tx1">
                  <a:lumMod val="50000"/>
                  <a:lumOff val="50000"/>
                </a:schemeClr>
              </a:solidFill>
              <a:latin typeface="Times New Roman" charset="0"/>
              <a:ea typeface="Times New Roman" charset="0"/>
              <a:cs typeface="Times New Roman" charset="0"/>
            </a:endParaRPr>
          </a:p>
        </p:txBody>
      </p:sp>
      <p:sp>
        <p:nvSpPr>
          <p:cNvPr id="104" name="TextBox 4"/>
          <p:cNvSpPr txBox="1"/>
          <p:nvPr/>
        </p:nvSpPr>
        <p:spPr>
          <a:xfrm>
            <a:off x="2356107" y="1887209"/>
            <a:ext cx="4501891" cy="264319"/>
          </a:xfrm>
          <a:prstGeom prst="rect">
            <a:avLst/>
          </a:prstGeom>
          <a:solidFill>
            <a:srgbClr val="FCD0CA"/>
          </a:solidFill>
        </p:spPr>
        <p:txBody>
          <a:bodyPr wrap="square" rtlCol="0">
            <a:spAutoFit/>
          </a:bodyPr>
          <a:lstStyle/>
          <a:p>
            <a:pPr algn="ctr"/>
            <a:r>
              <a:rPr lang="en-US" sz="1100" spc="300" dirty="0">
                <a:solidFill>
                  <a:schemeClr val="bg1"/>
                </a:solidFill>
                <a:latin typeface="Times New Roman" charset="0"/>
                <a:ea typeface="Times New Roman" charset="0"/>
                <a:cs typeface="Times New Roman" charset="0"/>
              </a:rPr>
              <a:t>EXPERIENCE PRO.</a:t>
            </a:r>
            <a:endParaRPr lang="en-GB" sz="1100" spc="300" dirty="0">
              <a:solidFill>
                <a:schemeClr val="bg1"/>
              </a:solidFill>
              <a:latin typeface="Times New Roman" charset="0"/>
              <a:ea typeface="Times New Roman" charset="0"/>
              <a:cs typeface="Times New Roman" charset="0"/>
            </a:endParaRPr>
          </a:p>
        </p:txBody>
      </p:sp>
      <p:cxnSp>
        <p:nvCxnSpPr>
          <p:cNvPr id="105" name="Connecteur droit 104"/>
          <p:cNvCxnSpPr/>
          <p:nvPr/>
        </p:nvCxnSpPr>
        <p:spPr>
          <a:xfrm>
            <a:off x="2671452" y="2151528"/>
            <a:ext cx="0" cy="7754472"/>
          </a:xfrm>
          <a:prstGeom prst="line">
            <a:avLst/>
          </a:prstGeom>
          <a:ln>
            <a:solidFill>
              <a:srgbClr val="FCD0CA"/>
            </a:solidFill>
          </a:ln>
        </p:spPr>
        <p:style>
          <a:lnRef idx="1">
            <a:schemeClr val="accent1"/>
          </a:lnRef>
          <a:fillRef idx="0">
            <a:schemeClr val="accent1"/>
          </a:fillRef>
          <a:effectRef idx="0">
            <a:schemeClr val="accent1"/>
          </a:effectRef>
          <a:fontRef idx="minor">
            <a:schemeClr val="tx1"/>
          </a:fontRef>
        </p:style>
      </p:cxnSp>
      <p:sp>
        <p:nvSpPr>
          <p:cNvPr id="114" name="Rectangle à coins arrondis 113"/>
          <p:cNvSpPr/>
          <p:nvPr/>
        </p:nvSpPr>
        <p:spPr>
          <a:xfrm>
            <a:off x="2577119" y="2481417"/>
            <a:ext cx="175942" cy="175942"/>
          </a:xfrm>
          <a:prstGeom prst="roundRect">
            <a:avLst/>
          </a:prstGeom>
          <a:solidFill>
            <a:schemeClr val="bg1"/>
          </a:solidFill>
          <a:ln>
            <a:solidFill>
              <a:srgbClr val="FCD0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Rectangle à coins arrondis 115"/>
          <p:cNvSpPr/>
          <p:nvPr/>
        </p:nvSpPr>
        <p:spPr>
          <a:xfrm>
            <a:off x="2592415" y="3950766"/>
            <a:ext cx="175942" cy="175942"/>
          </a:xfrm>
          <a:prstGeom prst="roundRect">
            <a:avLst/>
          </a:prstGeom>
          <a:solidFill>
            <a:schemeClr val="bg1"/>
          </a:solidFill>
          <a:ln>
            <a:solidFill>
              <a:srgbClr val="FCD0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7" name="Rectangle à coins arrondis 116"/>
          <p:cNvSpPr/>
          <p:nvPr/>
        </p:nvSpPr>
        <p:spPr>
          <a:xfrm>
            <a:off x="2577119" y="5435140"/>
            <a:ext cx="175942" cy="175942"/>
          </a:xfrm>
          <a:prstGeom prst="roundRect">
            <a:avLst/>
          </a:prstGeom>
          <a:solidFill>
            <a:schemeClr val="bg1"/>
          </a:solidFill>
          <a:ln>
            <a:solidFill>
              <a:srgbClr val="FCD0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8" name="Rectangle à coins arrondis 117"/>
          <p:cNvSpPr/>
          <p:nvPr/>
        </p:nvSpPr>
        <p:spPr>
          <a:xfrm>
            <a:off x="2592415" y="6840412"/>
            <a:ext cx="175942" cy="175942"/>
          </a:xfrm>
          <a:prstGeom prst="roundRect">
            <a:avLst/>
          </a:prstGeom>
          <a:solidFill>
            <a:schemeClr val="bg1"/>
          </a:solidFill>
          <a:ln>
            <a:solidFill>
              <a:srgbClr val="FCD0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9" name="Rectangle à coins arrondis 118"/>
          <p:cNvSpPr/>
          <p:nvPr/>
        </p:nvSpPr>
        <p:spPr>
          <a:xfrm>
            <a:off x="2596146" y="8340001"/>
            <a:ext cx="175942" cy="175942"/>
          </a:xfrm>
          <a:prstGeom prst="roundRect">
            <a:avLst/>
          </a:prstGeom>
          <a:solidFill>
            <a:schemeClr val="bg1"/>
          </a:solidFill>
          <a:ln>
            <a:solidFill>
              <a:srgbClr val="FCD0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0" name="Connecteur droit 119"/>
          <p:cNvCxnSpPr/>
          <p:nvPr/>
        </p:nvCxnSpPr>
        <p:spPr>
          <a:xfrm>
            <a:off x="-1" y="9763841"/>
            <a:ext cx="23561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1" name="Connecteur droit 120"/>
          <p:cNvCxnSpPr/>
          <p:nvPr/>
        </p:nvCxnSpPr>
        <p:spPr>
          <a:xfrm>
            <a:off x="0" y="7539642"/>
            <a:ext cx="23561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2" name="Connecteur droit 121"/>
          <p:cNvCxnSpPr/>
          <p:nvPr/>
        </p:nvCxnSpPr>
        <p:spPr>
          <a:xfrm>
            <a:off x="0" y="4577367"/>
            <a:ext cx="23561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3" name="Connecteur droit 122"/>
          <p:cNvCxnSpPr/>
          <p:nvPr/>
        </p:nvCxnSpPr>
        <p:spPr>
          <a:xfrm>
            <a:off x="-1" y="2634944"/>
            <a:ext cx="23561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4" name="Connecteur droit 123"/>
          <p:cNvCxnSpPr/>
          <p:nvPr/>
        </p:nvCxnSpPr>
        <p:spPr>
          <a:xfrm>
            <a:off x="-1" y="7223696"/>
            <a:ext cx="23561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5" name="Connecteur droit 124"/>
          <p:cNvCxnSpPr/>
          <p:nvPr/>
        </p:nvCxnSpPr>
        <p:spPr>
          <a:xfrm>
            <a:off x="0" y="4269590"/>
            <a:ext cx="23561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6" name="Connecteur droit 125"/>
          <p:cNvCxnSpPr/>
          <p:nvPr/>
        </p:nvCxnSpPr>
        <p:spPr>
          <a:xfrm>
            <a:off x="-1" y="2327529"/>
            <a:ext cx="23561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1199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22942724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621</TotalTime>
  <Words>648</Words>
  <Application>Microsoft Macintosh PowerPoint</Application>
  <PresentationFormat>Format A4 (210 x 297 mm)</PresentationFormat>
  <Paragraphs>87</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Times New Roman</vt:lpstr>
      <vt:lpstr>Office Theme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Appleseed A GRAPHIC DESIGNER</dc:title>
  <dc:creator>Yodhi</dc:creator>
  <cp:lastModifiedBy>Axel Maille</cp:lastModifiedBy>
  <cp:revision>72</cp:revision>
  <dcterms:created xsi:type="dcterms:W3CDTF">2016-06-13T19:57:38Z</dcterms:created>
  <dcterms:modified xsi:type="dcterms:W3CDTF">2020-11-18T15:16:56Z</dcterms:modified>
</cp:coreProperties>
</file>