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4" r:id="rId2"/>
    <p:sldId id="259" r:id="rId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6B8"/>
    <a:srgbClr val="FFE3E8"/>
    <a:srgbClr val="404041"/>
    <a:srgbClr val="5E996D"/>
    <a:srgbClr val="7FB2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86" autoAdjust="0"/>
    <p:restoredTop sz="94660"/>
  </p:normalViewPr>
  <p:slideViewPr>
    <p:cSldViewPr snapToGrid="0">
      <p:cViewPr varScale="1">
        <p:scale>
          <a:sx n="89" d="100"/>
          <a:sy n="89" d="100"/>
        </p:scale>
        <p:origin x="3976" y="16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D4A941-B9F2-45FC-A3BE-5067225D971F}" type="datetimeFigureOut">
              <a:rPr lang="en-GB" smtClean="0"/>
              <a:t>18/11/2020</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CE974-62BD-46B5-97A3-B2AD892EB766}" type="slidenum">
              <a:rPr lang="en-GB" smtClean="0"/>
              <a:t>‹N°›</a:t>
            </a:fld>
            <a:endParaRPr lang="en-GB"/>
          </a:p>
        </p:txBody>
      </p:sp>
    </p:spTree>
    <p:extLst>
      <p:ext uri="{BB962C8B-B14F-4D97-AF65-F5344CB8AC3E}">
        <p14:creationId xmlns:p14="http://schemas.microsoft.com/office/powerpoint/2010/main" val="2965065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6CE974-62BD-46B5-97A3-B2AD892EB766}" type="slidenum">
              <a:rPr lang="en-GB" smtClean="0"/>
              <a:t>1</a:t>
            </a:fld>
            <a:endParaRPr lang="en-GB"/>
          </a:p>
        </p:txBody>
      </p:sp>
    </p:spTree>
    <p:extLst>
      <p:ext uri="{BB962C8B-B14F-4D97-AF65-F5344CB8AC3E}">
        <p14:creationId xmlns:p14="http://schemas.microsoft.com/office/powerpoint/2010/main" val="2883941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3197322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131473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390952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18270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518297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81B2EA-72FB-4D17-8C82-4B53A14DEDA5}"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220067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81B2EA-72FB-4D17-8C82-4B53A14DEDA5}" type="datetimeFigureOut">
              <a:rPr lang="en-GB" smtClean="0"/>
              <a:t>18/11/2020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272215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81B2EA-72FB-4D17-8C82-4B53A14DEDA5}" type="datetimeFigureOut">
              <a:rPr lang="en-GB" smtClean="0"/>
              <a:t>18/11/2020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01503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1B2EA-72FB-4D17-8C82-4B53A14DEDA5}" type="datetimeFigureOut">
              <a:rPr lang="en-GB" smtClean="0"/>
              <a:t>18/11/2020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182017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B81B2EA-72FB-4D17-8C82-4B53A14DEDA5}"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63848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B81B2EA-72FB-4D17-8C82-4B53A14DEDA5}"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115255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B81B2EA-72FB-4D17-8C82-4B53A14DEDA5}" type="datetimeFigureOut">
              <a:rPr lang="en-GB" smtClean="0"/>
              <a:t>18/11/2020</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1333937-BD36-4AFC-B7C9-792F981189B1}" type="slidenum">
              <a:rPr lang="en-GB" smtClean="0"/>
              <a:t>‹N°›</a:t>
            </a:fld>
            <a:endParaRPr lang="en-GB"/>
          </a:p>
        </p:txBody>
      </p:sp>
    </p:spTree>
    <p:extLst>
      <p:ext uri="{BB962C8B-B14F-4D97-AF65-F5344CB8AC3E}">
        <p14:creationId xmlns:p14="http://schemas.microsoft.com/office/powerpoint/2010/main" val="3884860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sp>
        <p:nvSpPr>
          <p:cNvPr id="24" name="Rectangle 23"/>
          <p:cNvSpPr/>
          <p:nvPr/>
        </p:nvSpPr>
        <p:spPr>
          <a:xfrm>
            <a:off x="160019" y="5142094"/>
            <a:ext cx="6553199" cy="4489585"/>
          </a:xfrm>
          <a:prstGeom prst="rect">
            <a:avLst/>
          </a:prstGeom>
          <a:solidFill>
            <a:srgbClr val="FFE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23" name="Rectangle 22"/>
          <p:cNvSpPr/>
          <p:nvPr/>
        </p:nvSpPr>
        <p:spPr>
          <a:xfrm>
            <a:off x="2407240" y="4697488"/>
            <a:ext cx="2080059" cy="250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3" name="TextBox 2"/>
          <p:cNvSpPr txBox="1"/>
          <p:nvPr/>
        </p:nvSpPr>
        <p:spPr>
          <a:xfrm>
            <a:off x="1993392" y="405384"/>
            <a:ext cx="3602974" cy="461665"/>
          </a:xfrm>
          <a:prstGeom prst="rect">
            <a:avLst/>
          </a:prstGeom>
          <a:noFill/>
        </p:spPr>
        <p:txBody>
          <a:bodyPr wrap="none" rtlCol="0">
            <a:spAutoFit/>
          </a:bodyPr>
          <a:lstStyle/>
          <a:p>
            <a:r>
              <a:rPr lang="en-US" sz="2400" b="1" spc="300" dirty="0" err="1">
                <a:latin typeface="Times New Roman" charset="0"/>
                <a:ea typeface="Times New Roman" charset="0"/>
                <a:cs typeface="Times New Roman" charset="0"/>
              </a:rPr>
              <a:t>Mélissa</a:t>
            </a:r>
            <a:r>
              <a:rPr lang="en-US" sz="2400" b="1" spc="300" dirty="0">
                <a:latin typeface="Times New Roman" charset="0"/>
                <a:ea typeface="Times New Roman" charset="0"/>
                <a:cs typeface="Times New Roman" charset="0"/>
              </a:rPr>
              <a:t> ARONDISSI</a:t>
            </a:r>
            <a:endParaRPr lang="en-GB" sz="2400" b="1" spc="300" dirty="0">
              <a:latin typeface="Times New Roman" charset="0"/>
              <a:ea typeface="Times New Roman" charset="0"/>
              <a:cs typeface="Times New Roman" charset="0"/>
            </a:endParaRPr>
          </a:p>
        </p:txBody>
      </p:sp>
      <p:sp>
        <p:nvSpPr>
          <p:cNvPr id="4" name="TextBox 3"/>
          <p:cNvSpPr txBox="1"/>
          <p:nvPr/>
        </p:nvSpPr>
        <p:spPr>
          <a:xfrm>
            <a:off x="1993392" y="759253"/>
            <a:ext cx="1749197" cy="230832"/>
          </a:xfrm>
          <a:prstGeom prst="rect">
            <a:avLst/>
          </a:prstGeom>
          <a:noFill/>
        </p:spPr>
        <p:txBody>
          <a:bodyPr wrap="none" rtlCol="0">
            <a:spAutoFit/>
          </a:bodyPr>
          <a:lstStyle/>
          <a:p>
            <a:r>
              <a:rPr lang="en-US" sz="900" i="1" spc="300" dirty="0">
                <a:latin typeface="Times New Roman" charset="0"/>
                <a:ea typeface="Times New Roman" charset="0"/>
                <a:cs typeface="Times New Roman" charset="0"/>
              </a:rPr>
              <a:t>a graphic designer</a:t>
            </a:r>
            <a:endParaRPr lang="en-GB" sz="900" i="1" spc="300" dirty="0">
              <a:latin typeface="Times New Roman" charset="0"/>
              <a:ea typeface="Times New Roman" charset="0"/>
              <a:cs typeface="Times New Roman" charset="0"/>
            </a:endParaRPr>
          </a:p>
        </p:txBody>
      </p:sp>
      <p:sp>
        <p:nvSpPr>
          <p:cNvPr id="6" name="TextBox 5"/>
          <p:cNvSpPr txBox="1"/>
          <p:nvPr/>
        </p:nvSpPr>
        <p:spPr>
          <a:xfrm>
            <a:off x="1993392" y="974622"/>
            <a:ext cx="4381500" cy="507831"/>
          </a:xfrm>
          <a:prstGeom prst="rect">
            <a:avLst/>
          </a:prstGeom>
          <a:noFill/>
        </p:spPr>
        <p:txBody>
          <a:bodyPr wrap="square" rtlCol="0">
            <a:spAutoFit/>
          </a:bodyPr>
          <a:lstStyle/>
          <a:p>
            <a:r>
              <a:rPr lang="en-GB" sz="900" i="1" dirty="0" err="1">
                <a:latin typeface="Times New Roman" charset="0"/>
                <a:ea typeface="Times New Roman" charset="0"/>
                <a:cs typeface="Times New Roman" charset="0"/>
              </a:rPr>
              <a:t>Lorem</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ipsum</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eget</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senectus</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aliquet</a:t>
            </a:r>
            <a:r>
              <a:rPr lang="en-GB" sz="900" i="1" dirty="0">
                <a:latin typeface="Times New Roman" charset="0"/>
                <a:ea typeface="Times New Roman" charset="0"/>
                <a:cs typeface="Times New Roman" charset="0"/>
              </a:rPr>
              <a:t> lacus nostra </a:t>
            </a:r>
            <a:r>
              <a:rPr lang="en-GB" sz="900" i="1" dirty="0" err="1">
                <a:latin typeface="Times New Roman" charset="0"/>
                <a:ea typeface="Times New Roman" charset="0"/>
                <a:cs typeface="Times New Roman" charset="0"/>
              </a:rPr>
              <a:t>interdum</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justo</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suscipit</a:t>
            </a:r>
            <a:r>
              <a:rPr lang="en-GB" sz="900" i="1" dirty="0">
                <a:latin typeface="Times New Roman" charset="0"/>
                <a:ea typeface="Times New Roman" charset="0"/>
                <a:cs typeface="Times New Roman" charset="0"/>
              </a:rPr>
              <a:t> per </a:t>
            </a:r>
            <a:r>
              <a:rPr lang="en-GB" sz="900" i="1" dirty="0" err="1">
                <a:latin typeface="Times New Roman" charset="0"/>
                <a:ea typeface="Times New Roman" charset="0"/>
                <a:cs typeface="Times New Roman" charset="0"/>
              </a:rPr>
              <a:t>litora</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vulputate</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risus</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volutpat</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sem</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porta</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eleifend</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ornare</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rhoncus</a:t>
            </a:r>
            <a:r>
              <a:rPr lang="en-GB" sz="900" i="1" dirty="0">
                <a:latin typeface="Times New Roman" charset="0"/>
                <a:ea typeface="Times New Roman" charset="0"/>
                <a:cs typeface="Times New Roman" charset="0"/>
              </a:rPr>
              <a:t> ligula </a:t>
            </a:r>
            <a:r>
              <a:rPr lang="en-GB" sz="900" i="1" dirty="0" err="1">
                <a:latin typeface="Times New Roman" charset="0"/>
                <a:ea typeface="Times New Roman" charset="0"/>
                <a:cs typeface="Times New Roman" charset="0"/>
              </a:rPr>
              <a:t>hac</a:t>
            </a:r>
            <a:r>
              <a:rPr lang="en-GB" sz="900" i="1" dirty="0">
                <a:latin typeface="Times New Roman" charset="0"/>
                <a:ea typeface="Times New Roman" charset="0"/>
                <a:cs typeface="Times New Roman" charset="0"/>
              </a:rPr>
              <a:t> at </a:t>
            </a:r>
            <a:r>
              <a:rPr lang="en-GB" sz="900" i="1" dirty="0" err="1">
                <a:latin typeface="Times New Roman" charset="0"/>
                <a:ea typeface="Times New Roman" charset="0"/>
                <a:cs typeface="Times New Roman" charset="0"/>
              </a:rPr>
              <a:t>commodo</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vel</a:t>
            </a:r>
            <a:r>
              <a:rPr lang="en-GB" sz="900" i="1" dirty="0">
                <a:latin typeface="Times New Roman" charset="0"/>
                <a:ea typeface="Times New Roman" charset="0"/>
                <a:cs typeface="Times New Roman" charset="0"/>
              </a:rPr>
              <a:t> et </a:t>
            </a:r>
            <a:r>
              <a:rPr lang="en-GB" sz="900" i="1" dirty="0" err="1">
                <a:latin typeface="Times New Roman" charset="0"/>
                <a:ea typeface="Times New Roman" charset="0"/>
                <a:cs typeface="Times New Roman" charset="0"/>
              </a:rPr>
              <a:t>ornare</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tempor</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fusce</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porttitor</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nullam</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sapien</a:t>
            </a:r>
            <a:r>
              <a:rPr lang="en-GB" sz="900" i="1" dirty="0">
                <a:latin typeface="Times New Roman" charset="0"/>
                <a:ea typeface="Times New Roman" charset="0"/>
                <a:cs typeface="Times New Roman" charset="0"/>
              </a:rPr>
              <a:t> </a:t>
            </a:r>
            <a:r>
              <a:rPr lang="en-GB" sz="900" i="1" dirty="0" err="1">
                <a:latin typeface="Times New Roman" charset="0"/>
                <a:ea typeface="Times New Roman" charset="0"/>
                <a:cs typeface="Times New Roman" charset="0"/>
              </a:rPr>
              <a:t>donec</a:t>
            </a:r>
            <a:r>
              <a:rPr lang="en-GB" sz="900" i="1" dirty="0">
                <a:latin typeface="Times New Roman" charset="0"/>
                <a:ea typeface="Times New Roman" charset="0"/>
                <a:cs typeface="Times New Roman" charset="0"/>
              </a:rPr>
              <a:t> </a:t>
            </a:r>
          </a:p>
        </p:txBody>
      </p:sp>
      <p:sp>
        <p:nvSpPr>
          <p:cNvPr id="12" name="TextBox 11"/>
          <p:cNvSpPr txBox="1"/>
          <p:nvPr/>
        </p:nvSpPr>
        <p:spPr>
          <a:xfrm>
            <a:off x="160019" y="5263618"/>
            <a:ext cx="6553199" cy="276999"/>
          </a:xfrm>
          <a:prstGeom prst="rect">
            <a:avLst/>
          </a:prstGeom>
          <a:noFill/>
        </p:spPr>
        <p:txBody>
          <a:bodyPr wrap="square" rtlCol="0">
            <a:spAutoFit/>
          </a:bodyPr>
          <a:lstStyle/>
          <a:p>
            <a:pPr algn="ctr"/>
            <a:r>
              <a:rPr lang="en-GB" sz="1200" spc="300" dirty="0">
                <a:latin typeface="Times New Roman" charset="0"/>
                <a:ea typeface="Times New Roman" charset="0"/>
                <a:cs typeface="Times New Roman" charset="0"/>
              </a:rPr>
              <a:t>EXPERIENCE PRO.</a:t>
            </a:r>
          </a:p>
        </p:txBody>
      </p:sp>
      <p:sp>
        <p:nvSpPr>
          <p:cNvPr id="13" name="TextBox 12"/>
          <p:cNvSpPr txBox="1"/>
          <p:nvPr/>
        </p:nvSpPr>
        <p:spPr>
          <a:xfrm>
            <a:off x="317292" y="5785515"/>
            <a:ext cx="6238650" cy="3285515"/>
          </a:xfrm>
          <a:prstGeom prst="rect">
            <a:avLst/>
          </a:prstGeom>
          <a:noFill/>
        </p:spPr>
        <p:txBody>
          <a:bodyPr wrap="square" rtlCol="0">
            <a:spAutoFit/>
          </a:bodyPr>
          <a:lstStyle/>
          <a:p>
            <a:pPr algn="ctr"/>
            <a:r>
              <a:rPr lang="en-GB" sz="1000" b="1" dirty="0">
                <a:latin typeface="Times New Roman" charset="0"/>
                <a:ea typeface="Times New Roman" charset="0"/>
                <a:cs typeface="Times New Roman" charset="0"/>
              </a:rPr>
              <a:t>2011 - 2012</a:t>
            </a:r>
          </a:p>
          <a:p>
            <a:pPr algn="ctr"/>
            <a:r>
              <a:rPr lang="en-GB" sz="1000" b="1" dirty="0">
                <a:latin typeface="Times New Roman" charset="0"/>
                <a:ea typeface="Times New Roman" charset="0"/>
                <a:cs typeface="Times New Roman" charset="0"/>
              </a:rPr>
              <a:t>Titre de </a:t>
            </a:r>
            <a:r>
              <a:rPr lang="en-GB" sz="1000" b="1" dirty="0" err="1">
                <a:latin typeface="Times New Roman" charset="0"/>
                <a:ea typeface="Times New Roman" charset="0"/>
                <a:cs typeface="Times New Roman" charset="0"/>
              </a:rPr>
              <a:t>l’emploi</a:t>
            </a:r>
            <a:r>
              <a:rPr lang="en-GB" sz="1000" b="1" dirty="0">
                <a:latin typeface="Times New Roman" charset="0"/>
                <a:ea typeface="Times New Roman" charset="0"/>
                <a:cs typeface="Times New Roman" charset="0"/>
              </a:rPr>
              <a:t> </a:t>
            </a:r>
            <a:r>
              <a:rPr lang="en-GB" sz="1000" b="1" dirty="0" err="1">
                <a:latin typeface="Times New Roman" charset="0"/>
                <a:ea typeface="Times New Roman" charset="0"/>
                <a:cs typeface="Times New Roman" charset="0"/>
              </a:rPr>
              <a:t>occupé</a:t>
            </a:r>
            <a:endParaRPr lang="en-GB" sz="1000" b="1" dirty="0">
              <a:latin typeface="Times New Roman" charset="0"/>
              <a:ea typeface="Times New Roman" charset="0"/>
              <a:cs typeface="Times New Roman" charset="0"/>
            </a:endParaRPr>
          </a:p>
          <a:p>
            <a:pPr algn="just">
              <a:spcBef>
                <a:spcPts val="300"/>
              </a:spcBef>
            </a:pPr>
            <a:r>
              <a:rPr lang="fr-FR" sz="1000" dirty="0">
                <a:solidFill>
                  <a:schemeClr val="tx1">
                    <a:lumMod val="50000"/>
                    <a:lumOff val="50000"/>
                  </a:schemeClr>
                </a:solidFill>
                <a:latin typeface="Times New Roman"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spcBef>
                <a:spcPts val="300"/>
              </a:spcBef>
            </a:pPr>
            <a:endParaRPr lang="fr-FR" sz="1000" dirty="0">
              <a:solidFill>
                <a:schemeClr val="tx1">
                  <a:lumMod val="50000"/>
                  <a:lumOff val="50000"/>
                </a:schemeClr>
              </a:solidFill>
              <a:latin typeface="Times New Roman" charset="0"/>
              <a:ea typeface="Times New Roman" charset="0"/>
              <a:cs typeface="Times New Roman" charset="0"/>
            </a:endParaRPr>
          </a:p>
          <a:p>
            <a:pPr algn="ctr"/>
            <a:r>
              <a:rPr lang="en-GB" sz="1000" b="1" dirty="0">
                <a:latin typeface="Times New Roman" charset="0"/>
                <a:ea typeface="Times New Roman" charset="0"/>
                <a:cs typeface="Times New Roman" charset="0"/>
              </a:rPr>
              <a:t>2011 - 2012</a:t>
            </a:r>
          </a:p>
          <a:p>
            <a:pPr algn="ctr"/>
            <a:r>
              <a:rPr lang="en-GB" sz="1000" b="1" dirty="0">
                <a:latin typeface="Times New Roman" charset="0"/>
                <a:ea typeface="Times New Roman" charset="0"/>
                <a:cs typeface="Times New Roman" charset="0"/>
              </a:rPr>
              <a:t>Titre de </a:t>
            </a:r>
            <a:r>
              <a:rPr lang="en-GB" sz="1000" b="1" dirty="0" err="1">
                <a:latin typeface="Times New Roman" charset="0"/>
                <a:ea typeface="Times New Roman" charset="0"/>
                <a:cs typeface="Times New Roman" charset="0"/>
              </a:rPr>
              <a:t>l’emploi</a:t>
            </a:r>
            <a:r>
              <a:rPr lang="en-GB" sz="1000" b="1" dirty="0">
                <a:latin typeface="Times New Roman" charset="0"/>
                <a:ea typeface="Times New Roman" charset="0"/>
                <a:cs typeface="Times New Roman" charset="0"/>
              </a:rPr>
              <a:t> </a:t>
            </a:r>
            <a:r>
              <a:rPr lang="en-GB" sz="1000" b="1" dirty="0" err="1">
                <a:latin typeface="Times New Roman" charset="0"/>
                <a:ea typeface="Times New Roman" charset="0"/>
                <a:cs typeface="Times New Roman" charset="0"/>
              </a:rPr>
              <a:t>occupé</a:t>
            </a:r>
            <a:endParaRPr lang="en-GB" sz="1000" b="1" dirty="0">
              <a:latin typeface="Times New Roman" charset="0"/>
              <a:ea typeface="Times New Roman" charset="0"/>
              <a:cs typeface="Times New Roman" charset="0"/>
            </a:endParaRPr>
          </a:p>
          <a:p>
            <a:pPr algn="just">
              <a:spcBef>
                <a:spcPts val="300"/>
              </a:spcBef>
            </a:pPr>
            <a:r>
              <a:rPr lang="fr-FR" sz="1000" dirty="0">
                <a:solidFill>
                  <a:schemeClr val="tx1">
                    <a:lumMod val="50000"/>
                    <a:lumOff val="50000"/>
                  </a:schemeClr>
                </a:solidFill>
                <a:latin typeface="Times New Roman"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a:t>
            </a:r>
          </a:p>
          <a:p>
            <a:pPr algn="just">
              <a:spcBef>
                <a:spcPts val="300"/>
              </a:spcBef>
            </a:pPr>
            <a:endParaRPr lang="en-GB" sz="1000" dirty="0">
              <a:latin typeface="Times New Roman" charset="0"/>
              <a:ea typeface="Times New Roman" charset="0"/>
              <a:cs typeface="Times New Roman" charset="0"/>
            </a:endParaRPr>
          </a:p>
          <a:p>
            <a:pPr algn="ctr"/>
            <a:r>
              <a:rPr lang="en-GB" sz="1000" b="1" dirty="0">
                <a:latin typeface="Times New Roman" charset="0"/>
                <a:ea typeface="Times New Roman" charset="0"/>
                <a:cs typeface="Times New Roman" charset="0"/>
              </a:rPr>
              <a:t>2011 - 2012</a:t>
            </a:r>
          </a:p>
          <a:p>
            <a:pPr algn="ctr"/>
            <a:r>
              <a:rPr lang="en-GB" sz="1000" b="1" dirty="0">
                <a:latin typeface="Times New Roman" charset="0"/>
                <a:ea typeface="Times New Roman" charset="0"/>
                <a:cs typeface="Times New Roman" charset="0"/>
              </a:rPr>
              <a:t>Titre de </a:t>
            </a:r>
            <a:r>
              <a:rPr lang="en-GB" sz="1000" b="1" dirty="0" err="1">
                <a:latin typeface="Times New Roman" charset="0"/>
                <a:ea typeface="Times New Roman" charset="0"/>
                <a:cs typeface="Times New Roman" charset="0"/>
              </a:rPr>
              <a:t>l’emploi</a:t>
            </a:r>
            <a:r>
              <a:rPr lang="en-GB" sz="1000" b="1" dirty="0">
                <a:latin typeface="Times New Roman" charset="0"/>
                <a:ea typeface="Times New Roman" charset="0"/>
                <a:cs typeface="Times New Roman" charset="0"/>
              </a:rPr>
              <a:t> </a:t>
            </a:r>
            <a:r>
              <a:rPr lang="en-GB" sz="1000" b="1" dirty="0" err="1">
                <a:latin typeface="Times New Roman" charset="0"/>
                <a:ea typeface="Times New Roman" charset="0"/>
                <a:cs typeface="Times New Roman" charset="0"/>
              </a:rPr>
              <a:t>occupé</a:t>
            </a:r>
            <a:endParaRPr lang="en-GB" sz="1000" b="1" dirty="0">
              <a:latin typeface="Times New Roman" charset="0"/>
              <a:ea typeface="Times New Roman" charset="0"/>
              <a:cs typeface="Times New Roman" charset="0"/>
            </a:endParaRPr>
          </a:p>
          <a:p>
            <a:pPr algn="just">
              <a:spcBef>
                <a:spcPts val="300"/>
              </a:spcBef>
            </a:pPr>
            <a:r>
              <a:rPr lang="fr-FR" sz="1000" dirty="0">
                <a:solidFill>
                  <a:schemeClr val="tx1">
                    <a:lumMod val="50000"/>
                    <a:lumOff val="50000"/>
                  </a:schemeClr>
                </a:solidFill>
                <a:latin typeface="Times New Roman"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spcBef>
                <a:spcPts val="300"/>
              </a:spcBef>
            </a:pPr>
            <a:endParaRPr lang="fr-FR" sz="1000" dirty="0">
              <a:solidFill>
                <a:schemeClr val="tx1">
                  <a:lumMod val="50000"/>
                  <a:lumOff val="50000"/>
                </a:schemeClr>
              </a:solidFill>
              <a:latin typeface="Times New Roman" charset="0"/>
              <a:ea typeface="Times New Roman" charset="0"/>
              <a:cs typeface="Times New Roman" charset="0"/>
            </a:endParaRPr>
          </a:p>
          <a:p>
            <a:pPr algn="ctr"/>
            <a:r>
              <a:rPr lang="en-GB" sz="1000" b="1" dirty="0">
                <a:latin typeface="Times New Roman" charset="0"/>
                <a:ea typeface="Times New Roman" charset="0"/>
                <a:cs typeface="Times New Roman" charset="0"/>
              </a:rPr>
              <a:t>2011 - 2012</a:t>
            </a:r>
          </a:p>
          <a:p>
            <a:pPr algn="ctr"/>
            <a:r>
              <a:rPr lang="en-GB" sz="1000" b="1" dirty="0">
                <a:latin typeface="Times New Roman" charset="0"/>
                <a:ea typeface="Times New Roman" charset="0"/>
                <a:cs typeface="Times New Roman" charset="0"/>
              </a:rPr>
              <a:t>Titre de </a:t>
            </a:r>
            <a:r>
              <a:rPr lang="en-GB" sz="1000" b="1" dirty="0" err="1">
                <a:latin typeface="Times New Roman" charset="0"/>
                <a:ea typeface="Times New Roman" charset="0"/>
                <a:cs typeface="Times New Roman" charset="0"/>
              </a:rPr>
              <a:t>l’emploi</a:t>
            </a:r>
            <a:r>
              <a:rPr lang="en-GB" sz="1000" b="1" dirty="0">
                <a:latin typeface="Times New Roman" charset="0"/>
                <a:ea typeface="Times New Roman" charset="0"/>
                <a:cs typeface="Times New Roman" charset="0"/>
              </a:rPr>
              <a:t> </a:t>
            </a:r>
            <a:r>
              <a:rPr lang="en-GB" sz="1000" b="1" dirty="0" err="1">
                <a:latin typeface="Times New Roman" charset="0"/>
                <a:ea typeface="Times New Roman" charset="0"/>
                <a:cs typeface="Times New Roman" charset="0"/>
              </a:rPr>
              <a:t>occupé</a:t>
            </a:r>
            <a:endParaRPr lang="en-GB" sz="1000" b="1" dirty="0">
              <a:latin typeface="Times New Roman" charset="0"/>
              <a:ea typeface="Times New Roman" charset="0"/>
              <a:cs typeface="Times New Roman" charset="0"/>
            </a:endParaRPr>
          </a:p>
          <a:p>
            <a:pPr algn="just">
              <a:spcBef>
                <a:spcPts val="300"/>
              </a:spcBef>
            </a:pPr>
            <a:r>
              <a:rPr lang="fr-FR" sz="1000" dirty="0">
                <a:solidFill>
                  <a:schemeClr val="tx1">
                    <a:lumMod val="50000"/>
                    <a:lumOff val="50000"/>
                  </a:schemeClr>
                </a:solidFill>
                <a:latin typeface="Times New Roman"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a:t>
            </a:r>
            <a:endParaRPr lang="en-GB" sz="1000" dirty="0">
              <a:latin typeface="Times New Roman" charset="0"/>
              <a:ea typeface="Times New Roman" charset="0"/>
              <a:cs typeface="Times New Roman" charset="0"/>
            </a:endParaRPr>
          </a:p>
        </p:txBody>
      </p:sp>
      <p:sp>
        <p:nvSpPr>
          <p:cNvPr id="14" name="TextBox 13"/>
          <p:cNvSpPr txBox="1"/>
          <p:nvPr/>
        </p:nvSpPr>
        <p:spPr>
          <a:xfrm>
            <a:off x="202533" y="1908695"/>
            <a:ext cx="2058755" cy="276999"/>
          </a:xfrm>
          <a:prstGeom prst="rect">
            <a:avLst/>
          </a:prstGeom>
          <a:noFill/>
        </p:spPr>
        <p:txBody>
          <a:bodyPr wrap="square" rtlCol="0">
            <a:spAutoFit/>
          </a:bodyPr>
          <a:lstStyle/>
          <a:p>
            <a:pPr algn="ctr"/>
            <a:r>
              <a:rPr lang="en-GB" sz="1200" spc="300" dirty="0">
                <a:latin typeface="Times New Roman" charset="0"/>
                <a:ea typeface="Times New Roman" charset="0"/>
                <a:cs typeface="Times New Roman" charset="0"/>
              </a:rPr>
              <a:t>CONTACT</a:t>
            </a:r>
          </a:p>
        </p:txBody>
      </p:sp>
      <p:sp>
        <p:nvSpPr>
          <p:cNvPr id="15" name="TextBox 14"/>
          <p:cNvSpPr txBox="1"/>
          <p:nvPr/>
        </p:nvSpPr>
        <p:spPr>
          <a:xfrm>
            <a:off x="2376079" y="1899227"/>
            <a:ext cx="2058755" cy="276999"/>
          </a:xfrm>
          <a:prstGeom prst="rect">
            <a:avLst/>
          </a:prstGeom>
          <a:noFill/>
        </p:spPr>
        <p:txBody>
          <a:bodyPr wrap="square" rtlCol="0">
            <a:spAutoFit/>
          </a:bodyPr>
          <a:lstStyle/>
          <a:p>
            <a:pPr algn="ctr"/>
            <a:r>
              <a:rPr lang="en-GB" sz="1200" spc="300" dirty="0">
                <a:latin typeface="Times New Roman" charset="0"/>
                <a:ea typeface="Times New Roman" charset="0"/>
                <a:cs typeface="Times New Roman" charset="0"/>
              </a:rPr>
              <a:t>FORMATION</a:t>
            </a:r>
          </a:p>
        </p:txBody>
      </p:sp>
      <p:sp>
        <p:nvSpPr>
          <p:cNvPr id="16" name="TextBox 15"/>
          <p:cNvSpPr txBox="1"/>
          <p:nvPr/>
        </p:nvSpPr>
        <p:spPr>
          <a:xfrm>
            <a:off x="4486985" y="1880010"/>
            <a:ext cx="2058755" cy="276999"/>
          </a:xfrm>
          <a:prstGeom prst="rect">
            <a:avLst/>
          </a:prstGeom>
          <a:noFill/>
        </p:spPr>
        <p:txBody>
          <a:bodyPr wrap="square" rtlCol="0">
            <a:spAutoFit/>
          </a:bodyPr>
          <a:lstStyle/>
          <a:p>
            <a:pPr algn="ctr"/>
            <a:r>
              <a:rPr lang="en-GB" sz="1200" spc="300" dirty="0">
                <a:latin typeface="Times New Roman" charset="0"/>
                <a:ea typeface="Times New Roman" charset="0"/>
                <a:cs typeface="Times New Roman" charset="0"/>
              </a:rPr>
              <a:t>COMPETENCES</a:t>
            </a:r>
          </a:p>
        </p:txBody>
      </p:sp>
      <p:sp>
        <p:nvSpPr>
          <p:cNvPr id="17" name="TextBox 16"/>
          <p:cNvSpPr txBox="1"/>
          <p:nvPr/>
        </p:nvSpPr>
        <p:spPr>
          <a:xfrm>
            <a:off x="4465993" y="3447478"/>
            <a:ext cx="2058755" cy="276999"/>
          </a:xfrm>
          <a:prstGeom prst="rect">
            <a:avLst/>
          </a:prstGeom>
          <a:noFill/>
        </p:spPr>
        <p:txBody>
          <a:bodyPr wrap="square" rtlCol="0">
            <a:spAutoFit/>
          </a:bodyPr>
          <a:lstStyle/>
          <a:p>
            <a:pPr algn="ctr"/>
            <a:r>
              <a:rPr lang="en-GB" sz="1200" spc="300" dirty="0">
                <a:latin typeface="Times New Roman" charset="0"/>
                <a:ea typeface="Times New Roman" charset="0"/>
                <a:cs typeface="Times New Roman" charset="0"/>
              </a:rPr>
              <a:t>LANGUES</a:t>
            </a:r>
          </a:p>
        </p:txBody>
      </p:sp>
      <p:sp>
        <p:nvSpPr>
          <p:cNvPr id="18" name="TextBox 17"/>
          <p:cNvSpPr txBox="1"/>
          <p:nvPr/>
        </p:nvSpPr>
        <p:spPr>
          <a:xfrm>
            <a:off x="395004" y="2482654"/>
            <a:ext cx="1673815" cy="1323439"/>
          </a:xfrm>
          <a:prstGeom prst="rect">
            <a:avLst/>
          </a:prstGeom>
          <a:noFill/>
        </p:spPr>
        <p:txBody>
          <a:bodyPr wrap="square" rtlCol="0">
            <a:spAutoFit/>
          </a:bodyPr>
          <a:lstStyle/>
          <a:p>
            <a:pPr algn="ctr"/>
            <a:r>
              <a:rPr lang="fr-FR" sz="1000" dirty="0">
                <a:latin typeface="Times New Roman" charset="0"/>
                <a:ea typeface="Times New Roman" charset="0"/>
                <a:cs typeface="Times New Roman" charset="0"/>
              </a:rPr>
              <a:t>TEL</a:t>
            </a:r>
          </a:p>
          <a:p>
            <a:pPr algn="ctr"/>
            <a:r>
              <a:rPr lang="fr-FR" sz="1000" dirty="0">
                <a:latin typeface="Times New Roman" charset="0"/>
                <a:ea typeface="Times New Roman" charset="0"/>
                <a:cs typeface="Times New Roman" charset="0"/>
              </a:rPr>
              <a:t>+33 6 01 02 03 04</a:t>
            </a:r>
          </a:p>
          <a:p>
            <a:pPr algn="ctr">
              <a:spcBef>
                <a:spcPts val="600"/>
              </a:spcBef>
            </a:pPr>
            <a:r>
              <a:rPr lang="fr-FR" sz="1000" dirty="0">
                <a:latin typeface="Times New Roman" charset="0"/>
                <a:ea typeface="Times New Roman" charset="0"/>
                <a:cs typeface="Times New Roman" charset="0"/>
              </a:rPr>
              <a:t>EMAIL</a:t>
            </a:r>
          </a:p>
          <a:p>
            <a:pPr algn="ctr"/>
            <a:r>
              <a:rPr lang="fr-FR" sz="1000" dirty="0" err="1">
                <a:latin typeface="Times New Roman" charset="0"/>
                <a:ea typeface="Times New Roman" charset="0"/>
                <a:cs typeface="Times New Roman" charset="0"/>
              </a:rPr>
              <a:t>monemail@mail.com</a:t>
            </a:r>
            <a:endParaRPr lang="fr-FR" sz="1000" dirty="0">
              <a:latin typeface="Times New Roman" charset="0"/>
              <a:ea typeface="Times New Roman" charset="0"/>
              <a:cs typeface="Times New Roman" charset="0"/>
            </a:endParaRPr>
          </a:p>
          <a:p>
            <a:pPr algn="ctr">
              <a:spcBef>
                <a:spcPts val="600"/>
              </a:spcBef>
            </a:pPr>
            <a:r>
              <a:rPr lang="fr-FR" sz="1000" dirty="0">
                <a:latin typeface="Times New Roman" charset="0"/>
                <a:ea typeface="Times New Roman" charset="0"/>
                <a:cs typeface="Times New Roman" charset="0"/>
              </a:rPr>
              <a:t>ADDRESSE</a:t>
            </a:r>
          </a:p>
          <a:p>
            <a:pPr algn="ctr"/>
            <a:r>
              <a:rPr lang="fr-FR" sz="1000" dirty="0">
                <a:latin typeface="Times New Roman" charset="0"/>
                <a:ea typeface="Times New Roman" charset="0"/>
                <a:cs typeface="Times New Roman" charset="0"/>
              </a:rPr>
              <a:t>17 rue de la Réussite 75012 PARIS</a:t>
            </a:r>
          </a:p>
        </p:txBody>
      </p:sp>
      <p:sp>
        <p:nvSpPr>
          <p:cNvPr id="19" name="TextBox 18"/>
          <p:cNvSpPr txBox="1"/>
          <p:nvPr/>
        </p:nvSpPr>
        <p:spPr>
          <a:xfrm>
            <a:off x="2323613" y="2450719"/>
            <a:ext cx="2226008" cy="2246769"/>
          </a:xfrm>
          <a:prstGeom prst="rect">
            <a:avLst/>
          </a:prstGeom>
          <a:noFill/>
        </p:spPr>
        <p:txBody>
          <a:bodyPr wrap="square" rtlCol="0">
            <a:spAutoFit/>
          </a:bodyPr>
          <a:lstStyle/>
          <a:p>
            <a:pPr algn="ctr"/>
            <a:r>
              <a:rPr lang="en-GB" sz="1000" b="1" dirty="0">
                <a:latin typeface="Times New Roman" charset="0"/>
                <a:ea typeface="Times New Roman" charset="0"/>
                <a:cs typeface="Times New Roman" charset="0"/>
              </a:rPr>
              <a:t>NOM DE L’UNIVERSITE</a:t>
            </a:r>
          </a:p>
          <a:p>
            <a:pPr algn="ctr"/>
            <a:r>
              <a:rPr lang="en-GB" sz="1000" dirty="0">
                <a:latin typeface="Times New Roman" charset="0"/>
                <a:ea typeface="Times New Roman" charset="0"/>
                <a:cs typeface="Times New Roman" charset="0"/>
              </a:rPr>
              <a:t>2006 - 2010</a:t>
            </a:r>
          </a:p>
          <a:p>
            <a:pPr algn="ctr"/>
            <a:r>
              <a:rPr lang="en-GB" sz="1000" dirty="0">
                <a:latin typeface="Times New Roman" charset="0"/>
                <a:ea typeface="Times New Roman" charset="0"/>
                <a:cs typeface="Times New Roman" charset="0"/>
              </a:rPr>
              <a:t>Nom du </a:t>
            </a:r>
            <a:r>
              <a:rPr lang="en-GB" sz="1000" dirty="0" err="1">
                <a:latin typeface="Times New Roman" charset="0"/>
                <a:ea typeface="Times New Roman" charset="0"/>
                <a:cs typeface="Times New Roman" charset="0"/>
              </a:rPr>
              <a:t>dipl</a:t>
            </a:r>
            <a:r>
              <a:rPr lang="fr-FR" sz="1000" dirty="0" err="1">
                <a:latin typeface="Times New Roman" charset="0"/>
                <a:ea typeface="Times New Roman" charset="0"/>
                <a:cs typeface="Times New Roman" charset="0"/>
              </a:rPr>
              <a:t>ôme</a:t>
            </a:r>
            <a:endParaRPr lang="en-GB" sz="1000" dirty="0">
              <a:latin typeface="Times New Roman" charset="0"/>
              <a:ea typeface="Times New Roman" charset="0"/>
              <a:cs typeface="Times New Roman" charset="0"/>
            </a:endParaRPr>
          </a:p>
          <a:p>
            <a:pPr algn="ctr"/>
            <a:r>
              <a:rPr lang="en-GB" sz="1000" dirty="0">
                <a:latin typeface="Times New Roman" charset="0"/>
                <a:ea typeface="Times New Roman" charset="0"/>
                <a:cs typeface="Times New Roman" charset="0"/>
              </a:rPr>
              <a:t>Notes </a:t>
            </a:r>
            <a:r>
              <a:rPr lang="en-GB" sz="1000" dirty="0" err="1">
                <a:latin typeface="Times New Roman" charset="0"/>
                <a:ea typeface="Times New Roman" charset="0"/>
                <a:cs typeface="Times New Roman" charset="0"/>
              </a:rPr>
              <a:t>obtenues</a:t>
            </a:r>
            <a:endParaRPr lang="en-GB" sz="1000" dirty="0">
              <a:latin typeface="Times New Roman" charset="0"/>
              <a:ea typeface="Times New Roman" charset="0"/>
              <a:cs typeface="Times New Roman" charset="0"/>
            </a:endParaRPr>
          </a:p>
          <a:p>
            <a:pPr algn="ctr"/>
            <a:endParaRPr lang="en-GB" sz="1000" dirty="0">
              <a:latin typeface="Times New Roman" charset="0"/>
              <a:ea typeface="Times New Roman" charset="0"/>
              <a:cs typeface="Times New Roman" charset="0"/>
            </a:endParaRPr>
          </a:p>
          <a:p>
            <a:pPr algn="ctr"/>
            <a:r>
              <a:rPr lang="en-GB" sz="1000" b="1" dirty="0">
                <a:latin typeface="Times New Roman" charset="0"/>
                <a:ea typeface="Times New Roman" charset="0"/>
                <a:cs typeface="Times New Roman" charset="0"/>
              </a:rPr>
              <a:t>NOM DE L’UNIVERSITE</a:t>
            </a:r>
          </a:p>
          <a:p>
            <a:pPr algn="ctr"/>
            <a:r>
              <a:rPr lang="en-GB" sz="1000" dirty="0">
                <a:latin typeface="Times New Roman" charset="0"/>
                <a:ea typeface="Times New Roman" charset="0"/>
                <a:cs typeface="Times New Roman" charset="0"/>
              </a:rPr>
              <a:t>2006 - 2010</a:t>
            </a:r>
          </a:p>
          <a:p>
            <a:pPr algn="ctr"/>
            <a:r>
              <a:rPr lang="en-GB" sz="1000" dirty="0">
                <a:latin typeface="Times New Roman" charset="0"/>
                <a:ea typeface="Times New Roman" charset="0"/>
                <a:cs typeface="Times New Roman" charset="0"/>
              </a:rPr>
              <a:t>Nom du </a:t>
            </a:r>
            <a:r>
              <a:rPr lang="en-GB" sz="1000" dirty="0" err="1">
                <a:latin typeface="Times New Roman" charset="0"/>
                <a:ea typeface="Times New Roman" charset="0"/>
                <a:cs typeface="Times New Roman" charset="0"/>
              </a:rPr>
              <a:t>dipl</a:t>
            </a:r>
            <a:r>
              <a:rPr lang="fr-FR" sz="1000" dirty="0" err="1">
                <a:latin typeface="Times New Roman" charset="0"/>
                <a:ea typeface="Times New Roman" charset="0"/>
                <a:cs typeface="Times New Roman" charset="0"/>
              </a:rPr>
              <a:t>ôme</a:t>
            </a:r>
            <a:endParaRPr lang="en-GB" sz="1000" dirty="0">
              <a:latin typeface="Times New Roman" charset="0"/>
              <a:ea typeface="Times New Roman" charset="0"/>
              <a:cs typeface="Times New Roman" charset="0"/>
            </a:endParaRPr>
          </a:p>
          <a:p>
            <a:pPr algn="ctr"/>
            <a:r>
              <a:rPr lang="en-GB" sz="1000" dirty="0">
                <a:latin typeface="Times New Roman" charset="0"/>
                <a:ea typeface="Times New Roman" charset="0"/>
                <a:cs typeface="Times New Roman" charset="0"/>
              </a:rPr>
              <a:t>Notes </a:t>
            </a:r>
            <a:r>
              <a:rPr lang="en-GB" sz="1000" dirty="0" err="1">
                <a:latin typeface="Times New Roman" charset="0"/>
                <a:ea typeface="Times New Roman" charset="0"/>
                <a:cs typeface="Times New Roman" charset="0"/>
              </a:rPr>
              <a:t>obtenues</a:t>
            </a:r>
            <a:endParaRPr lang="en-GB" sz="1000" dirty="0">
              <a:latin typeface="Times New Roman" charset="0"/>
              <a:ea typeface="Times New Roman" charset="0"/>
              <a:cs typeface="Times New Roman" charset="0"/>
            </a:endParaRPr>
          </a:p>
          <a:p>
            <a:pPr algn="ctr"/>
            <a:endParaRPr lang="en-GB" sz="1000" dirty="0">
              <a:latin typeface="Times New Roman" charset="0"/>
              <a:ea typeface="Times New Roman" charset="0"/>
              <a:cs typeface="Times New Roman" charset="0"/>
            </a:endParaRPr>
          </a:p>
          <a:p>
            <a:pPr algn="ctr"/>
            <a:r>
              <a:rPr lang="en-GB" sz="1000" b="1" dirty="0">
                <a:latin typeface="Times New Roman" charset="0"/>
                <a:ea typeface="Times New Roman" charset="0"/>
                <a:cs typeface="Times New Roman" charset="0"/>
              </a:rPr>
              <a:t>NOM DE L’UNIVERSITE</a:t>
            </a:r>
          </a:p>
          <a:p>
            <a:pPr algn="ctr"/>
            <a:r>
              <a:rPr lang="en-GB" sz="1000" dirty="0">
                <a:latin typeface="Times New Roman" charset="0"/>
                <a:ea typeface="Times New Roman" charset="0"/>
                <a:cs typeface="Times New Roman" charset="0"/>
              </a:rPr>
              <a:t>2006 - 2010</a:t>
            </a:r>
          </a:p>
          <a:p>
            <a:pPr algn="ctr"/>
            <a:r>
              <a:rPr lang="en-GB" sz="1000" dirty="0">
                <a:latin typeface="Times New Roman" charset="0"/>
                <a:ea typeface="Times New Roman" charset="0"/>
                <a:cs typeface="Times New Roman" charset="0"/>
              </a:rPr>
              <a:t>Nom du </a:t>
            </a:r>
            <a:r>
              <a:rPr lang="en-GB" sz="1000" dirty="0" err="1">
                <a:latin typeface="Times New Roman" charset="0"/>
                <a:ea typeface="Times New Roman" charset="0"/>
                <a:cs typeface="Times New Roman" charset="0"/>
              </a:rPr>
              <a:t>dipl</a:t>
            </a:r>
            <a:r>
              <a:rPr lang="fr-FR" sz="1000" dirty="0" err="1">
                <a:latin typeface="Times New Roman" charset="0"/>
                <a:ea typeface="Times New Roman" charset="0"/>
                <a:cs typeface="Times New Roman" charset="0"/>
              </a:rPr>
              <a:t>ôme</a:t>
            </a:r>
            <a:endParaRPr lang="en-GB" sz="1000" dirty="0">
              <a:latin typeface="Times New Roman" charset="0"/>
              <a:ea typeface="Times New Roman" charset="0"/>
              <a:cs typeface="Times New Roman" charset="0"/>
            </a:endParaRPr>
          </a:p>
          <a:p>
            <a:pPr algn="ctr"/>
            <a:r>
              <a:rPr lang="en-GB" sz="1000" dirty="0">
                <a:latin typeface="Times New Roman" charset="0"/>
                <a:ea typeface="Times New Roman" charset="0"/>
                <a:cs typeface="Times New Roman" charset="0"/>
              </a:rPr>
              <a:t>Notes </a:t>
            </a:r>
            <a:r>
              <a:rPr lang="en-GB" sz="1000" dirty="0" err="1">
                <a:latin typeface="Times New Roman" charset="0"/>
                <a:ea typeface="Times New Roman" charset="0"/>
                <a:cs typeface="Times New Roman" charset="0"/>
              </a:rPr>
              <a:t>obtenues</a:t>
            </a:r>
            <a:endParaRPr lang="en-GB" sz="1000" dirty="0">
              <a:latin typeface="Times New Roman" charset="0"/>
              <a:ea typeface="Times New Roman" charset="0"/>
              <a:cs typeface="Times New Roman" charset="0"/>
            </a:endParaRPr>
          </a:p>
        </p:txBody>
      </p:sp>
      <p:sp>
        <p:nvSpPr>
          <p:cNvPr id="20" name="TextBox 19"/>
          <p:cNvSpPr txBox="1"/>
          <p:nvPr/>
        </p:nvSpPr>
        <p:spPr>
          <a:xfrm>
            <a:off x="4685684" y="2448873"/>
            <a:ext cx="1619375" cy="553998"/>
          </a:xfrm>
          <a:prstGeom prst="rect">
            <a:avLst/>
          </a:prstGeom>
          <a:noFill/>
        </p:spPr>
        <p:txBody>
          <a:bodyPr wrap="square" rtlCol="0">
            <a:spAutoFit/>
          </a:bodyPr>
          <a:lstStyle/>
          <a:p>
            <a:pPr algn="ctr"/>
            <a:r>
              <a:rPr lang="en-GB" sz="1000" dirty="0">
                <a:latin typeface="Times New Roman" charset="0"/>
                <a:ea typeface="Times New Roman" charset="0"/>
                <a:cs typeface="Times New Roman" charset="0"/>
              </a:rPr>
              <a:t>adobe illustrator | adobe </a:t>
            </a:r>
            <a:r>
              <a:rPr lang="en-GB" sz="1000" dirty="0" err="1">
                <a:latin typeface="Times New Roman" charset="0"/>
                <a:ea typeface="Times New Roman" charset="0"/>
                <a:cs typeface="Times New Roman" charset="0"/>
              </a:rPr>
              <a:t>photoshop</a:t>
            </a:r>
            <a:r>
              <a:rPr lang="en-GB" sz="1000" dirty="0">
                <a:latin typeface="Times New Roman" charset="0"/>
                <a:ea typeface="Times New Roman" charset="0"/>
                <a:cs typeface="Times New Roman" charset="0"/>
              </a:rPr>
              <a:t> | graphic design | photography | </a:t>
            </a:r>
            <a:r>
              <a:rPr lang="en-GB" sz="1000" dirty="0" err="1">
                <a:latin typeface="Times New Roman" charset="0"/>
                <a:ea typeface="Times New Roman" charset="0"/>
                <a:cs typeface="Times New Roman" charset="0"/>
              </a:rPr>
              <a:t>corel</a:t>
            </a:r>
            <a:r>
              <a:rPr lang="en-GB" sz="1000" dirty="0">
                <a:latin typeface="Times New Roman" charset="0"/>
                <a:ea typeface="Times New Roman" charset="0"/>
                <a:cs typeface="Times New Roman" charset="0"/>
              </a:rPr>
              <a:t> draw |</a:t>
            </a:r>
          </a:p>
        </p:txBody>
      </p:sp>
      <p:sp>
        <p:nvSpPr>
          <p:cNvPr id="21" name="TextBox 20"/>
          <p:cNvSpPr txBox="1"/>
          <p:nvPr/>
        </p:nvSpPr>
        <p:spPr>
          <a:xfrm>
            <a:off x="4825801" y="3832523"/>
            <a:ext cx="1381125" cy="682238"/>
          </a:xfrm>
          <a:prstGeom prst="rect">
            <a:avLst/>
          </a:prstGeom>
          <a:noFill/>
        </p:spPr>
        <p:txBody>
          <a:bodyPr wrap="square" rtlCol="0">
            <a:spAutoFit/>
          </a:bodyPr>
          <a:lstStyle/>
          <a:p>
            <a:pPr algn="ctr">
              <a:spcBef>
                <a:spcPts val="500"/>
              </a:spcBef>
            </a:pPr>
            <a:r>
              <a:rPr lang="en-GB" sz="1000" dirty="0" err="1">
                <a:latin typeface="Times New Roman" charset="0"/>
                <a:ea typeface="Times New Roman" charset="0"/>
                <a:cs typeface="Times New Roman" charset="0"/>
              </a:rPr>
              <a:t>Anglais</a:t>
            </a:r>
            <a:r>
              <a:rPr lang="en-GB" sz="1000" dirty="0">
                <a:latin typeface="Times New Roman" charset="0"/>
                <a:ea typeface="Times New Roman" charset="0"/>
                <a:cs typeface="Times New Roman" charset="0"/>
              </a:rPr>
              <a:t> : courant</a:t>
            </a:r>
          </a:p>
          <a:p>
            <a:pPr algn="ctr">
              <a:spcBef>
                <a:spcPts val="500"/>
              </a:spcBef>
            </a:pPr>
            <a:r>
              <a:rPr lang="en-GB" sz="1000" dirty="0" err="1">
                <a:latin typeface="Times New Roman" charset="0"/>
                <a:ea typeface="Times New Roman" charset="0"/>
                <a:cs typeface="Times New Roman" charset="0"/>
              </a:rPr>
              <a:t>Allemand</a:t>
            </a:r>
            <a:r>
              <a:rPr lang="en-GB" sz="1000" dirty="0">
                <a:latin typeface="Times New Roman" charset="0"/>
                <a:ea typeface="Times New Roman" charset="0"/>
                <a:cs typeface="Times New Roman" charset="0"/>
              </a:rPr>
              <a:t> : </a:t>
            </a:r>
            <a:r>
              <a:rPr lang="en-GB" sz="1000" dirty="0" err="1">
                <a:latin typeface="Times New Roman" charset="0"/>
                <a:ea typeface="Times New Roman" charset="0"/>
                <a:cs typeface="Times New Roman" charset="0"/>
              </a:rPr>
              <a:t>Basique</a:t>
            </a:r>
            <a:endParaRPr lang="en-GB" sz="1000" dirty="0">
              <a:latin typeface="Times New Roman" charset="0"/>
              <a:ea typeface="Times New Roman" charset="0"/>
              <a:cs typeface="Times New Roman" charset="0"/>
            </a:endParaRPr>
          </a:p>
          <a:p>
            <a:pPr algn="ctr">
              <a:spcBef>
                <a:spcPts val="500"/>
              </a:spcBef>
            </a:pPr>
            <a:r>
              <a:rPr lang="en-GB" sz="1000" dirty="0" err="1">
                <a:latin typeface="Times New Roman" charset="0"/>
                <a:ea typeface="Times New Roman" charset="0"/>
                <a:cs typeface="Times New Roman" charset="0"/>
              </a:rPr>
              <a:t>Italien</a:t>
            </a:r>
            <a:r>
              <a:rPr lang="en-GB" sz="1000" dirty="0">
                <a:latin typeface="Times New Roman" charset="0"/>
                <a:ea typeface="Times New Roman" charset="0"/>
                <a:cs typeface="Times New Roman" charset="0"/>
              </a:rPr>
              <a:t> : </a:t>
            </a:r>
            <a:r>
              <a:rPr lang="en-GB" sz="1000" dirty="0" err="1">
                <a:latin typeface="Times New Roman" charset="0"/>
                <a:ea typeface="Times New Roman" charset="0"/>
                <a:cs typeface="Times New Roman" charset="0"/>
              </a:rPr>
              <a:t>Profesionnel</a:t>
            </a:r>
            <a:endParaRPr lang="en-GB" sz="1000" dirty="0">
              <a:latin typeface="Times New Roman" charset="0"/>
              <a:ea typeface="Times New Roman" charset="0"/>
              <a:cs typeface="Times New Roman" charset="0"/>
            </a:endParaRPr>
          </a:p>
        </p:txBody>
      </p:sp>
      <p:pic>
        <p:nvPicPr>
          <p:cNvPr id="5" name="Image 4"/>
          <p:cNvPicPr>
            <a:picLocks noChangeAspect="1"/>
          </p:cNvPicPr>
          <p:nvPr/>
        </p:nvPicPr>
        <p:blipFill rotWithShape="1">
          <a:blip r:embed="rId4">
            <a:extLst>
              <a:ext uri="{28A0092B-C50C-407E-A947-70E740481C1C}">
                <a14:useLocalDpi xmlns:a14="http://schemas.microsoft.com/office/drawing/2010/main" val="0"/>
              </a:ext>
            </a:extLst>
          </a:blip>
          <a:srcRect r="33173" b="23631"/>
          <a:stretch/>
        </p:blipFill>
        <p:spPr>
          <a:xfrm>
            <a:off x="523263" y="404112"/>
            <a:ext cx="1030173" cy="1036896"/>
          </a:xfrm>
          <a:prstGeom prst="ellipse">
            <a:avLst/>
          </a:prstGeom>
        </p:spPr>
      </p:pic>
      <p:cxnSp>
        <p:nvCxnSpPr>
          <p:cNvPr id="26" name="Connecteur droit 25"/>
          <p:cNvCxnSpPr>
            <a:stCxn id="14" idx="3"/>
          </p:cNvCxnSpPr>
          <p:nvPr/>
        </p:nvCxnSpPr>
        <p:spPr>
          <a:xfrm>
            <a:off x="2261288" y="2047195"/>
            <a:ext cx="0" cy="2650293"/>
          </a:xfrm>
          <a:prstGeom prst="line">
            <a:avLst/>
          </a:prstGeom>
          <a:ln>
            <a:solidFill>
              <a:srgbClr val="FFB6B8"/>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a:off x="4465993" y="2047195"/>
            <a:ext cx="0" cy="2650293"/>
          </a:xfrm>
          <a:prstGeom prst="line">
            <a:avLst/>
          </a:prstGeom>
          <a:ln>
            <a:solidFill>
              <a:srgbClr val="FFB6B8"/>
            </a:solidFill>
          </a:ln>
        </p:spPr>
        <p:style>
          <a:lnRef idx="1">
            <a:schemeClr val="accent1"/>
          </a:lnRef>
          <a:fillRef idx="0">
            <a:schemeClr val="accent1"/>
          </a:fillRef>
          <a:effectRef idx="0">
            <a:schemeClr val="accent1"/>
          </a:effectRef>
          <a:fontRef idx="minor">
            <a:schemeClr val="tx1"/>
          </a:fontRef>
        </p:style>
      </p:cxnSp>
      <p:pic>
        <p:nvPicPr>
          <p:cNvPr id="8" name="Image 7" descr="Une image contenant fleur&#10;&#10;Description générée automatiquement">
            <a:extLst>
              <a:ext uri="{FF2B5EF4-FFF2-40B4-BE49-F238E27FC236}">
                <a16:creationId xmlns:a16="http://schemas.microsoft.com/office/drawing/2014/main" id="{3723893A-5809-E74A-AD67-2D2D7B1E61E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4751" y="4016880"/>
            <a:ext cx="1788641" cy="1124289"/>
          </a:xfrm>
          <a:prstGeom prst="rect">
            <a:avLst/>
          </a:prstGeom>
        </p:spPr>
      </p:pic>
    </p:spTree>
    <p:extLst>
      <p:ext uri="{BB962C8B-B14F-4D97-AF65-F5344CB8AC3E}">
        <p14:creationId xmlns:p14="http://schemas.microsoft.com/office/powerpoint/2010/main" val="775951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4302511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616</TotalTime>
  <Words>608</Words>
  <Application>Microsoft Macintosh PowerPoint</Application>
  <PresentationFormat>Format A4 (210 x 297 mm)</PresentationFormat>
  <Paragraphs>86</Paragraphs>
  <Slides>2</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Times New Roman</vt:lpstr>
      <vt:lpstr>Office Theme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Appleseed A GRAPHIC DESIGNER</dc:title>
  <dc:creator>Yodhi</dc:creator>
  <cp:lastModifiedBy>Axel Maille</cp:lastModifiedBy>
  <cp:revision>70</cp:revision>
  <dcterms:created xsi:type="dcterms:W3CDTF">2016-06-13T19:57:38Z</dcterms:created>
  <dcterms:modified xsi:type="dcterms:W3CDTF">2020-11-18T15:16:59Z</dcterms:modified>
</cp:coreProperties>
</file>