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2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1"/>
    <a:srgbClr val="5E996D"/>
    <a:srgbClr val="7FB2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81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4A941-B9F2-45FC-A3BE-5067225D971F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CE974-62BD-46B5-97A3-B2AD892EB76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065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2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473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52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70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297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06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21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03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17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4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55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1B2EA-72FB-4D17-8C82-4B53A14DEDA5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86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g"/><Relationship Id="rId7" Type="http://schemas.microsoft.com/office/2007/relationships/hdphoto" Target="../media/hdphoto2.wd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microsoft.com/office/2007/relationships/hdphoto" Target="../media/hdphoto1.wdp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0" y="8261747"/>
            <a:ext cx="6858000" cy="16454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0"/>
            <a:ext cx="6858000" cy="2393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21114" y="1946374"/>
            <a:ext cx="14334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solidFill>
                  <a:srgbClr val="404041"/>
                </a:solidFill>
                <a:latin typeface="Times New Roman" charset="0"/>
                <a:ea typeface="Times New Roman" charset="0"/>
                <a:cs typeface="Times New Roman" charset="0"/>
              </a:rPr>
              <a:t>Titre</a:t>
            </a:r>
            <a:r>
              <a:rPr lang="en-US" sz="1000" dirty="0">
                <a:solidFill>
                  <a:srgbClr val="404041"/>
                </a:solidFill>
                <a:latin typeface="Times New Roman" charset="0"/>
                <a:ea typeface="Times New Roman" charset="0"/>
                <a:cs typeface="Times New Roman" charset="0"/>
              </a:rPr>
              <a:t> du poste recherché</a:t>
            </a:r>
            <a:endParaRPr lang="en-GB" sz="1000" dirty="0">
              <a:solidFill>
                <a:srgbClr val="40404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4219" y="2581087"/>
            <a:ext cx="10118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mail@mail.com</a:t>
            </a:r>
            <a:endParaRPr lang="en-GB" sz="10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22747" y="2581087"/>
            <a:ext cx="9557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+33 1 02 03 04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23254" y="2581087"/>
            <a:ext cx="26914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17 rue de la Réussite 75012 Paris</a:t>
            </a:r>
            <a:endParaRPr lang="en-GB" sz="10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3173194"/>
            <a:ext cx="685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spc="300" dirty="0">
                <a:solidFill>
                  <a:srgbClr val="404041"/>
                </a:solidFill>
                <a:latin typeface="Times New Roman" charset="0"/>
                <a:ea typeface="Times New Roman" charset="0"/>
                <a:cs typeface="Times New Roman" charset="0"/>
              </a:rPr>
              <a:t>A PROPOS DE MOI</a:t>
            </a:r>
            <a:endParaRPr lang="en-GB" sz="1000" b="1" spc="300" dirty="0">
              <a:solidFill>
                <a:srgbClr val="40404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4590" y="3393262"/>
            <a:ext cx="62272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Décrivez vos centres d'intérêts ou autres informations qui vous semblent important de faire apparaître sur votre CV.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Lorem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ipsum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dolor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sit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amet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consectetur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adipiscing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elit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Pellentesque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laoreet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ut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urna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a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ultricies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Proin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ac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dignissim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lectus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. Ut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lacinia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dui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eget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justo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mattis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tincidunt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. Duis vitae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elit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sit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amet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lacus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facilisis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vulputate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sit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amet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sit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amet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latin typeface="Times New Roman" charset="0"/>
                <a:ea typeface="Times New Roman" charset="0"/>
                <a:cs typeface="Times New Roman" charset="0"/>
              </a:rPr>
              <a:t>arcu</a:t>
            </a:r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. </a:t>
            </a:r>
          </a:p>
          <a:p>
            <a:pPr algn="ctr"/>
            <a:endParaRPr lang="fr-FR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30102" y="4637424"/>
            <a:ext cx="16085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spc="300" dirty="0">
                <a:solidFill>
                  <a:srgbClr val="404041"/>
                </a:solidFill>
                <a:latin typeface="Times New Roman" charset="0"/>
                <a:ea typeface="Times New Roman" charset="0"/>
                <a:cs typeface="Times New Roman" charset="0"/>
              </a:rPr>
              <a:t>FORMATION</a:t>
            </a:r>
            <a:endParaRPr lang="en-GB" sz="1000" b="1" spc="300" dirty="0">
              <a:solidFill>
                <a:srgbClr val="40404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75059" y="4637424"/>
            <a:ext cx="26640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spc="300" dirty="0">
                <a:solidFill>
                  <a:srgbClr val="404041"/>
                </a:solidFill>
                <a:latin typeface="Times New Roman" charset="0"/>
                <a:ea typeface="Times New Roman" charset="0"/>
                <a:cs typeface="Times New Roman" charset="0"/>
              </a:rPr>
              <a:t>EXPERIENCES PRO.</a:t>
            </a:r>
            <a:endParaRPr lang="en-GB" sz="1000" b="1" spc="300" dirty="0">
              <a:solidFill>
                <a:srgbClr val="40404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2349" y="4937760"/>
            <a:ext cx="23241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latin typeface="Times New Roman" charset="0"/>
                <a:ea typeface="Times New Roman" charset="0"/>
                <a:cs typeface="Times New Roman" charset="0"/>
              </a:rPr>
              <a:t>2016 - Titre du </a:t>
            </a:r>
            <a:r>
              <a:rPr lang="en-GB" sz="1000" b="1" dirty="0" err="1">
                <a:latin typeface="Times New Roman" charset="0"/>
                <a:ea typeface="Times New Roman" charset="0"/>
                <a:cs typeface="Times New Roman" charset="0"/>
              </a:rPr>
              <a:t>diplôme</a:t>
            </a:r>
            <a:r>
              <a:rPr lang="en-GB" sz="1000" b="1" dirty="0">
                <a:latin typeface="Times New Roman" charset="0"/>
                <a:ea typeface="Times New Roman" charset="0"/>
                <a:cs typeface="Times New Roman" charset="0"/>
              </a:rPr>
              <a:t> – Nom de </a:t>
            </a:r>
            <a:r>
              <a:rPr lang="en-GB" sz="1000" b="1" dirty="0" err="1">
                <a:latin typeface="Times New Roman" charset="0"/>
                <a:ea typeface="Times New Roman" charset="0"/>
                <a:cs typeface="Times New Roman" charset="0"/>
              </a:rPr>
              <a:t>l’université</a:t>
            </a:r>
            <a:r>
              <a:rPr lang="en-GB" sz="1000" b="1" dirty="0">
                <a:latin typeface="Times New Roman" charset="0"/>
                <a:ea typeface="Times New Roman" charset="0"/>
                <a:cs typeface="Times New Roman" charset="0"/>
              </a:rPr>
              <a:t> / </a:t>
            </a:r>
            <a:r>
              <a:rPr lang="en-GB" sz="1000" b="1" dirty="0" err="1">
                <a:latin typeface="Times New Roman" charset="0"/>
                <a:ea typeface="Times New Roman" charset="0"/>
                <a:cs typeface="Times New Roman" charset="0"/>
              </a:rPr>
              <a:t>école</a:t>
            </a:r>
            <a:endParaRPr lang="en-GB" sz="10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Décrivez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en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une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ligne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les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objectifs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et les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spécialités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algn="ctr"/>
            <a:endParaRPr lang="en-GB" sz="1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en-GB" sz="1000" b="1" dirty="0">
                <a:latin typeface="Times New Roman" charset="0"/>
                <a:ea typeface="Times New Roman" charset="0"/>
                <a:cs typeface="Times New Roman" charset="0"/>
              </a:rPr>
              <a:t>2016 - Titre du </a:t>
            </a:r>
            <a:r>
              <a:rPr lang="en-GB" sz="1000" b="1" dirty="0" err="1">
                <a:latin typeface="Times New Roman" charset="0"/>
                <a:ea typeface="Times New Roman" charset="0"/>
                <a:cs typeface="Times New Roman" charset="0"/>
              </a:rPr>
              <a:t>diplôme</a:t>
            </a:r>
            <a:r>
              <a:rPr lang="en-GB" sz="1000" b="1" dirty="0">
                <a:latin typeface="Times New Roman" charset="0"/>
                <a:ea typeface="Times New Roman" charset="0"/>
                <a:cs typeface="Times New Roman" charset="0"/>
              </a:rPr>
              <a:t> – Nom de </a:t>
            </a:r>
            <a:r>
              <a:rPr lang="en-GB" sz="1000" b="1" dirty="0" err="1">
                <a:latin typeface="Times New Roman" charset="0"/>
                <a:ea typeface="Times New Roman" charset="0"/>
                <a:cs typeface="Times New Roman" charset="0"/>
              </a:rPr>
              <a:t>l’université</a:t>
            </a:r>
            <a:r>
              <a:rPr lang="en-GB" sz="1000" b="1" dirty="0">
                <a:latin typeface="Times New Roman" charset="0"/>
                <a:ea typeface="Times New Roman" charset="0"/>
                <a:cs typeface="Times New Roman" charset="0"/>
              </a:rPr>
              <a:t> / </a:t>
            </a:r>
            <a:r>
              <a:rPr lang="en-GB" sz="1000" b="1" dirty="0" err="1">
                <a:latin typeface="Times New Roman" charset="0"/>
                <a:ea typeface="Times New Roman" charset="0"/>
                <a:cs typeface="Times New Roman" charset="0"/>
              </a:rPr>
              <a:t>école</a:t>
            </a:r>
            <a:endParaRPr lang="en-GB" sz="10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Décrivez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en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une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ligne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les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objectifs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et les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spécialités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algn="ctr"/>
            <a:endParaRPr lang="en-GB" sz="1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en-GB" sz="1000" b="1" dirty="0">
                <a:latin typeface="Times New Roman" charset="0"/>
                <a:ea typeface="Times New Roman" charset="0"/>
                <a:cs typeface="Times New Roman" charset="0"/>
              </a:rPr>
              <a:t>2016 - Titre du </a:t>
            </a:r>
            <a:r>
              <a:rPr lang="en-GB" sz="1000" b="1" dirty="0" err="1">
                <a:latin typeface="Times New Roman" charset="0"/>
                <a:ea typeface="Times New Roman" charset="0"/>
                <a:cs typeface="Times New Roman" charset="0"/>
              </a:rPr>
              <a:t>diplôme</a:t>
            </a:r>
            <a:r>
              <a:rPr lang="en-GB" sz="1000" b="1" dirty="0">
                <a:latin typeface="Times New Roman" charset="0"/>
                <a:ea typeface="Times New Roman" charset="0"/>
                <a:cs typeface="Times New Roman" charset="0"/>
              </a:rPr>
              <a:t> – Nom de </a:t>
            </a:r>
            <a:r>
              <a:rPr lang="en-GB" sz="1000" b="1" dirty="0" err="1">
                <a:latin typeface="Times New Roman" charset="0"/>
                <a:ea typeface="Times New Roman" charset="0"/>
                <a:cs typeface="Times New Roman" charset="0"/>
              </a:rPr>
              <a:t>l’université</a:t>
            </a:r>
            <a:r>
              <a:rPr lang="en-GB" sz="1000" b="1" dirty="0">
                <a:latin typeface="Times New Roman" charset="0"/>
                <a:ea typeface="Times New Roman" charset="0"/>
                <a:cs typeface="Times New Roman" charset="0"/>
              </a:rPr>
              <a:t> / </a:t>
            </a:r>
            <a:r>
              <a:rPr lang="en-GB" sz="1000" b="1" dirty="0" err="1">
                <a:latin typeface="Times New Roman" charset="0"/>
                <a:ea typeface="Times New Roman" charset="0"/>
                <a:cs typeface="Times New Roman" charset="0"/>
              </a:rPr>
              <a:t>école</a:t>
            </a:r>
            <a:endParaRPr lang="en-GB" sz="10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Décrivez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en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une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ligne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les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objectifs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et les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spécialités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algn="ctr"/>
            <a:endParaRPr lang="en-GB" sz="1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en-GB" sz="1000" b="1" dirty="0">
                <a:latin typeface="Times New Roman" charset="0"/>
                <a:ea typeface="Times New Roman" charset="0"/>
                <a:cs typeface="Times New Roman" charset="0"/>
              </a:rPr>
              <a:t>2016 - Titre du </a:t>
            </a:r>
            <a:r>
              <a:rPr lang="en-GB" sz="1000" b="1" dirty="0" err="1">
                <a:latin typeface="Times New Roman" charset="0"/>
                <a:ea typeface="Times New Roman" charset="0"/>
                <a:cs typeface="Times New Roman" charset="0"/>
              </a:rPr>
              <a:t>diplôme</a:t>
            </a:r>
            <a:r>
              <a:rPr lang="en-GB" sz="1000" b="1" dirty="0">
                <a:latin typeface="Times New Roman" charset="0"/>
                <a:ea typeface="Times New Roman" charset="0"/>
                <a:cs typeface="Times New Roman" charset="0"/>
              </a:rPr>
              <a:t> – Nom de </a:t>
            </a:r>
            <a:r>
              <a:rPr lang="en-GB" sz="1000" b="1" dirty="0" err="1">
                <a:latin typeface="Times New Roman" charset="0"/>
                <a:ea typeface="Times New Roman" charset="0"/>
                <a:cs typeface="Times New Roman" charset="0"/>
              </a:rPr>
              <a:t>l’université</a:t>
            </a:r>
            <a:r>
              <a:rPr lang="en-GB" sz="1000" b="1" dirty="0">
                <a:latin typeface="Times New Roman" charset="0"/>
                <a:ea typeface="Times New Roman" charset="0"/>
                <a:cs typeface="Times New Roman" charset="0"/>
              </a:rPr>
              <a:t> / </a:t>
            </a:r>
            <a:r>
              <a:rPr lang="en-GB" sz="1000" b="1" dirty="0" err="1">
                <a:latin typeface="Times New Roman" charset="0"/>
                <a:ea typeface="Times New Roman" charset="0"/>
                <a:cs typeface="Times New Roman" charset="0"/>
              </a:rPr>
              <a:t>école</a:t>
            </a:r>
            <a:endParaRPr lang="en-GB" sz="10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Décrivez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en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une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ligne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les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objectifs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et les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spécialités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algn="ctr"/>
            <a:endParaRPr lang="en-GB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92261" y="4937760"/>
            <a:ext cx="26535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latin typeface="Times New Roman" charset="0"/>
                <a:ea typeface="Times New Roman" charset="0"/>
                <a:cs typeface="Times New Roman" charset="0"/>
              </a:rPr>
              <a:t>2016 - Titre du poste  - Société </a:t>
            </a:r>
          </a:p>
          <a:p>
            <a:pPr algn="ctr"/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Décrivez ici les fonctions que vous avez occupé. Décrivez également vos missions, le nombre de personne que vous avez encadrez </a:t>
            </a:r>
          </a:p>
          <a:p>
            <a:pPr algn="ctr"/>
            <a:endParaRPr lang="fr-FR" sz="1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endParaRPr lang="fr-FR" sz="1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fr-FR" sz="1000" b="1" dirty="0">
                <a:latin typeface="Times New Roman" charset="0"/>
                <a:ea typeface="Times New Roman" charset="0"/>
                <a:cs typeface="Times New Roman" charset="0"/>
              </a:rPr>
              <a:t>2016 - Titre du poste  - Société </a:t>
            </a:r>
          </a:p>
          <a:p>
            <a:pPr algn="ctr"/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Décrivez ici les fonctions que vous avez occupé. Décrivez également vos missions, le nombre de personne que vous avez encadrez </a:t>
            </a:r>
          </a:p>
          <a:p>
            <a:pPr algn="ctr"/>
            <a:endParaRPr lang="fr-FR" sz="1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fr-FR" sz="1000" b="1" dirty="0">
                <a:latin typeface="Times New Roman" charset="0"/>
                <a:ea typeface="Times New Roman" charset="0"/>
                <a:cs typeface="Times New Roman" charset="0"/>
              </a:rPr>
              <a:t>2016 - Titre du poste  - Société </a:t>
            </a:r>
          </a:p>
          <a:p>
            <a:pPr algn="ctr"/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Décrivez ici les fonctions que vous avez occupé. Décrivez également vos missions, le nombre de personne que vous avez encadrez </a:t>
            </a:r>
          </a:p>
          <a:p>
            <a:pPr algn="ctr"/>
            <a:endParaRPr lang="fr-FR" sz="1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fr-FR" sz="1000" b="1" dirty="0">
                <a:latin typeface="Times New Roman" charset="0"/>
                <a:ea typeface="Times New Roman" charset="0"/>
                <a:cs typeface="Times New Roman" charset="0"/>
              </a:rPr>
              <a:t>2016 - Titre du poste  - Société </a:t>
            </a:r>
          </a:p>
          <a:p>
            <a:pPr algn="ctr"/>
            <a:r>
              <a:rPr lang="fr-FR" sz="1000" dirty="0">
                <a:latin typeface="Times New Roman" charset="0"/>
                <a:ea typeface="Times New Roman" charset="0"/>
                <a:cs typeface="Times New Roman" charset="0"/>
              </a:rPr>
              <a:t>Décrivez ici les fonctions que vous avez occupé. Décrivez également vos missions, le nombre de personne que vous avez encadrez </a:t>
            </a:r>
          </a:p>
          <a:p>
            <a:pPr algn="ctr"/>
            <a:endParaRPr lang="fr-FR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30102" y="8372414"/>
            <a:ext cx="16085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spc="300" dirty="0">
                <a:solidFill>
                  <a:srgbClr val="404041"/>
                </a:solidFill>
                <a:latin typeface="Times New Roman" charset="0"/>
                <a:ea typeface="Times New Roman" charset="0"/>
                <a:cs typeface="Times New Roman" charset="0"/>
              </a:rPr>
              <a:t>COMPETENCES</a:t>
            </a:r>
            <a:endParaRPr lang="en-GB" sz="1000" b="1" spc="300" dirty="0">
              <a:solidFill>
                <a:srgbClr val="40404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75059" y="8372414"/>
            <a:ext cx="26640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spc="300" dirty="0">
                <a:solidFill>
                  <a:srgbClr val="404041"/>
                </a:solidFill>
                <a:latin typeface="Times New Roman" charset="0"/>
                <a:ea typeface="Times New Roman" charset="0"/>
                <a:cs typeface="Times New Roman" charset="0"/>
              </a:rPr>
              <a:t>LANGUES</a:t>
            </a:r>
            <a:endParaRPr lang="en-GB" sz="1000" b="1" spc="300" dirty="0">
              <a:solidFill>
                <a:srgbClr val="40404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5997" y="8671560"/>
            <a:ext cx="2324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404041"/>
                </a:solidFill>
                <a:latin typeface="Times New Roman" charset="0"/>
                <a:ea typeface="Times New Roman" charset="0"/>
                <a:cs typeface="Times New Roman" charset="0"/>
              </a:rPr>
              <a:t>adobe illustrator | adobe </a:t>
            </a:r>
            <a:r>
              <a:rPr lang="en-GB" sz="1000" dirty="0" err="1">
                <a:solidFill>
                  <a:srgbClr val="404041"/>
                </a:solidFill>
                <a:latin typeface="Times New Roman" charset="0"/>
                <a:ea typeface="Times New Roman" charset="0"/>
                <a:cs typeface="Times New Roman" charset="0"/>
              </a:rPr>
              <a:t>photoshop</a:t>
            </a:r>
            <a:r>
              <a:rPr lang="en-GB" sz="1000" dirty="0">
                <a:solidFill>
                  <a:srgbClr val="404041"/>
                </a:solidFill>
                <a:latin typeface="Times New Roman" charset="0"/>
                <a:ea typeface="Times New Roman" charset="0"/>
                <a:cs typeface="Times New Roman" charset="0"/>
              </a:rPr>
              <a:t> | adobe </a:t>
            </a:r>
            <a:r>
              <a:rPr lang="en-GB" sz="1000" dirty="0" err="1">
                <a:solidFill>
                  <a:srgbClr val="404041"/>
                </a:solidFill>
                <a:latin typeface="Times New Roman" charset="0"/>
                <a:ea typeface="Times New Roman" charset="0"/>
                <a:cs typeface="Times New Roman" charset="0"/>
              </a:rPr>
              <a:t>indesign</a:t>
            </a:r>
            <a:r>
              <a:rPr lang="en-GB" sz="1000" dirty="0">
                <a:solidFill>
                  <a:srgbClr val="404041"/>
                </a:solidFill>
                <a:latin typeface="Times New Roman" charset="0"/>
                <a:ea typeface="Times New Roman" charset="0"/>
                <a:cs typeface="Times New Roman" charset="0"/>
              </a:rPr>
              <a:t> | graphic design | photography | </a:t>
            </a:r>
            <a:r>
              <a:rPr lang="en-GB" sz="1000" dirty="0" err="1">
                <a:solidFill>
                  <a:srgbClr val="404041"/>
                </a:solidFill>
                <a:latin typeface="Times New Roman" charset="0"/>
                <a:ea typeface="Times New Roman" charset="0"/>
                <a:cs typeface="Times New Roman" charset="0"/>
              </a:rPr>
              <a:t>corel</a:t>
            </a:r>
            <a:r>
              <a:rPr lang="en-GB" sz="1000" dirty="0">
                <a:solidFill>
                  <a:srgbClr val="404041"/>
                </a:solidFill>
                <a:latin typeface="Times New Roman" charset="0"/>
                <a:ea typeface="Times New Roman" charset="0"/>
                <a:cs typeface="Times New Roman" charset="0"/>
              </a:rPr>
              <a:t> draw | </a:t>
            </a:r>
            <a:r>
              <a:rPr lang="en-GB" sz="1000" dirty="0" err="1">
                <a:solidFill>
                  <a:srgbClr val="404041"/>
                </a:solidFill>
                <a:latin typeface="Times New Roman" charset="0"/>
                <a:ea typeface="Times New Roman" charset="0"/>
                <a:cs typeface="Times New Roman" charset="0"/>
              </a:rPr>
              <a:t>microsoft</a:t>
            </a:r>
            <a:r>
              <a:rPr lang="en-GB" sz="1000" dirty="0">
                <a:solidFill>
                  <a:srgbClr val="404041"/>
                </a:solidFill>
                <a:latin typeface="Times New Roman" charset="0"/>
                <a:ea typeface="Times New Roman" charset="0"/>
                <a:cs typeface="Times New Roman" charset="0"/>
              </a:rPr>
              <a:t> office | windows | mac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56994" y="8671560"/>
            <a:ext cx="2324100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000"/>
              </a:spcBef>
            </a:pPr>
            <a:r>
              <a:rPr lang="en-GB" sz="1000" dirty="0">
                <a:solidFill>
                  <a:srgbClr val="404041"/>
                </a:solidFill>
                <a:latin typeface="Times New Roman" charset="0"/>
                <a:ea typeface="Times New Roman" charset="0"/>
                <a:cs typeface="Times New Roman" charset="0"/>
              </a:rPr>
              <a:t>ANGLAIS: Courant</a:t>
            </a:r>
          </a:p>
          <a:p>
            <a:pPr algn="ctr">
              <a:spcBef>
                <a:spcPts val="1000"/>
              </a:spcBef>
            </a:pPr>
            <a:r>
              <a:rPr lang="en-GB" sz="1000" dirty="0">
                <a:solidFill>
                  <a:srgbClr val="404041"/>
                </a:solidFill>
                <a:latin typeface="Times New Roman" charset="0"/>
                <a:ea typeface="Times New Roman" charset="0"/>
                <a:cs typeface="Times New Roman" charset="0"/>
              </a:rPr>
              <a:t>ESPAGOL: Courant</a:t>
            </a:r>
          </a:p>
          <a:p>
            <a:pPr algn="ctr">
              <a:spcBef>
                <a:spcPts val="1000"/>
              </a:spcBef>
            </a:pPr>
            <a:r>
              <a:rPr lang="en-GB" sz="1000" dirty="0">
                <a:solidFill>
                  <a:srgbClr val="404041"/>
                </a:solidFill>
                <a:latin typeface="Times New Roman" charset="0"/>
                <a:ea typeface="Times New Roman" charset="0"/>
                <a:cs typeface="Times New Roman" charset="0"/>
              </a:rPr>
              <a:t>ITALIEN: </a:t>
            </a:r>
            <a:r>
              <a:rPr lang="en-GB" sz="1000" dirty="0" err="1">
                <a:solidFill>
                  <a:srgbClr val="404041"/>
                </a:solidFill>
                <a:latin typeface="Times New Roman" charset="0"/>
                <a:ea typeface="Times New Roman" charset="0"/>
                <a:cs typeface="Times New Roman" charset="0"/>
              </a:rPr>
              <a:t>Basique</a:t>
            </a:r>
            <a:endParaRPr lang="en-GB" sz="1000" dirty="0">
              <a:solidFill>
                <a:srgbClr val="40404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20" r="17562"/>
          <a:stretch/>
        </p:blipFill>
        <p:spPr>
          <a:xfrm>
            <a:off x="2638696" y="153728"/>
            <a:ext cx="1462739" cy="1476617"/>
          </a:xfrm>
          <a:prstGeom prst="ellipse">
            <a:avLst/>
          </a:prstGeom>
          <a:ln>
            <a:solidFill>
              <a:schemeClr val="tx1"/>
            </a:solidFill>
          </a:ln>
        </p:spPr>
      </p:pic>
      <p:sp>
        <p:nvSpPr>
          <p:cNvPr id="25" name="TextBox 3"/>
          <p:cNvSpPr txBox="1"/>
          <p:nvPr/>
        </p:nvSpPr>
        <p:spPr>
          <a:xfrm>
            <a:off x="0" y="15621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404041"/>
                </a:solidFill>
                <a:latin typeface="Times New Roman" charset="0"/>
                <a:ea typeface="Times New Roman" charset="0"/>
                <a:cs typeface="Times New Roman" charset="0"/>
              </a:rPr>
              <a:t>Alexandre PILETTO</a:t>
            </a:r>
            <a:endParaRPr lang="en-GB" sz="2800" dirty="0">
              <a:solidFill>
                <a:srgbClr val="40404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27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590" y="2594034"/>
            <a:ext cx="239629" cy="2396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058" y="2598342"/>
            <a:ext cx="199689" cy="1996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885" y="2613663"/>
            <a:ext cx="184368" cy="1843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4" y="776004"/>
            <a:ext cx="1620749" cy="1620749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334" y="4512024"/>
            <a:ext cx="348792" cy="348792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976" y="4478301"/>
            <a:ext cx="348792" cy="348792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467" y="8943480"/>
            <a:ext cx="965253" cy="96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256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1" y="598489"/>
            <a:ext cx="6172200" cy="867231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6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6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67" dirty="0" err="1"/>
              <a:t>Créeruncv.com</a:t>
            </a:r>
            <a:r>
              <a:rPr lang="fr-FR" sz="226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232259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625</TotalTime>
  <Words>606</Words>
  <Application>Microsoft Macintosh PowerPoint</Application>
  <PresentationFormat>Format A4 (210 x 297 mm)</PresentationFormat>
  <Paragraphs>76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Appleseed A GRAPHIC DESIGNER</dc:title>
  <dc:creator>Yodhi</dc:creator>
  <cp:lastModifiedBy>Axel Maille</cp:lastModifiedBy>
  <cp:revision>72</cp:revision>
  <dcterms:created xsi:type="dcterms:W3CDTF">2016-06-13T19:57:38Z</dcterms:created>
  <dcterms:modified xsi:type="dcterms:W3CDTF">2020-11-18T15:17:04Z</dcterms:modified>
</cp:coreProperties>
</file>