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9"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1"/>
    <a:srgbClr val="FCD0CA"/>
    <a:srgbClr val="5E996D"/>
    <a:srgbClr val="7FB2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21" autoAdjust="0"/>
    <p:restoredTop sz="94660"/>
  </p:normalViewPr>
  <p:slideViewPr>
    <p:cSldViewPr snapToGrid="0">
      <p:cViewPr varScale="1">
        <p:scale>
          <a:sx n="89" d="100"/>
          <a:sy n="89" d="100"/>
        </p:scale>
        <p:origin x="3776"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4A941-B9F2-45FC-A3BE-5067225D971F}" type="datetimeFigureOut">
              <a:rPr lang="en-GB" smtClean="0"/>
              <a:t>18/11/2020</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E974-62BD-46B5-97A3-B2AD892EB766}" type="slidenum">
              <a:rPr lang="en-GB" smtClean="0"/>
              <a:t>‹N°›</a:t>
            </a:fld>
            <a:endParaRPr lang="en-GB"/>
          </a:p>
        </p:txBody>
      </p:sp>
    </p:spTree>
    <p:extLst>
      <p:ext uri="{BB962C8B-B14F-4D97-AF65-F5344CB8AC3E}">
        <p14:creationId xmlns:p14="http://schemas.microsoft.com/office/powerpoint/2010/main" val="296506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197322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13147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90952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182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51829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2200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1B2EA-72FB-4D17-8C82-4B53A14DEDA5}"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27221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1B2EA-72FB-4D17-8C82-4B53A14DEDA5}"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0150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1B2EA-72FB-4D17-8C82-4B53A14DEDA5}"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8201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638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15255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1B2EA-72FB-4D17-8C82-4B53A14DEDA5}" type="datetimeFigureOut">
              <a:rPr lang="en-GB" smtClean="0"/>
              <a:t>18/11/2020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333937-BD36-4AFC-B7C9-792F981189B1}" type="slidenum">
              <a:rPr lang="en-GB" smtClean="0"/>
              <a:t>‹N°›</a:t>
            </a:fld>
            <a:endParaRPr lang="en-GB"/>
          </a:p>
        </p:txBody>
      </p:sp>
    </p:spTree>
    <p:extLst>
      <p:ext uri="{BB962C8B-B14F-4D97-AF65-F5344CB8AC3E}">
        <p14:creationId xmlns:p14="http://schemas.microsoft.com/office/powerpoint/2010/main" val="388486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TextBox 3"/>
          <p:cNvSpPr txBox="1"/>
          <p:nvPr/>
        </p:nvSpPr>
        <p:spPr>
          <a:xfrm>
            <a:off x="0" y="1473955"/>
            <a:ext cx="6858000" cy="477054"/>
          </a:xfrm>
          <a:prstGeom prst="rect">
            <a:avLst/>
          </a:prstGeom>
          <a:noFill/>
        </p:spPr>
        <p:txBody>
          <a:bodyPr wrap="square" rtlCol="0">
            <a:spAutoFit/>
          </a:bodyPr>
          <a:lstStyle/>
          <a:p>
            <a:pPr algn="ctr"/>
            <a:r>
              <a:rPr lang="en-GB" sz="2500" dirty="0">
                <a:ea typeface="Times New Roman" charset="0"/>
                <a:cs typeface="Times New Roman" charset="0"/>
              </a:rPr>
              <a:t>ALLISON HAMPTON</a:t>
            </a:r>
          </a:p>
        </p:txBody>
      </p:sp>
      <p:sp>
        <p:nvSpPr>
          <p:cNvPr id="5" name="TextBox 4"/>
          <p:cNvSpPr txBox="1"/>
          <p:nvPr/>
        </p:nvSpPr>
        <p:spPr>
          <a:xfrm>
            <a:off x="2377272" y="1840803"/>
            <a:ext cx="2103460" cy="246221"/>
          </a:xfrm>
          <a:prstGeom prst="rect">
            <a:avLst/>
          </a:prstGeom>
          <a:noFill/>
        </p:spPr>
        <p:txBody>
          <a:bodyPr wrap="none" rtlCol="0">
            <a:spAutoFit/>
          </a:bodyPr>
          <a:lstStyle/>
          <a:p>
            <a:pPr algn="ctr"/>
            <a:r>
              <a:rPr lang="en-GB" sz="1000" spc="600" dirty="0">
                <a:ea typeface="Times New Roman" charset="0"/>
                <a:cs typeface="Times New Roman" charset="0"/>
              </a:rPr>
              <a:t>TITRE DU POSTE</a:t>
            </a:r>
          </a:p>
        </p:txBody>
      </p:sp>
      <p:sp>
        <p:nvSpPr>
          <p:cNvPr id="6" name="TextBox 5"/>
          <p:cNvSpPr txBox="1"/>
          <p:nvPr/>
        </p:nvSpPr>
        <p:spPr>
          <a:xfrm>
            <a:off x="228530" y="2228470"/>
            <a:ext cx="1754401" cy="2177519"/>
          </a:xfrm>
          <a:prstGeom prst="rect">
            <a:avLst/>
          </a:prstGeom>
          <a:noFill/>
        </p:spPr>
        <p:txBody>
          <a:bodyPr wrap="square" rtlCol="0">
            <a:spAutoFit/>
          </a:bodyPr>
          <a:lstStyle/>
          <a:p>
            <a:pPr>
              <a:spcBef>
                <a:spcPts val="300"/>
              </a:spcBef>
            </a:pPr>
            <a:r>
              <a:rPr lang="en-GB" sz="1200" b="1" dirty="0">
                <a:solidFill>
                  <a:schemeClr val="tx1">
                    <a:lumMod val="75000"/>
                    <a:lumOff val="25000"/>
                  </a:schemeClr>
                </a:solidFill>
                <a:ea typeface="Times New Roman" charset="0"/>
                <a:cs typeface="Times New Roman" charset="0"/>
              </a:rPr>
              <a:t>ADDRESSE</a:t>
            </a:r>
          </a:p>
          <a:p>
            <a:r>
              <a:rPr lang="en-GB" sz="1000" dirty="0">
                <a:solidFill>
                  <a:schemeClr val="tx1">
                    <a:lumMod val="75000"/>
                    <a:lumOff val="25000"/>
                  </a:schemeClr>
                </a:solidFill>
                <a:ea typeface="Times New Roman" charset="0"/>
                <a:cs typeface="Times New Roman" charset="0"/>
              </a:rPr>
              <a:t>17 Rue de la </a:t>
            </a:r>
            <a:r>
              <a:rPr lang="en-GB" sz="1000" dirty="0" err="1">
                <a:solidFill>
                  <a:schemeClr val="tx1">
                    <a:lumMod val="75000"/>
                    <a:lumOff val="25000"/>
                  </a:schemeClr>
                </a:solidFill>
                <a:ea typeface="Times New Roman" charset="0"/>
                <a:cs typeface="Times New Roman" charset="0"/>
              </a:rPr>
              <a:t>Réussite</a:t>
            </a:r>
            <a:r>
              <a:rPr lang="en-GB" sz="1000" dirty="0">
                <a:solidFill>
                  <a:schemeClr val="tx1">
                    <a:lumMod val="75000"/>
                    <a:lumOff val="25000"/>
                  </a:schemeClr>
                </a:solidFill>
                <a:ea typeface="Times New Roman" charset="0"/>
                <a:cs typeface="Times New Roman" charset="0"/>
              </a:rPr>
              <a:t> 75012 Paris</a:t>
            </a:r>
          </a:p>
          <a:p>
            <a:pPr>
              <a:spcBef>
                <a:spcPts val="300"/>
              </a:spcBef>
            </a:pPr>
            <a:r>
              <a:rPr lang="en-GB" sz="1200" b="1" dirty="0">
                <a:solidFill>
                  <a:schemeClr val="tx1">
                    <a:lumMod val="75000"/>
                    <a:lumOff val="25000"/>
                  </a:schemeClr>
                </a:solidFill>
                <a:ea typeface="Times New Roman" charset="0"/>
                <a:cs typeface="Times New Roman" charset="0"/>
              </a:rPr>
              <a:t>PHONE</a:t>
            </a:r>
          </a:p>
          <a:p>
            <a:r>
              <a:rPr lang="en-GB" sz="1000" dirty="0">
                <a:solidFill>
                  <a:schemeClr val="tx1">
                    <a:lumMod val="75000"/>
                    <a:lumOff val="25000"/>
                  </a:schemeClr>
                </a:solidFill>
                <a:ea typeface="Times New Roman" charset="0"/>
                <a:cs typeface="Times New Roman" charset="0"/>
              </a:rPr>
              <a:t>+33 6 01 02 03 04</a:t>
            </a:r>
          </a:p>
          <a:p>
            <a:pPr>
              <a:spcBef>
                <a:spcPts val="300"/>
              </a:spcBef>
            </a:pPr>
            <a:r>
              <a:rPr lang="en-GB" sz="1200" b="1" dirty="0">
                <a:solidFill>
                  <a:schemeClr val="tx1">
                    <a:lumMod val="75000"/>
                    <a:lumOff val="25000"/>
                  </a:schemeClr>
                </a:solidFill>
                <a:ea typeface="Times New Roman" charset="0"/>
                <a:cs typeface="Times New Roman" charset="0"/>
              </a:rPr>
              <a:t>EMAIL</a:t>
            </a:r>
          </a:p>
          <a:p>
            <a:r>
              <a:rPr lang="en-GB" sz="1000" dirty="0" err="1">
                <a:solidFill>
                  <a:schemeClr val="tx1">
                    <a:lumMod val="75000"/>
                    <a:lumOff val="25000"/>
                  </a:schemeClr>
                </a:solidFill>
                <a:ea typeface="Times New Roman" charset="0"/>
                <a:cs typeface="Times New Roman" charset="0"/>
              </a:rPr>
              <a:t>monemail@email.com</a:t>
            </a:r>
            <a:endParaRPr lang="en-GB" sz="1000" dirty="0">
              <a:solidFill>
                <a:schemeClr val="tx1">
                  <a:lumMod val="75000"/>
                  <a:lumOff val="25000"/>
                </a:schemeClr>
              </a:solidFill>
              <a:ea typeface="Times New Roman" charset="0"/>
              <a:cs typeface="Times New Roman" charset="0"/>
            </a:endParaRPr>
          </a:p>
          <a:p>
            <a:endParaRPr lang="en-GB" sz="1000" dirty="0">
              <a:solidFill>
                <a:schemeClr val="tx1">
                  <a:lumMod val="75000"/>
                  <a:lumOff val="25000"/>
                </a:schemeClr>
              </a:solidFill>
              <a:ea typeface="Times New Roman" charset="0"/>
              <a:cs typeface="Times New Roman" charset="0"/>
            </a:endParaRPr>
          </a:p>
          <a:p>
            <a:pPr>
              <a:spcBef>
                <a:spcPts val="300"/>
              </a:spcBef>
            </a:pPr>
            <a:r>
              <a:rPr lang="en-GB" sz="1200" b="1" dirty="0">
                <a:solidFill>
                  <a:schemeClr val="tx1">
                    <a:lumMod val="75000"/>
                    <a:lumOff val="25000"/>
                  </a:schemeClr>
                </a:solidFill>
                <a:ea typeface="Times New Roman" charset="0"/>
                <a:cs typeface="Times New Roman" charset="0"/>
              </a:rPr>
              <a:t>STATUS</a:t>
            </a:r>
          </a:p>
          <a:p>
            <a:r>
              <a:rPr lang="en-GB" sz="1000" dirty="0">
                <a:solidFill>
                  <a:schemeClr val="tx1">
                    <a:lumMod val="75000"/>
                    <a:lumOff val="25000"/>
                  </a:schemeClr>
                </a:solidFill>
                <a:ea typeface="Times New Roman" charset="0"/>
                <a:cs typeface="Times New Roman" charset="0"/>
              </a:rPr>
              <a:t>Single</a:t>
            </a:r>
          </a:p>
          <a:p>
            <a:r>
              <a:rPr lang="en-GB" sz="1000" dirty="0">
                <a:solidFill>
                  <a:schemeClr val="tx1">
                    <a:lumMod val="75000"/>
                    <a:lumOff val="25000"/>
                  </a:schemeClr>
                </a:solidFill>
                <a:ea typeface="Times New Roman" charset="0"/>
                <a:cs typeface="Times New Roman" charset="0"/>
              </a:rPr>
              <a:t>DOM – </a:t>
            </a:r>
            <a:r>
              <a:rPr lang="en-GB" sz="1000" dirty="0" err="1">
                <a:solidFill>
                  <a:schemeClr val="tx1">
                    <a:lumMod val="75000"/>
                    <a:lumOff val="25000"/>
                  </a:schemeClr>
                </a:solidFill>
                <a:ea typeface="Times New Roman" charset="0"/>
                <a:cs typeface="Times New Roman" charset="0"/>
              </a:rPr>
              <a:t>Permis</a:t>
            </a:r>
            <a:r>
              <a:rPr lang="en-GB" sz="1000" dirty="0">
                <a:solidFill>
                  <a:schemeClr val="tx1">
                    <a:lumMod val="75000"/>
                    <a:lumOff val="25000"/>
                  </a:schemeClr>
                </a:solidFill>
                <a:ea typeface="Times New Roman" charset="0"/>
                <a:cs typeface="Times New Roman" charset="0"/>
              </a:rPr>
              <a:t> de </a:t>
            </a:r>
            <a:r>
              <a:rPr lang="en-GB" sz="1000" dirty="0" err="1">
                <a:solidFill>
                  <a:schemeClr val="tx1">
                    <a:lumMod val="75000"/>
                    <a:lumOff val="25000"/>
                  </a:schemeClr>
                </a:solidFill>
                <a:ea typeface="Times New Roman" charset="0"/>
                <a:cs typeface="Times New Roman" charset="0"/>
              </a:rPr>
              <a:t>conduire</a:t>
            </a:r>
            <a:endParaRPr lang="en-GB" sz="1000" dirty="0">
              <a:solidFill>
                <a:schemeClr val="tx1">
                  <a:lumMod val="75000"/>
                  <a:lumOff val="25000"/>
                </a:schemeClr>
              </a:solidFill>
              <a:ea typeface="Times New Roman" charset="0"/>
              <a:cs typeface="Times New Roman" charset="0"/>
            </a:endParaRPr>
          </a:p>
          <a:p>
            <a:endParaRPr lang="en-GB" sz="1000" dirty="0">
              <a:ea typeface="Times New Roman" charset="0"/>
              <a:cs typeface="Times New Roman" charset="0"/>
            </a:endParaRPr>
          </a:p>
        </p:txBody>
      </p:sp>
      <p:sp>
        <p:nvSpPr>
          <p:cNvPr id="3" name="Rectangle 2"/>
          <p:cNvSpPr/>
          <p:nvPr/>
        </p:nvSpPr>
        <p:spPr>
          <a:xfrm>
            <a:off x="228530" y="4838218"/>
            <a:ext cx="1754401" cy="2859757"/>
          </a:xfrm>
          <a:prstGeom prst="rect">
            <a:avLst/>
          </a:prstGeom>
        </p:spPr>
        <p:txBody>
          <a:bodyPr wrap="square">
            <a:spAutoFit/>
          </a:bodyPr>
          <a:lstStyle/>
          <a:p>
            <a:r>
              <a:rPr lang="en-GB" sz="1200" b="1" dirty="0">
                <a:ea typeface="Times New Roman" charset="0"/>
                <a:cs typeface="Times New Roman" charset="0"/>
              </a:rPr>
              <a:t>COMPETENCES</a:t>
            </a:r>
          </a:p>
          <a:p>
            <a:pPr>
              <a:spcBef>
                <a:spcPts val="700"/>
              </a:spcBef>
            </a:pPr>
            <a:r>
              <a:rPr lang="en-GB" sz="1000" dirty="0">
                <a:ea typeface="Times New Roman" charset="0"/>
                <a:cs typeface="Times New Roman" charset="0"/>
              </a:rPr>
              <a:t>Word &amp; Excel</a:t>
            </a:r>
          </a:p>
          <a:p>
            <a:pPr>
              <a:spcBef>
                <a:spcPts val="1800"/>
              </a:spcBef>
            </a:pPr>
            <a:r>
              <a:rPr lang="en-GB" sz="1000" dirty="0">
                <a:ea typeface="Times New Roman" charset="0"/>
                <a:cs typeface="Times New Roman" charset="0"/>
              </a:rPr>
              <a:t>Adobe Photoshop</a:t>
            </a:r>
          </a:p>
          <a:p>
            <a:pPr>
              <a:spcBef>
                <a:spcPts val="1800"/>
              </a:spcBef>
            </a:pPr>
            <a:r>
              <a:rPr lang="en-GB" sz="1000" dirty="0" err="1">
                <a:ea typeface="Times New Roman" charset="0"/>
                <a:cs typeface="Times New Roman" charset="0"/>
              </a:rPr>
              <a:t>Cawrel</a:t>
            </a:r>
            <a:r>
              <a:rPr lang="en-GB" sz="1000" dirty="0">
                <a:ea typeface="Times New Roman" charset="0"/>
                <a:cs typeface="Times New Roman" charset="0"/>
              </a:rPr>
              <a:t> Draw</a:t>
            </a:r>
          </a:p>
          <a:p>
            <a:pPr>
              <a:spcBef>
                <a:spcPts val="1800"/>
              </a:spcBef>
            </a:pPr>
            <a:r>
              <a:rPr lang="en-GB" sz="1000" dirty="0" err="1">
                <a:ea typeface="Times New Roman" charset="0"/>
                <a:cs typeface="Times New Roman" charset="0"/>
              </a:rPr>
              <a:t>Powpoint</a:t>
            </a:r>
            <a:endParaRPr lang="en-GB" sz="1000" dirty="0">
              <a:ea typeface="Times New Roman" charset="0"/>
              <a:cs typeface="Times New Roman" charset="0"/>
            </a:endParaRPr>
          </a:p>
          <a:p>
            <a:pPr>
              <a:spcBef>
                <a:spcPts val="1800"/>
              </a:spcBef>
            </a:pPr>
            <a:r>
              <a:rPr lang="en-GB" sz="1000" dirty="0">
                <a:ea typeface="Times New Roman" charset="0"/>
                <a:cs typeface="Times New Roman" charset="0"/>
              </a:rPr>
              <a:t>FrontPage</a:t>
            </a:r>
          </a:p>
          <a:p>
            <a:pPr>
              <a:spcBef>
                <a:spcPts val="1800"/>
              </a:spcBef>
            </a:pPr>
            <a:r>
              <a:rPr lang="en-GB" sz="1000" dirty="0" err="1">
                <a:ea typeface="Times New Roman" charset="0"/>
                <a:cs typeface="Times New Roman" charset="0"/>
              </a:rPr>
              <a:t>Créatif</a:t>
            </a:r>
            <a:endParaRPr lang="en-GB" sz="1000" dirty="0">
              <a:ea typeface="Times New Roman" charset="0"/>
              <a:cs typeface="Times New Roman" charset="0"/>
            </a:endParaRPr>
          </a:p>
          <a:p>
            <a:pPr>
              <a:spcBef>
                <a:spcPts val="1800"/>
              </a:spcBef>
            </a:pPr>
            <a:r>
              <a:rPr lang="en-GB" sz="1000" dirty="0">
                <a:ea typeface="Times New Roman" charset="0"/>
                <a:cs typeface="Times New Roman" charset="0"/>
              </a:rPr>
              <a:t>Commercial</a:t>
            </a:r>
            <a:endParaRPr lang="en-GB" sz="1200" dirty="0">
              <a:ea typeface="Times New Roman" charset="0"/>
              <a:cs typeface="Times New Roman" charset="0"/>
            </a:endParaRPr>
          </a:p>
        </p:txBody>
      </p:sp>
      <p:sp>
        <p:nvSpPr>
          <p:cNvPr id="7" name="Rectangle 6"/>
          <p:cNvSpPr/>
          <p:nvPr/>
        </p:nvSpPr>
        <p:spPr>
          <a:xfrm>
            <a:off x="228530" y="8123216"/>
            <a:ext cx="1754401" cy="1259319"/>
          </a:xfrm>
          <a:prstGeom prst="rect">
            <a:avLst/>
          </a:prstGeom>
        </p:spPr>
        <p:txBody>
          <a:bodyPr wrap="square">
            <a:spAutoFit/>
          </a:bodyPr>
          <a:lstStyle/>
          <a:p>
            <a:r>
              <a:rPr lang="en-US" sz="1000" b="1" dirty="0">
                <a:ea typeface="Times New Roman" charset="0"/>
                <a:cs typeface="Times New Roman" charset="0"/>
              </a:rPr>
              <a:t>LANGUAGE</a:t>
            </a:r>
            <a:endParaRPr lang="en-GB" sz="1000" b="1" dirty="0">
              <a:ea typeface="Times New Roman" charset="0"/>
              <a:cs typeface="Times New Roman" charset="0"/>
            </a:endParaRPr>
          </a:p>
          <a:p>
            <a:pPr>
              <a:spcBef>
                <a:spcPts val="700"/>
              </a:spcBef>
            </a:pPr>
            <a:r>
              <a:rPr lang="en-GB" sz="1000" dirty="0" err="1">
                <a:ea typeface="Times New Roman" charset="0"/>
                <a:cs typeface="Times New Roman" charset="0"/>
              </a:rPr>
              <a:t>Espagnol</a:t>
            </a:r>
            <a:endParaRPr lang="en-GB" sz="1000" dirty="0">
              <a:ea typeface="Times New Roman" charset="0"/>
              <a:cs typeface="Times New Roman" charset="0"/>
            </a:endParaRPr>
          </a:p>
          <a:p>
            <a:pPr>
              <a:spcBef>
                <a:spcPts val="1800"/>
              </a:spcBef>
            </a:pPr>
            <a:r>
              <a:rPr lang="en-GB" sz="1000" dirty="0" err="1">
                <a:ea typeface="Times New Roman" charset="0"/>
                <a:cs typeface="Times New Roman" charset="0"/>
              </a:rPr>
              <a:t>Italien</a:t>
            </a:r>
            <a:endParaRPr lang="en-GB" sz="1000" dirty="0">
              <a:ea typeface="Times New Roman" charset="0"/>
              <a:cs typeface="Times New Roman" charset="0"/>
            </a:endParaRPr>
          </a:p>
          <a:p>
            <a:pPr>
              <a:spcBef>
                <a:spcPts val="1800"/>
              </a:spcBef>
            </a:pPr>
            <a:r>
              <a:rPr lang="en-GB" sz="1000" dirty="0" err="1">
                <a:ea typeface="Times New Roman" charset="0"/>
                <a:cs typeface="Times New Roman" charset="0"/>
              </a:rPr>
              <a:t>Anglais</a:t>
            </a:r>
            <a:endParaRPr lang="en-GB" sz="1000" dirty="0">
              <a:ea typeface="Times New Roman" charset="0"/>
              <a:cs typeface="Times New Roman" charset="0"/>
            </a:endParaRPr>
          </a:p>
        </p:txBody>
      </p:sp>
      <p:sp>
        <p:nvSpPr>
          <p:cNvPr id="18" name="TextBox 17"/>
          <p:cNvSpPr txBox="1"/>
          <p:nvPr/>
        </p:nvSpPr>
        <p:spPr>
          <a:xfrm>
            <a:off x="2381251" y="2228470"/>
            <a:ext cx="4191000" cy="892552"/>
          </a:xfrm>
          <a:prstGeom prst="rect">
            <a:avLst/>
          </a:prstGeom>
          <a:noFill/>
        </p:spPr>
        <p:txBody>
          <a:bodyPr wrap="square" rtlCol="0">
            <a:spAutoFit/>
          </a:bodyPr>
          <a:lstStyle/>
          <a:p>
            <a:pPr algn="just"/>
            <a:r>
              <a:rPr lang="en-GB" sz="1200" b="1" dirty="0">
                <a:ea typeface="Times New Roman" charset="0"/>
                <a:cs typeface="Times New Roman" charset="0"/>
              </a:rPr>
              <a:t>A PROPOS DE MOI</a:t>
            </a:r>
          </a:p>
          <a:p>
            <a:pPr algn="just"/>
            <a:endParaRPr lang="en-GB" sz="1000" b="1" dirty="0">
              <a:ea typeface="Times New Roman" charset="0"/>
              <a:cs typeface="Times New Roman" charset="0"/>
            </a:endParaRPr>
          </a:p>
          <a:p>
            <a:pPr defTabSz="685800">
              <a:defRPr/>
            </a:pPr>
            <a:r>
              <a:rPr lang="fr-FR" sz="1000" dirty="0">
                <a:solidFill>
                  <a:schemeClr val="tx1">
                    <a:lumMod val="75000"/>
                    <a:lumOff val="25000"/>
                  </a:schemeClr>
                </a:solidFill>
                <a:ea typeface="Times New Roman" charset="0"/>
                <a:cs typeface="Times New Roman" charset="0"/>
              </a:rPr>
              <a:t>Décrivez en quelques lignes vos compétences clés pour le poste et vos objectifs de carrière. Vous pouvez les mettre en forme à l’aide de puces ou les laisser sous forme de texte plein. </a:t>
            </a:r>
          </a:p>
        </p:txBody>
      </p:sp>
      <p:sp>
        <p:nvSpPr>
          <p:cNvPr id="19" name="TextBox 18"/>
          <p:cNvSpPr txBox="1"/>
          <p:nvPr/>
        </p:nvSpPr>
        <p:spPr>
          <a:xfrm>
            <a:off x="2381251" y="3310710"/>
            <a:ext cx="4191000" cy="1687641"/>
          </a:xfrm>
          <a:prstGeom prst="rect">
            <a:avLst/>
          </a:prstGeom>
          <a:noFill/>
        </p:spPr>
        <p:txBody>
          <a:bodyPr wrap="square" rtlCol="0">
            <a:spAutoFit/>
          </a:bodyPr>
          <a:lstStyle/>
          <a:p>
            <a:pPr algn="just"/>
            <a:r>
              <a:rPr lang="en-GB" sz="1200" b="1" dirty="0">
                <a:ea typeface="Times New Roman" charset="0"/>
                <a:cs typeface="Times New Roman" charset="0"/>
              </a:rPr>
              <a:t>FORMATION</a:t>
            </a:r>
            <a:endParaRPr lang="en-GB" sz="1000" b="1" dirty="0">
              <a:ea typeface="Times New Roman" charset="0"/>
              <a:cs typeface="Times New Roman" charset="0"/>
            </a:endParaRPr>
          </a:p>
          <a:p>
            <a:pPr algn="just">
              <a:spcBef>
                <a:spcPts val="700"/>
              </a:spcBef>
            </a:pPr>
            <a:r>
              <a:rPr lang="en-GB" sz="1000" b="1" dirty="0">
                <a:ea typeface="Times New Roman" charset="0"/>
                <a:cs typeface="Times New Roman" charset="0"/>
              </a:rPr>
              <a:t>2008 - 2010 | Nom de </a:t>
            </a:r>
            <a:r>
              <a:rPr lang="en-GB" sz="1000" b="1" dirty="0" err="1">
                <a:ea typeface="Times New Roman" charset="0"/>
                <a:cs typeface="Times New Roman" charset="0"/>
              </a:rPr>
              <a:t>l’université</a:t>
            </a:r>
            <a:r>
              <a:rPr lang="en-GB" sz="1000" b="1" dirty="0">
                <a:ea typeface="Times New Roman" charset="0"/>
                <a:cs typeface="Times New Roman" charset="0"/>
              </a:rPr>
              <a:t> / </a:t>
            </a:r>
            <a:r>
              <a:rPr lang="en-GB" sz="1000" b="1" dirty="0" err="1">
                <a:ea typeface="Times New Roman" charset="0"/>
                <a:cs typeface="Times New Roman" charset="0"/>
              </a:rPr>
              <a:t>Ecole</a:t>
            </a:r>
            <a:r>
              <a:rPr lang="en-GB" sz="1000" b="1" dirty="0">
                <a:ea typeface="Times New Roman" charset="0"/>
                <a:cs typeface="Times New Roman" charset="0"/>
              </a:rPr>
              <a:t> | Titre du </a:t>
            </a:r>
            <a:r>
              <a:rPr lang="en-GB" sz="1000" b="1" dirty="0" err="1">
                <a:ea typeface="Times New Roman" charset="0"/>
                <a:cs typeface="Times New Roman" charset="0"/>
              </a:rPr>
              <a:t>dipl</a:t>
            </a:r>
            <a:r>
              <a:rPr lang="fr-FR" sz="1000" b="1" dirty="0" err="1">
                <a:ea typeface="Times New Roman" charset="0"/>
                <a:cs typeface="Times New Roman" charset="0"/>
              </a:rPr>
              <a:t>ôme</a:t>
            </a:r>
            <a:endParaRPr lang="en-GB" sz="1000" b="1" dirty="0">
              <a:ea typeface="Times New Roman" charset="0"/>
              <a:cs typeface="Times New Roman" charset="0"/>
            </a:endParaRPr>
          </a:p>
          <a:p>
            <a:r>
              <a:rPr lang="en-GB" sz="1000" dirty="0" err="1">
                <a:solidFill>
                  <a:schemeClr val="tx1">
                    <a:lumMod val="75000"/>
                    <a:lumOff val="25000"/>
                  </a:schemeClr>
                </a:solidFill>
                <a:ea typeface="Times New Roman" charset="0"/>
                <a:cs typeface="Times New Roman" charset="0"/>
              </a:rPr>
              <a:t>Décrivez</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en</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une</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ligne</a:t>
            </a:r>
            <a:r>
              <a:rPr lang="en-GB" sz="1000" dirty="0">
                <a:solidFill>
                  <a:schemeClr val="tx1">
                    <a:lumMod val="75000"/>
                    <a:lumOff val="25000"/>
                  </a:schemeClr>
                </a:solidFill>
                <a:ea typeface="Times New Roman" charset="0"/>
                <a:cs typeface="Times New Roman" charset="0"/>
              </a:rPr>
              <a:t> les </a:t>
            </a:r>
            <a:r>
              <a:rPr lang="en-GB" sz="1000" dirty="0" err="1">
                <a:solidFill>
                  <a:schemeClr val="tx1">
                    <a:lumMod val="75000"/>
                    <a:lumOff val="25000"/>
                  </a:schemeClr>
                </a:solidFill>
                <a:ea typeface="Times New Roman" charset="0"/>
                <a:cs typeface="Times New Roman" charset="0"/>
              </a:rPr>
              <a:t>objectifs</a:t>
            </a:r>
            <a:r>
              <a:rPr lang="en-GB" sz="1000" dirty="0">
                <a:solidFill>
                  <a:schemeClr val="tx1">
                    <a:lumMod val="75000"/>
                    <a:lumOff val="25000"/>
                  </a:schemeClr>
                </a:solidFill>
                <a:ea typeface="Times New Roman" charset="0"/>
                <a:cs typeface="Times New Roman" charset="0"/>
              </a:rPr>
              <a:t> et les </a:t>
            </a:r>
            <a:r>
              <a:rPr lang="en-GB" sz="1000" dirty="0" err="1">
                <a:solidFill>
                  <a:schemeClr val="tx1">
                    <a:lumMod val="75000"/>
                    <a:lumOff val="25000"/>
                  </a:schemeClr>
                </a:solidFill>
                <a:ea typeface="Times New Roman" charset="0"/>
                <a:cs typeface="Times New Roman" charset="0"/>
              </a:rPr>
              <a:t>spécialités</a:t>
            </a:r>
            <a:endParaRPr lang="en-GB" sz="1000" dirty="0">
              <a:solidFill>
                <a:schemeClr val="tx1">
                  <a:lumMod val="75000"/>
                  <a:lumOff val="25000"/>
                </a:schemeClr>
              </a:solidFill>
              <a:ea typeface="Times New Roman" charset="0"/>
              <a:cs typeface="Times New Roman" charset="0"/>
            </a:endParaRPr>
          </a:p>
          <a:p>
            <a:endParaRPr lang="en-GB" sz="1000" b="1" dirty="0">
              <a:solidFill>
                <a:schemeClr val="tx1">
                  <a:lumMod val="75000"/>
                  <a:lumOff val="25000"/>
                </a:schemeClr>
              </a:solidFill>
              <a:ea typeface="Times New Roman" charset="0"/>
              <a:cs typeface="Times New Roman" charset="0"/>
            </a:endParaRPr>
          </a:p>
          <a:p>
            <a:r>
              <a:rPr lang="en-GB" sz="1000" b="1" dirty="0">
                <a:ea typeface="Times New Roman" charset="0"/>
                <a:cs typeface="Times New Roman" charset="0"/>
              </a:rPr>
              <a:t>2008 - 2010 | Nom de </a:t>
            </a:r>
            <a:r>
              <a:rPr lang="en-GB" sz="1000" b="1" dirty="0" err="1">
                <a:ea typeface="Times New Roman" charset="0"/>
                <a:cs typeface="Times New Roman" charset="0"/>
              </a:rPr>
              <a:t>l’université</a:t>
            </a:r>
            <a:r>
              <a:rPr lang="en-GB" sz="1000" b="1" dirty="0">
                <a:ea typeface="Times New Roman" charset="0"/>
                <a:cs typeface="Times New Roman" charset="0"/>
              </a:rPr>
              <a:t> / </a:t>
            </a:r>
            <a:r>
              <a:rPr lang="en-GB" sz="1000" b="1" dirty="0" err="1">
                <a:ea typeface="Times New Roman" charset="0"/>
                <a:cs typeface="Times New Roman" charset="0"/>
              </a:rPr>
              <a:t>Ecole</a:t>
            </a:r>
            <a:r>
              <a:rPr lang="en-GB" sz="1000" b="1" dirty="0">
                <a:ea typeface="Times New Roman" charset="0"/>
                <a:cs typeface="Times New Roman" charset="0"/>
              </a:rPr>
              <a:t> | Titre du </a:t>
            </a:r>
            <a:r>
              <a:rPr lang="en-GB" sz="1000" b="1" dirty="0" err="1">
                <a:ea typeface="Times New Roman" charset="0"/>
                <a:cs typeface="Times New Roman" charset="0"/>
              </a:rPr>
              <a:t>dipl</a:t>
            </a:r>
            <a:r>
              <a:rPr lang="fr-FR" sz="1000" b="1" dirty="0" err="1">
                <a:ea typeface="Times New Roman" charset="0"/>
                <a:cs typeface="Times New Roman" charset="0"/>
              </a:rPr>
              <a:t>ôme</a:t>
            </a:r>
            <a:endParaRPr lang="en-GB" sz="1000" b="1" dirty="0">
              <a:ea typeface="Times New Roman" charset="0"/>
              <a:cs typeface="Times New Roman" charset="0"/>
            </a:endParaRPr>
          </a:p>
          <a:p>
            <a:r>
              <a:rPr lang="en-GB" sz="1000" dirty="0" err="1">
                <a:solidFill>
                  <a:schemeClr val="tx1">
                    <a:lumMod val="75000"/>
                    <a:lumOff val="25000"/>
                  </a:schemeClr>
                </a:solidFill>
                <a:ea typeface="Times New Roman" charset="0"/>
                <a:cs typeface="Times New Roman" charset="0"/>
              </a:rPr>
              <a:t>Décrivez</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en</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une</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ligne</a:t>
            </a:r>
            <a:r>
              <a:rPr lang="en-GB" sz="1000" dirty="0">
                <a:solidFill>
                  <a:schemeClr val="tx1">
                    <a:lumMod val="75000"/>
                    <a:lumOff val="25000"/>
                  </a:schemeClr>
                </a:solidFill>
                <a:ea typeface="Times New Roman" charset="0"/>
                <a:cs typeface="Times New Roman" charset="0"/>
              </a:rPr>
              <a:t> les </a:t>
            </a:r>
            <a:r>
              <a:rPr lang="en-GB" sz="1000" dirty="0" err="1">
                <a:solidFill>
                  <a:schemeClr val="tx1">
                    <a:lumMod val="75000"/>
                    <a:lumOff val="25000"/>
                  </a:schemeClr>
                </a:solidFill>
                <a:ea typeface="Times New Roman" charset="0"/>
                <a:cs typeface="Times New Roman" charset="0"/>
              </a:rPr>
              <a:t>objectifs</a:t>
            </a:r>
            <a:r>
              <a:rPr lang="en-GB" sz="1000" dirty="0">
                <a:solidFill>
                  <a:schemeClr val="tx1">
                    <a:lumMod val="75000"/>
                    <a:lumOff val="25000"/>
                  </a:schemeClr>
                </a:solidFill>
                <a:ea typeface="Times New Roman" charset="0"/>
                <a:cs typeface="Times New Roman" charset="0"/>
              </a:rPr>
              <a:t> et les </a:t>
            </a:r>
            <a:r>
              <a:rPr lang="en-GB" sz="1000" dirty="0" err="1">
                <a:solidFill>
                  <a:schemeClr val="tx1">
                    <a:lumMod val="75000"/>
                    <a:lumOff val="25000"/>
                  </a:schemeClr>
                </a:solidFill>
                <a:ea typeface="Times New Roman" charset="0"/>
                <a:cs typeface="Times New Roman" charset="0"/>
              </a:rPr>
              <a:t>spécialités</a:t>
            </a:r>
            <a:endParaRPr lang="en-GB" sz="1000" dirty="0">
              <a:solidFill>
                <a:schemeClr val="tx1">
                  <a:lumMod val="75000"/>
                  <a:lumOff val="25000"/>
                </a:schemeClr>
              </a:solidFill>
              <a:ea typeface="Times New Roman" charset="0"/>
              <a:cs typeface="Times New Roman" charset="0"/>
            </a:endParaRPr>
          </a:p>
          <a:p>
            <a:endParaRPr lang="en-GB" sz="1000" dirty="0">
              <a:solidFill>
                <a:schemeClr val="tx1">
                  <a:lumMod val="75000"/>
                  <a:lumOff val="25000"/>
                </a:schemeClr>
              </a:solidFill>
              <a:ea typeface="Times New Roman" charset="0"/>
              <a:cs typeface="Times New Roman" charset="0"/>
            </a:endParaRPr>
          </a:p>
          <a:p>
            <a:pPr algn="just">
              <a:spcBef>
                <a:spcPts val="700"/>
              </a:spcBef>
            </a:pPr>
            <a:r>
              <a:rPr lang="en-GB" sz="1000" b="1" dirty="0">
                <a:ea typeface="Times New Roman" charset="0"/>
                <a:cs typeface="Times New Roman" charset="0"/>
              </a:rPr>
              <a:t>2008 - 2010 | Nom de </a:t>
            </a:r>
            <a:r>
              <a:rPr lang="en-GB" sz="1000" b="1" dirty="0" err="1">
                <a:ea typeface="Times New Roman" charset="0"/>
                <a:cs typeface="Times New Roman" charset="0"/>
              </a:rPr>
              <a:t>l’université</a:t>
            </a:r>
            <a:r>
              <a:rPr lang="en-GB" sz="1000" b="1" dirty="0">
                <a:ea typeface="Times New Roman" charset="0"/>
                <a:cs typeface="Times New Roman" charset="0"/>
              </a:rPr>
              <a:t> / </a:t>
            </a:r>
            <a:r>
              <a:rPr lang="en-GB" sz="1000" b="1" dirty="0" err="1">
                <a:ea typeface="Times New Roman" charset="0"/>
                <a:cs typeface="Times New Roman" charset="0"/>
              </a:rPr>
              <a:t>Ecole</a:t>
            </a:r>
            <a:r>
              <a:rPr lang="en-GB" sz="1000" b="1" dirty="0">
                <a:ea typeface="Times New Roman" charset="0"/>
                <a:cs typeface="Times New Roman" charset="0"/>
              </a:rPr>
              <a:t> | Titre du </a:t>
            </a:r>
            <a:r>
              <a:rPr lang="en-GB" sz="1000" b="1" dirty="0" err="1">
                <a:ea typeface="Times New Roman" charset="0"/>
                <a:cs typeface="Times New Roman" charset="0"/>
              </a:rPr>
              <a:t>dipl</a:t>
            </a:r>
            <a:r>
              <a:rPr lang="fr-FR" sz="1000" b="1" dirty="0" err="1">
                <a:ea typeface="Times New Roman" charset="0"/>
                <a:cs typeface="Times New Roman" charset="0"/>
              </a:rPr>
              <a:t>ôme</a:t>
            </a:r>
            <a:endParaRPr lang="en-GB" sz="1000" b="1" dirty="0">
              <a:ea typeface="Times New Roman" charset="0"/>
              <a:cs typeface="Times New Roman" charset="0"/>
            </a:endParaRPr>
          </a:p>
          <a:p>
            <a:r>
              <a:rPr lang="en-GB" sz="1000" dirty="0" err="1">
                <a:solidFill>
                  <a:schemeClr val="tx1">
                    <a:lumMod val="75000"/>
                    <a:lumOff val="25000"/>
                  </a:schemeClr>
                </a:solidFill>
                <a:ea typeface="Times New Roman" charset="0"/>
                <a:cs typeface="Times New Roman" charset="0"/>
              </a:rPr>
              <a:t>Décrivez</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en</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une</a:t>
            </a:r>
            <a:r>
              <a:rPr lang="en-GB" sz="1000" dirty="0">
                <a:solidFill>
                  <a:schemeClr val="tx1">
                    <a:lumMod val="75000"/>
                    <a:lumOff val="25000"/>
                  </a:schemeClr>
                </a:solidFill>
                <a:ea typeface="Times New Roman" charset="0"/>
                <a:cs typeface="Times New Roman" charset="0"/>
              </a:rPr>
              <a:t> </a:t>
            </a:r>
            <a:r>
              <a:rPr lang="en-GB" sz="1000" dirty="0" err="1">
                <a:solidFill>
                  <a:schemeClr val="tx1">
                    <a:lumMod val="75000"/>
                    <a:lumOff val="25000"/>
                  </a:schemeClr>
                </a:solidFill>
                <a:ea typeface="Times New Roman" charset="0"/>
                <a:cs typeface="Times New Roman" charset="0"/>
              </a:rPr>
              <a:t>ligne</a:t>
            </a:r>
            <a:r>
              <a:rPr lang="en-GB" sz="1000" dirty="0">
                <a:solidFill>
                  <a:schemeClr val="tx1">
                    <a:lumMod val="75000"/>
                    <a:lumOff val="25000"/>
                  </a:schemeClr>
                </a:solidFill>
                <a:ea typeface="Times New Roman" charset="0"/>
                <a:cs typeface="Times New Roman" charset="0"/>
              </a:rPr>
              <a:t> les </a:t>
            </a:r>
            <a:r>
              <a:rPr lang="en-GB" sz="1000" dirty="0" err="1">
                <a:solidFill>
                  <a:schemeClr val="tx1">
                    <a:lumMod val="75000"/>
                    <a:lumOff val="25000"/>
                  </a:schemeClr>
                </a:solidFill>
                <a:ea typeface="Times New Roman" charset="0"/>
                <a:cs typeface="Times New Roman" charset="0"/>
              </a:rPr>
              <a:t>objectifs</a:t>
            </a:r>
            <a:r>
              <a:rPr lang="en-GB" sz="1000" dirty="0">
                <a:solidFill>
                  <a:schemeClr val="tx1">
                    <a:lumMod val="75000"/>
                    <a:lumOff val="25000"/>
                  </a:schemeClr>
                </a:solidFill>
                <a:ea typeface="Times New Roman" charset="0"/>
                <a:cs typeface="Times New Roman" charset="0"/>
              </a:rPr>
              <a:t> et les </a:t>
            </a:r>
            <a:r>
              <a:rPr lang="en-GB" sz="1000" dirty="0" err="1">
                <a:solidFill>
                  <a:schemeClr val="tx1">
                    <a:lumMod val="75000"/>
                    <a:lumOff val="25000"/>
                  </a:schemeClr>
                </a:solidFill>
                <a:ea typeface="Times New Roman" charset="0"/>
                <a:cs typeface="Times New Roman" charset="0"/>
              </a:rPr>
              <a:t>spécialités</a:t>
            </a:r>
            <a:endParaRPr lang="en-GB" sz="1000" dirty="0">
              <a:solidFill>
                <a:schemeClr val="tx1">
                  <a:lumMod val="75000"/>
                  <a:lumOff val="25000"/>
                </a:schemeClr>
              </a:solidFill>
              <a:ea typeface="Times New Roman" charset="0"/>
              <a:cs typeface="Times New Roman" charset="0"/>
            </a:endParaRPr>
          </a:p>
        </p:txBody>
      </p:sp>
      <p:sp>
        <p:nvSpPr>
          <p:cNvPr id="20" name="TextBox 19"/>
          <p:cNvSpPr txBox="1"/>
          <p:nvPr/>
        </p:nvSpPr>
        <p:spPr>
          <a:xfrm>
            <a:off x="2381251" y="5219867"/>
            <a:ext cx="4191000" cy="4329390"/>
          </a:xfrm>
          <a:prstGeom prst="rect">
            <a:avLst/>
          </a:prstGeom>
          <a:noFill/>
        </p:spPr>
        <p:txBody>
          <a:bodyPr wrap="square" rtlCol="0">
            <a:spAutoFit/>
          </a:bodyPr>
          <a:lstStyle/>
          <a:p>
            <a:pPr algn="just"/>
            <a:r>
              <a:rPr lang="en-GB" sz="1200" b="1" dirty="0">
                <a:ea typeface="Times New Roman" charset="0"/>
                <a:cs typeface="Times New Roman" charset="0"/>
              </a:rPr>
              <a:t>EXPERIENCES</a:t>
            </a:r>
            <a:endParaRPr lang="en-GB" sz="1000" b="1" dirty="0">
              <a:ea typeface="Times New Roman" charset="0"/>
              <a:cs typeface="Times New Roman" charset="0"/>
            </a:endParaRPr>
          </a:p>
          <a:p>
            <a:pPr algn="just">
              <a:spcBef>
                <a:spcPts val="700"/>
              </a:spcBef>
            </a:pPr>
            <a:r>
              <a:rPr lang="en-GB" sz="1000" b="1" dirty="0">
                <a:ea typeface="Times New Roman" charset="0"/>
                <a:cs typeface="Times New Roman" charset="0"/>
              </a:rPr>
              <a:t>2012 - 2013 | </a:t>
            </a:r>
            <a:r>
              <a:rPr lang="en-GB" sz="1000" b="1" dirty="0" err="1">
                <a:ea typeface="Times New Roman" charset="0"/>
                <a:cs typeface="Times New Roman" charset="0"/>
              </a:rPr>
              <a:t>Convallis</a:t>
            </a:r>
            <a:r>
              <a:rPr lang="en-GB" sz="1000" b="1" dirty="0">
                <a:ea typeface="Times New Roman" charset="0"/>
                <a:cs typeface="Times New Roman" charset="0"/>
              </a:rPr>
              <a:t> non </a:t>
            </a:r>
            <a:r>
              <a:rPr lang="en-GB" sz="1000" b="1" dirty="0" err="1">
                <a:ea typeface="Times New Roman" charset="0"/>
                <a:cs typeface="Times New Roman" charset="0"/>
              </a:rPr>
              <a:t>volutpat</a:t>
            </a:r>
            <a:r>
              <a:rPr lang="en-GB" sz="1000" b="1" dirty="0">
                <a:ea typeface="Times New Roman" charset="0"/>
                <a:cs typeface="Times New Roman" charset="0"/>
              </a:rPr>
              <a:t> </a:t>
            </a:r>
            <a:r>
              <a:rPr lang="en-GB" sz="1000" b="1" dirty="0" err="1">
                <a:ea typeface="Times New Roman" charset="0"/>
                <a:cs typeface="Times New Roman" charset="0"/>
              </a:rPr>
              <a:t>rutrum</a:t>
            </a:r>
            <a:r>
              <a:rPr lang="en-GB" sz="1000" b="1" dirty="0">
                <a:ea typeface="Times New Roman" charset="0"/>
                <a:cs typeface="Times New Roman" charset="0"/>
              </a:rPr>
              <a:t> in </a:t>
            </a:r>
            <a:r>
              <a:rPr lang="en-GB" sz="1000" b="1" dirty="0" err="1">
                <a:ea typeface="Times New Roman" charset="0"/>
                <a:cs typeface="Times New Roman" charset="0"/>
              </a:rPr>
              <a:t>accumsan</a:t>
            </a:r>
            <a:r>
              <a:rPr lang="en-GB" sz="1000" b="1" dirty="0">
                <a:ea typeface="Times New Roman" charset="0"/>
                <a:cs typeface="Times New Roman" charset="0"/>
              </a:rPr>
              <a:t> </a:t>
            </a:r>
            <a:r>
              <a:rPr lang="en-GB" sz="1000" b="1" dirty="0" err="1">
                <a:ea typeface="Times New Roman" charset="0"/>
                <a:cs typeface="Times New Roman" charset="0"/>
              </a:rPr>
              <a:t>odio</a:t>
            </a:r>
            <a:r>
              <a:rPr lang="en-GB" sz="1000" b="1" dirty="0">
                <a:ea typeface="Times New Roman" charset="0"/>
                <a:cs typeface="Times New Roman" charset="0"/>
              </a:rPr>
              <a:t> </a:t>
            </a:r>
            <a:r>
              <a:rPr lang="en-GB" sz="1000" b="1" dirty="0" err="1">
                <a:ea typeface="Times New Roman" charset="0"/>
                <a:cs typeface="Times New Roman" charset="0"/>
              </a:rPr>
              <a:t>enim</a:t>
            </a:r>
            <a:r>
              <a:rPr lang="en-GB" sz="1000" b="1" dirty="0">
                <a:ea typeface="Times New Roman" charset="0"/>
                <a:cs typeface="Times New Roman" charset="0"/>
              </a:rPr>
              <a:t> </a:t>
            </a:r>
            <a:r>
              <a:rPr lang="en-GB" sz="1000" b="1" dirty="0" err="1">
                <a:ea typeface="Times New Roman" charset="0"/>
                <a:cs typeface="Times New Roman" charset="0"/>
              </a:rPr>
              <a:t>ornare</a:t>
            </a:r>
            <a:endParaRPr lang="en-GB" sz="1000" b="1" dirty="0">
              <a:ea typeface="Times New Roman" charset="0"/>
              <a:cs typeface="Times New Roman" charset="0"/>
            </a:endParaRPr>
          </a:p>
          <a:p>
            <a:pPr algn="just">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700"/>
              </a:spcBef>
            </a:pPr>
            <a:r>
              <a:rPr lang="en-GB" sz="1000" b="1" dirty="0">
                <a:ea typeface="Times New Roman" charset="0"/>
                <a:cs typeface="Times New Roman" charset="0"/>
              </a:rPr>
              <a:t>2013  - 2014 | Semper </a:t>
            </a:r>
            <a:r>
              <a:rPr lang="en-GB" sz="1000" b="1" dirty="0" err="1">
                <a:ea typeface="Times New Roman" charset="0"/>
                <a:cs typeface="Times New Roman" charset="0"/>
              </a:rPr>
              <a:t>quisque</a:t>
            </a:r>
            <a:r>
              <a:rPr lang="en-GB" sz="1000" b="1" dirty="0">
                <a:ea typeface="Times New Roman" charset="0"/>
                <a:cs typeface="Times New Roman" charset="0"/>
              </a:rPr>
              <a:t> </a:t>
            </a:r>
            <a:r>
              <a:rPr lang="en-GB" sz="1000" b="1" dirty="0" err="1">
                <a:ea typeface="Times New Roman" charset="0"/>
                <a:cs typeface="Times New Roman" charset="0"/>
              </a:rPr>
              <a:t>netus</a:t>
            </a:r>
            <a:r>
              <a:rPr lang="en-GB" sz="1000" b="1" dirty="0">
                <a:ea typeface="Times New Roman" charset="0"/>
                <a:cs typeface="Times New Roman" charset="0"/>
              </a:rPr>
              <a:t> </a:t>
            </a:r>
            <a:r>
              <a:rPr lang="en-GB" sz="1000" b="1" dirty="0" err="1">
                <a:ea typeface="Times New Roman" charset="0"/>
                <a:cs typeface="Times New Roman" charset="0"/>
              </a:rPr>
              <a:t>mattis</a:t>
            </a:r>
            <a:r>
              <a:rPr lang="en-GB" sz="1000" b="1" dirty="0">
                <a:ea typeface="Times New Roman" charset="0"/>
                <a:cs typeface="Times New Roman" charset="0"/>
              </a:rPr>
              <a:t> </a:t>
            </a:r>
            <a:r>
              <a:rPr lang="en-GB" sz="1000" b="1" dirty="0" err="1">
                <a:ea typeface="Times New Roman" charset="0"/>
                <a:cs typeface="Times New Roman" charset="0"/>
              </a:rPr>
              <a:t>accumsan</a:t>
            </a:r>
            <a:r>
              <a:rPr lang="en-GB" sz="1000" b="1" dirty="0">
                <a:ea typeface="Times New Roman" charset="0"/>
                <a:cs typeface="Times New Roman" charset="0"/>
              </a:rPr>
              <a:t> vitae </a:t>
            </a:r>
            <a:r>
              <a:rPr lang="en-GB" sz="1000" b="1" dirty="0" err="1">
                <a:ea typeface="Times New Roman" charset="0"/>
                <a:cs typeface="Times New Roman" charset="0"/>
              </a:rPr>
              <a:t>etiam</a:t>
            </a:r>
            <a:r>
              <a:rPr lang="en-GB" sz="1000" b="1" dirty="0">
                <a:ea typeface="Times New Roman" charset="0"/>
                <a:cs typeface="Times New Roman" charset="0"/>
              </a:rPr>
              <a:t> </a:t>
            </a:r>
            <a:r>
              <a:rPr lang="en-GB" sz="1000" b="1" dirty="0" err="1">
                <a:ea typeface="Times New Roman" charset="0"/>
                <a:cs typeface="Times New Roman" charset="0"/>
              </a:rPr>
              <a:t>purus</a:t>
            </a:r>
            <a:r>
              <a:rPr lang="en-GB" sz="1000" b="1" dirty="0">
                <a:ea typeface="Times New Roman" charset="0"/>
                <a:cs typeface="Times New Roman" charset="0"/>
              </a:rPr>
              <a:t> </a:t>
            </a:r>
          </a:p>
          <a:p>
            <a:pPr algn="just">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700"/>
              </a:spcBef>
            </a:pPr>
            <a:r>
              <a:rPr lang="en-GB" sz="1000" b="1" dirty="0">
                <a:ea typeface="Times New Roman" charset="0"/>
                <a:cs typeface="Times New Roman" charset="0"/>
              </a:rPr>
              <a:t>2014 - 2015 | Nam </a:t>
            </a:r>
            <a:r>
              <a:rPr lang="en-GB" sz="1000" b="1" dirty="0" err="1">
                <a:ea typeface="Times New Roman" charset="0"/>
                <a:cs typeface="Times New Roman" charset="0"/>
              </a:rPr>
              <a:t>tempor</a:t>
            </a:r>
            <a:r>
              <a:rPr lang="en-GB" sz="1000" b="1" dirty="0">
                <a:ea typeface="Times New Roman" charset="0"/>
                <a:cs typeface="Times New Roman" charset="0"/>
              </a:rPr>
              <a:t> </a:t>
            </a:r>
            <a:r>
              <a:rPr lang="en-GB" sz="1000" b="1" dirty="0" err="1">
                <a:ea typeface="Times New Roman" charset="0"/>
                <a:cs typeface="Times New Roman" charset="0"/>
              </a:rPr>
              <a:t>enim</a:t>
            </a:r>
            <a:r>
              <a:rPr lang="en-GB" sz="1000" b="1" dirty="0">
                <a:ea typeface="Times New Roman" charset="0"/>
                <a:cs typeface="Times New Roman" charset="0"/>
              </a:rPr>
              <a:t> </a:t>
            </a:r>
            <a:r>
              <a:rPr lang="en-GB" sz="1000" b="1" dirty="0" err="1">
                <a:ea typeface="Times New Roman" charset="0"/>
                <a:cs typeface="Times New Roman" charset="0"/>
              </a:rPr>
              <a:t>auctor</a:t>
            </a:r>
            <a:r>
              <a:rPr lang="en-GB" sz="1000" b="1" dirty="0">
                <a:ea typeface="Times New Roman" charset="0"/>
                <a:cs typeface="Times New Roman" charset="0"/>
              </a:rPr>
              <a:t> tempus </a:t>
            </a:r>
            <a:r>
              <a:rPr lang="en-GB" sz="1000" b="1" dirty="0" err="1">
                <a:ea typeface="Times New Roman" charset="0"/>
                <a:cs typeface="Times New Roman" charset="0"/>
              </a:rPr>
              <a:t>ullamcorper</a:t>
            </a:r>
            <a:r>
              <a:rPr lang="en-GB" sz="1000" b="1" dirty="0">
                <a:ea typeface="Times New Roman" charset="0"/>
                <a:cs typeface="Times New Roman" charset="0"/>
              </a:rPr>
              <a:t> </a:t>
            </a:r>
            <a:r>
              <a:rPr lang="en-GB" sz="1000" b="1" dirty="0" err="1">
                <a:ea typeface="Times New Roman" charset="0"/>
                <a:cs typeface="Times New Roman" charset="0"/>
              </a:rPr>
              <a:t>eget</a:t>
            </a:r>
            <a:r>
              <a:rPr lang="en-GB" sz="1000" b="1" dirty="0">
                <a:ea typeface="Times New Roman" charset="0"/>
                <a:cs typeface="Times New Roman" charset="0"/>
              </a:rPr>
              <a:t> </a:t>
            </a:r>
            <a:r>
              <a:rPr lang="en-GB" sz="1000" b="1" dirty="0" err="1">
                <a:ea typeface="Times New Roman" charset="0"/>
                <a:cs typeface="Times New Roman" charset="0"/>
              </a:rPr>
              <a:t>primis</a:t>
            </a:r>
            <a:r>
              <a:rPr lang="en-GB" sz="1000" b="1" dirty="0">
                <a:ea typeface="Times New Roman" charset="0"/>
                <a:cs typeface="Times New Roman" charset="0"/>
              </a:rPr>
              <a:t> </a:t>
            </a:r>
            <a:r>
              <a:rPr lang="en-GB" sz="1000" b="1" dirty="0" err="1">
                <a:ea typeface="Times New Roman" charset="0"/>
                <a:cs typeface="Times New Roman" charset="0"/>
              </a:rPr>
              <a:t>potenti</a:t>
            </a:r>
            <a:r>
              <a:rPr lang="en-GB" sz="1000" b="1" dirty="0">
                <a:ea typeface="Times New Roman" charset="0"/>
                <a:cs typeface="Times New Roman" charset="0"/>
              </a:rPr>
              <a:t> </a:t>
            </a:r>
          </a:p>
          <a:p>
            <a:pPr algn="just">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700"/>
              </a:spcBef>
            </a:pPr>
            <a:r>
              <a:rPr lang="en-GB" sz="1000" b="1" dirty="0">
                <a:ea typeface="Times New Roman" charset="0"/>
                <a:cs typeface="Times New Roman" charset="0"/>
              </a:rPr>
              <a:t>2014 - 2015 | Nam </a:t>
            </a:r>
            <a:r>
              <a:rPr lang="en-GB" sz="1000" b="1" dirty="0" err="1">
                <a:ea typeface="Times New Roman" charset="0"/>
                <a:cs typeface="Times New Roman" charset="0"/>
              </a:rPr>
              <a:t>tempor</a:t>
            </a:r>
            <a:r>
              <a:rPr lang="en-GB" sz="1000" b="1" dirty="0">
                <a:ea typeface="Times New Roman" charset="0"/>
                <a:cs typeface="Times New Roman" charset="0"/>
              </a:rPr>
              <a:t> </a:t>
            </a:r>
            <a:r>
              <a:rPr lang="en-GB" sz="1000" b="1" dirty="0" err="1">
                <a:ea typeface="Times New Roman" charset="0"/>
                <a:cs typeface="Times New Roman" charset="0"/>
              </a:rPr>
              <a:t>enim</a:t>
            </a:r>
            <a:r>
              <a:rPr lang="en-GB" sz="1000" b="1" dirty="0">
                <a:ea typeface="Times New Roman" charset="0"/>
                <a:cs typeface="Times New Roman" charset="0"/>
              </a:rPr>
              <a:t> </a:t>
            </a:r>
            <a:r>
              <a:rPr lang="en-GB" sz="1000" b="1" dirty="0" err="1">
                <a:ea typeface="Times New Roman" charset="0"/>
                <a:cs typeface="Times New Roman" charset="0"/>
              </a:rPr>
              <a:t>auctor</a:t>
            </a:r>
            <a:r>
              <a:rPr lang="en-GB" sz="1000" b="1" dirty="0">
                <a:ea typeface="Times New Roman" charset="0"/>
                <a:cs typeface="Times New Roman" charset="0"/>
              </a:rPr>
              <a:t> tempus </a:t>
            </a:r>
            <a:r>
              <a:rPr lang="en-GB" sz="1000" b="1" dirty="0" err="1">
                <a:ea typeface="Times New Roman" charset="0"/>
                <a:cs typeface="Times New Roman" charset="0"/>
              </a:rPr>
              <a:t>ullamcorper</a:t>
            </a:r>
            <a:r>
              <a:rPr lang="en-GB" sz="1000" b="1" dirty="0">
                <a:ea typeface="Times New Roman" charset="0"/>
                <a:cs typeface="Times New Roman" charset="0"/>
              </a:rPr>
              <a:t> </a:t>
            </a:r>
            <a:r>
              <a:rPr lang="en-GB" sz="1000" b="1" dirty="0" err="1">
                <a:ea typeface="Times New Roman" charset="0"/>
                <a:cs typeface="Times New Roman" charset="0"/>
              </a:rPr>
              <a:t>eget</a:t>
            </a:r>
            <a:r>
              <a:rPr lang="en-GB" sz="1000" b="1" dirty="0">
                <a:ea typeface="Times New Roman" charset="0"/>
                <a:cs typeface="Times New Roman" charset="0"/>
              </a:rPr>
              <a:t> </a:t>
            </a:r>
            <a:r>
              <a:rPr lang="en-GB" sz="1000" b="1" dirty="0" err="1">
                <a:ea typeface="Times New Roman" charset="0"/>
                <a:cs typeface="Times New Roman" charset="0"/>
              </a:rPr>
              <a:t>primis</a:t>
            </a:r>
            <a:r>
              <a:rPr lang="en-GB" sz="1000" b="1" dirty="0">
                <a:ea typeface="Times New Roman" charset="0"/>
                <a:cs typeface="Times New Roman" charset="0"/>
              </a:rPr>
              <a:t> </a:t>
            </a:r>
            <a:r>
              <a:rPr lang="en-GB" sz="1000" b="1" dirty="0" err="1">
                <a:ea typeface="Times New Roman" charset="0"/>
                <a:cs typeface="Times New Roman" charset="0"/>
              </a:rPr>
              <a:t>potenti</a:t>
            </a:r>
            <a:r>
              <a:rPr lang="en-GB" sz="1000" b="1" dirty="0">
                <a:ea typeface="Times New Roman" charset="0"/>
                <a:cs typeface="Times New Roman" charset="0"/>
              </a:rPr>
              <a:t> </a:t>
            </a:r>
          </a:p>
          <a:p>
            <a:pPr algn="just">
              <a:spcBef>
                <a:spcPts val="300"/>
              </a:spcBef>
            </a:pPr>
            <a:r>
              <a:rPr lang="fr-FR" sz="1000" dirty="0">
                <a:solidFill>
                  <a:schemeClr val="tx1">
                    <a:lumMod val="50000"/>
                    <a:lumOff val="50000"/>
                  </a:schemeClr>
                </a:solidFill>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22" name="Ellipse 21"/>
          <p:cNvSpPr/>
          <p:nvPr/>
        </p:nvSpPr>
        <p:spPr>
          <a:xfrm>
            <a:off x="306159"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 name="Ellipse 22"/>
          <p:cNvSpPr/>
          <p:nvPr/>
        </p:nvSpPr>
        <p:spPr>
          <a:xfrm>
            <a:off x="455481"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4" name="Ellipse 23"/>
          <p:cNvSpPr/>
          <p:nvPr/>
        </p:nvSpPr>
        <p:spPr>
          <a:xfrm>
            <a:off x="604803"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5" name="Ellipse 24"/>
          <p:cNvSpPr/>
          <p:nvPr/>
        </p:nvSpPr>
        <p:spPr>
          <a:xfrm>
            <a:off x="756168"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6" name="Ellipse 25"/>
          <p:cNvSpPr/>
          <p:nvPr/>
        </p:nvSpPr>
        <p:spPr>
          <a:xfrm>
            <a:off x="905490"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7" name="Ellipse 26"/>
          <p:cNvSpPr/>
          <p:nvPr/>
        </p:nvSpPr>
        <p:spPr>
          <a:xfrm>
            <a:off x="1054812"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8" name="Ellipse 27"/>
          <p:cNvSpPr/>
          <p:nvPr/>
        </p:nvSpPr>
        <p:spPr>
          <a:xfrm>
            <a:off x="1201347"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9" name="Ellipse 28"/>
          <p:cNvSpPr/>
          <p:nvPr/>
        </p:nvSpPr>
        <p:spPr>
          <a:xfrm>
            <a:off x="1350669" y="57637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0" name="Ellipse 29"/>
          <p:cNvSpPr/>
          <p:nvPr/>
        </p:nvSpPr>
        <p:spPr>
          <a:xfrm>
            <a:off x="1499991" y="576379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1" name="Ellipse 30"/>
          <p:cNvSpPr/>
          <p:nvPr/>
        </p:nvSpPr>
        <p:spPr>
          <a:xfrm>
            <a:off x="306159"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2" name="Ellipse 31"/>
          <p:cNvSpPr/>
          <p:nvPr/>
        </p:nvSpPr>
        <p:spPr>
          <a:xfrm>
            <a:off x="455481"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3" name="Ellipse 32"/>
          <p:cNvSpPr/>
          <p:nvPr/>
        </p:nvSpPr>
        <p:spPr>
          <a:xfrm>
            <a:off x="604803"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4" name="Ellipse 33"/>
          <p:cNvSpPr/>
          <p:nvPr/>
        </p:nvSpPr>
        <p:spPr>
          <a:xfrm>
            <a:off x="756168"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5" name="Ellipse 34"/>
          <p:cNvSpPr/>
          <p:nvPr/>
        </p:nvSpPr>
        <p:spPr>
          <a:xfrm>
            <a:off x="905490"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6" name="Ellipse 35"/>
          <p:cNvSpPr/>
          <p:nvPr/>
        </p:nvSpPr>
        <p:spPr>
          <a:xfrm>
            <a:off x="1054812"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7" name="Ellipse 36"/>
          <p:cNvSpPr/>
          <p:nvPr/>
        </p:nvSpPr>
        <p:spPr>
          <a:xfrm>
            <a:off x="1201347" y="613209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8" name="Ellipse 37"/>
          <p:cNvSpPr/>
          <p:nvPr/>
        </p:nvSpPr>
        <p:spPr>
          <a:xfrm>
            <a:off x="1350669" y="613209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39" name="Ellipse 38"/>
          <p:cNvSpPr/>
          <p:nvPr/>
        </p:nvSpPr>
        <p:spPr>
          <a:xfrm>
            <a:off x="1499991" y="613209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0" name="Ellipse 39"/>
          <p:cNvSpPr/>
          <p:nvPr/>
        </p:nvSpPr>
        <p:spPr>
          <a:xfrm>
            <a:off x="306159" y="65229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1" name="Ellipse 40"/>
          <p:cNvSpPr/>
          <p:nvPr/>
        </p:nvSpPr>
        <p:spPr>
          <a:xfrm>
            <a:off x="455481" y="65229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2" name="Ellipse 41"/>
          <p:cNvSpPr/>
          <p:nvPr/>
        </p:nvSpPr>
        <p:spPr>
          <a:xfrm>
            <a:off x="604803" y="65229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3" name="Ellipse 42"/>
          <p:cNvSpPr/>
          <p:nvPr/>
        </p:nvSpPr>
        <p:spPr>
          <a:xfrm>
            <a:off x="756168" y="65229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4" name="Ellipse 43"/>
          <p:cNvSpPr/>
          <p:nvPr/>
        </p:nvSpPr>
        <p:spPr>
          <a:xfrm>
            <a:off x="905490" y="65229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5" name="Ellipse 44"/>
          <p:cNvSpPr/>
          <p:nvPr/>
        </p:nvSpPr>
        <p:spPr>
          <a:xfrm>
            <a:off x="1054812" y="65229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6" name="Ellipse 45"/>
          <p:cNvSpPr/>
          <p:nvPr/>
        </p:nvSpPr>
        <p:spPr>
          <a:xfrm>
            <a:off x="1201347" y="6522984"/>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7" name="Ellipse 46"/>
          <p:cNvSpPr/>
          <p:nvPr/>
        </p:nvSpPr>
        <p:spPr>
          <a:xfrm>
            <a:off x="1350669" y="6522984"/>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8" name="Ellipse 47"/>
          <p:cNvSpPr/>
          <p:nvPr/>
        </p:nvSpPr>
        <p:spPr>
          <a:xfrm>
            <a:off x="1499991" y="6522984"/>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49" name="Ellipse 48"/>
          <p:cNvSpPr/>
          <p:nvPr/>
        </p:nvSpPr>
        <p:spPr>
          <a:xfrm>
            <a:off x="306159"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0" name="Ellipse 49"/>
          <p:cNvSpPr/>
          <p:nvPr/>
        </p:nvSpPr>
        <p:spPr>
          <a:xfrm>
            <a:off x="455481"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1" name="Ellipse 50"/>
          <p:cNvSpPr/>
          <p:nvPr/>
        </p:nvSpPr>
        <p:spPr>
          <a:xfrm>
            <a:off x="604803"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2" name="Ellipse 51"/>
          <p:cNvSpPr/>
          <p:nvPr/>
        </p:nvSpPr>
        <p:spPr>
          <a:xfrm>
            <a:off x="756168"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3" name="Ellipse 52"/>
          <p:cNvSpPr/>
          <p:nvPr/>
        </p:nvSpPr>
        <p:spPr>
          <a:xfrm>
            <a:off x="905490"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4" name="Ellipse 53"/>
          <p:cNvSpPr/>
          <p:nvPr/>
        </p:nvSpPr>
        <p:spPr>
          <a:xfrm>
            <a:off x="1054812"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5" name="Ellipse 54"/>
          <p:cNvSpPr/>
          <p:nvPr/>
        </p:nvSpPr>
        <p:spPr>
          <a:xfrm>
            <a:off x="1201347"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6" name="Ellipse 55"/>
          <p:cNvSpPr/>
          <p:nvPr/>
        </p:nvSpPr>
        <p:spPr>
          <a:xfrm>
            <a:off x="1350669"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7" name="Ellipse 56"/>
          <p:cNvSpPr/>
          <p:nvPr/>
        </p:nvSpPr>
        <p:spPr>
          <a:xfrm>
            <a:off x="1499991" y="6913878"/>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8" name="Ellipse 57"/>
          <p:cNvSpPr/>
          <p:nvPr/>
        </p:nvSpPr>
        <p:spPr>
          <a:xfrm>
            <a:off x="306159"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59" name="Ellipse 58"/>
          <p:cNvSpPr/>
          <p:nvPr/>
        </p:nvSpPr>
        <p:spPr>
          <a:xfrm>
            <a:off x="455481"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0" name="Ellipse 59"/>
          <p:cNvSpPr/>
          <p:nvPr/>
        </p:nvSpPr>
        <p:spPr>
          <a:xfrm>
            <a:off x="604803"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1" name="Ellipse 60"/>
          <p:cNvSpPr/>
          <p:nvPr/>
        </p:nvSpPr>
        <p:spPr>
          <a:xfrm>
            <a:off x="756168"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2" name="Ellipse 61"/>
          <p:cNvSpPr/>
          <p:nvPr/>
        </p:nvSpPr>
        <p:spPr>
          <a:xfrm>
            <a:off x="905490"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3" name="Ellipse 62"/>
          <p:cNvSpPr/>
          <p:nvPr/>
        </p:nvSpPr>
        <p:spPr>
          <a:xfrm>
            <a:off x="1054812"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4" name="Ellipse 63"/>
          <p:cNvSpPr/>
          <p:nvPr/>
        </p:nvSpPr>
        <p:spPr>
          <a:xfrm>
            <a:off x="1201347"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5" name="Ellipse 64"/>
          <p:cNvSpPr/>
          <p:nvPr/>
        </p:nvSpPr>
        <p:spPr>
          <a:xfrm>
            <a:off x="1350669" y="7287125"/>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6" name="Ellipse 65"/>
          <p:cNvSpPr/>
          <p:nvPr/>
        </p:nvSpPr>
        <p:spPr>
          <a:xfrm>
            <a:off x="1499991" y="7287125"/>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7" name="Ellipse 66"/>
          <p:cNvSpPr/>
          <p:nvPr/>
        </p:nvSpPr>
        <p:spPr>
          <a:xfrm>
            <a:off x="306159"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8" name="Ellipse 67"/>
          <p:cNvSpPr/>
          <p:nvPr/>
        </p:nvSpPr>
        <p:spPr>
          <a:xfrm>
            <a:off x="455481"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69" name="Ellipse 68"/>
          <p:cNvSpPr/>
          <p:nvPr/>
        </p:nvSpPr>
        <p:spPr>
          <a:xfrm>
            <a:off x="604803"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0" name="Ellipse 69"/>
          <p:cNvSpPr/>
          <p:nvPr/>
        </p:nvSpPr>
        <p:spPr>
          <a:xfrm>
            <a:off x="756168"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1" name="Ellipse 70"/>
          <p:cNvSpPr/>
          <p:nvPr/>
        </p:nvSpPr>
        <p:spPr>
          <a:xfrm>
            <a:off x="905490"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2" name="Ellipse 71"/>
          <p:cNvSpPr/>
          <p:nvPr/>
        </p:nvSpPr>
        <p:spPr>
          <a:xfrm>
            <a:off x="1054812"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3" name="Ellipse 72"/>
          <p:cNvSpPr/>
          <p:nvPr/>
        </p:nvSpPr>
        <p:spPr>
          <a:xfrm>
            <a:off x="1201347" y="76677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4" name="Ellipse 73"/>
          <p:cNvSpPr/>
          <p:nvPr/>
        </p:nvSpPr>
        <p:spPr>
          <a:xfrm>
            <a:off x="1350669" y="76677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5" name="Ellipse 74"/>
          <p:cNvSpPr/>
          <p:nvPr/>
        </p:nvSpPr>
        <p:spPr>
          <a:xfrm>
            <a:off x="1499991" y="76677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6" name="Ellipse 75"/>
          <p:cNvSpPr/>
          <p:nvPr/>
        </p:nvSpPr>
        <p:spPr>
          <a:xfrm>
            <a:off x="296780"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7" name="Ellipse 76"/>
          <p:cNvSpPr/>
          <p:nvPr/>
        </p:nvSpPr>
        <p:spPr>
          <a:xfrm>
            <a:off x="446102"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8" name="Ellipse 77"/>
          <p:cNvSpPr/>
          <p:nvPr/>
        </p:nvSpPr>
        <p:spPr>
          <a:xfrm>
            <a:off x="595424"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79" name="Ellipse 78"/>
          <p:cNvSpPr/>
          <p:nvPr/>
        </p:nvSpPr>
        <p:spPr>
          <a:xfrm>
            <a:off x="746789"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0" name="Ellipse 79"/>
          <p:cNvSpPr/>
          <p:nvPr/>
        </p:nvSpPr>
        <p:spPr>
          <a:xfrm>
            <a:off x="896111"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1" name="Ellipse 80"/>
          <p:cNvSpPr/>
          <p:nvPr/>
        </p:nvSpPr>
        <p:spPr>
          <a:xfrm>
            <a:off x="1045433"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2" name="Ellipse 81"/>
          <p:cNvSpPr/>
          <p:nvPr/>
        </p:nvSpPr>
        <p:spPr>
          <a:xfrm>
            <a:off x="1191968"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3" name="Ellipse 82"/>
          <p:cNvSpPr/>
          <p:nvPr/>
        </p:nvSpPr>
        <p:spPr>
          <a:xfrm>
            <a:off x="1341290" y="864034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4" name="Ellipse 83"/>
          <p:cNvSpPr/>
          <p:nvPr/>
        </p:nvSpPr>
        <p:spPr>
          <a:xfrm>
            <a:off x="1490612" y="864034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5" name="Ellipse 84"/>
          <p:cNvSpPr/>
          <p:nvPr/>
        </p:nvSpPr>
        <p:spPr>
          <a:xfrm>
            <a:off x="296780"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6" name="Ellipse 85"/>
          <p:cNvSpPr/>
          <p:nvPr/>
        </p:nvSpPr>
        <p:spPr>
          <a:xfrm>
            <a:off x="446102"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7" name="Ellipse 86"/>
          <p:cNvSpPr/>
          <p:nvPr/>
        </p:nvSpPr>
        <p:spPr>
          <a:xfrm>
            <a:off x="595424"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8" name="Ellipse 87"/>
          <p:cNvSpPr/>
          <p:nvPr/>
        </p:nvSpPr>
        <p:spPr>
          <a:xfrm>
            <a:off x="746789"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89" name="Ellipse 88"/>
          <p:cNvSpPr/>
          <p:nvPr/>
        </p:nvSpPr>
        <p:spPr>
          <a:xfrm>
            <a:off x="896111"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0" name="Ellipse 89"/>
          <p:cNvSpPr/>
          <p:nvPr/>
        </p:nvSpPr>
        <p:spPr>
          <a:xfrm>
            <a:off x="1045433"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1" name="Ellipse 90"/>
          <p:cNvSpPr/>
          <p:nvPr/>
        </p:nvSpPr>
        <p:spPr>
          <a:xfrm>
            <a:off x="1191968" y="901143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2" name="Ellipse 91"/>
          <p:cNvSpPr/>
          <p:nvPr/>
        </p:nvSpPr>
        <p:spPr>
          <a:xfrm>
            <a:off x="1341290" y="901143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3" name="Ellipse 92"/>
          <p:cNvSpPr/>
          <p:nvPr/>
        </p:nvSpPr>
        <p:spPr>
          <a:xfrm>
            <a:off x="1490612" y="901143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4" name="Ellipse 93"/>
          <p:cNvSpPr/>
          <p:nvPr/>
        </p:nvSpPr>
        <p:spPr>
          <a:xfrm>
            <a:off x="296780"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5" name="Ellipse 94"/>
          <p:cNvSpPr/>
          <p:nvPr/>
        </p:nvSpPr>
        <p:spPr>
          <a:xfrm>
            <a:off x="446102"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6" name="Ellipse 95"/>
          <p:cNvSpPr/>
          <p:nvPr/>
        </p:nvSpPr>
        <p:spPr>
          <a:xfrm>
            <a:off x="595424"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7" name="Ellipse 96"/>
          <p:cNvSpPr/>
          <p:nvPr/>
        </p:nvSpPr>
        <p:spPr>
          <a:xfrm>
            <a:off x="746789"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8" name="Ellipse 97"/>
          <p:cNvSpPr/>
          <p:nvPr/>
        </p:nvSpPr>
        <p:spPr>
          <a:xfrm>
            <a:off x="896111"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99" name="Ellipse 98"/>
          <p:cNvSpPr/>
          <p:nvPr/>
        </p:nvSpPr>
        <p:spPr>
          <a:xfrm>
            <a:off x="1045433"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0" name="Ellipse 99"/>
          <p:cNvSpPr/>
          <p:nvPr/>
        </p:nvSpPr>
        <p:spPr>
          <a:xfrm>
            <a:off x="1191968"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1" name="Ellipse 100"/>
          <p:cNvSpPr/>
          <p:nvPr/>
        </p:nvSpPr>
        <p:spPr>
          <a:xfrm>
            <a:off x="1341290"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2" name="Ellipse 101"/>
          <p:cNvSpPr/>
          <p:nvPr/>
        </p:nvSpPr>
        <p:spPr>
          <a:xfrm>
            <a:off x="1490612" y="938253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3" name="Ellipse 102"/>
          <p:cNvSpPr/>
          <p:nvPr/>
        </p:nvSpPr>
        <p:spPr>
          <a:xfrm>
            <a:off x="306159"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4" name="Ellipse 103"/>
          <p:cNvSpPr/>
          <p:nvPr/>
        </p:nvSpPr>
        <p:spPr>
          <a:xfrm>
            <a:off x="455481"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5" name="Ellipse 104"/>
          <p:cNvSpPr/>
          <p:nvPr/>
        </p:nvSpPr>
        <p:spPr>
          <a:xfrm>
            <a:off x="604803"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6" name="Ellipse 105"/>
          <p:cNvSpPr/>
          <p:nvPr/>
        </p:nvSpPr>
        <p:spPr>
          <a:xfrm>
            <a:off x="756168"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7" name="Ellipse 106"/>
          <p:cNvSpPr/>
          <p:nvPr/>
        </p:nvSpPr>
        <p:spPr>
          <a:xfrm>
            <a:off x="905490"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8" name="Ellipse 107"/>
          <p:cNvSpPr/>
          <p:nvPr/>
        </p:nvSpPr>
        <p:spPr>
          <a:xfrm>
            <a:off x="1054812"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09" name="Ellipse 108"/>
          <p:cNvSpPr/>
          <p:nvPr/>
        </p:nvSpPr>
        <p:spPr>
          <a:xfrm>
            <a:off x="1201347"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10" name="Ellipse 109"/>
          <p:cNvSpPr/>
          <p:nvPr/>
        </p:nvSpPr>
        <p:spPr>
          <a:xfrm>
            <a:off x="1350669"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11" name="Ellipse 110"/>
          <p:cNvSpPr/>
          <p:nvPr/>
        </p:nvSpPr>
        <p:spPr>
          <a:xfrm>
            <a:off x="1499991" y="53886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pic>
        <p:nvPicPr>
          <p:cNvPr id="121" name="Image 120"/>
          <p:cNvPicPr>
            <a:picLocks noChangeAspect="1"/>
          </p:cNvPicPr>
          <p:nvPr/>
        </p:nvPicPr>
        <p:blipFill rotWithShape="1">
          <a:blip r:embed="rId3">
            <a:extLst>
              <a:ext uri="{28A0092B-C50C-407E-A947-70E740481C1C}">
                <a14:useLocalDpi xmlns:a14="http://schemas.microsoft.com/office/drawing/2010/main" val="0"/>
              </a:ext>
            </a:extLst>
          </a:blip>
          <a:srcRect l="28950" r="5989"/>
          <a:stretch/>
        </p:blipFill>
        <p:spPr>
          <a:xfrm>
            <a:off x="2768589" y="149343"/>
            <a:ext cx="1320821" cy="1355017"/>
          </a:xfrm>
          <a:prstGeom prst="ellipse">
            <a:avLst/>
          </a:prstGeom>
          <a:ln>
            <a:solidFill>
              <a:srgbClr val="404041"/>
            </a:solidFill>
            <a:prstDash val="dash"/>
          </a:ln>
        </p:spPr>
      </p:pic>
    </p:spTree>
    <p:extLst>
      <p:ext uri="{BB962C8B-B14F-4D97-AF65-F5344CB8AC3E}">
        <p14:creationId xmlns:p14="http://schemas.microsoft.com/office/powerpoint/2010/main" val="1011777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20456469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613</TotalTime>
  <Words>661</Words>
  <Application>Microsoft Macintosh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Appleseed A GRAPHIC DESIGNER</dc:title>
  <dc:creator>Yodhi</dc:creator>
  <cp:lastModifiedBy>Axel Maille</cp:lastModifiedBy>
  <cp:revision>72</cp:revision>
  <dcterms:created xsi:type="dcterms:W3CDTF">2016-06-13T19:57:38Z</dcterms:created>
  <dcterms:modified xsi:type="dcterms:W3CDTF">2020-11-18T15:17:09Z</dcterms:modified>
</cp:coreProperties>
</file>