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9" r:id="rId2"/>
    <p:sldId id="260" r:id="rId3"/>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49599"/>
    <a:srgbClr val="404041"/>
    <a:srgbClr val="5E996D"/>
    <a:srgbClr val="7FB2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279" autoAdjust="0"/>
    <p:restoredTop sz="86436"/>
  </p:normalViewPr>
  <p:slideViewPr>
    <p:cSldViewPr snapToGrid="0">
      <p:cViewPr>
        <p:scale>
          <a:sx n="100" d="100"/>
          <a:sy n="100" d="100"/>
        </p:scale>
        <p:origin x="3528" y="-69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D4A941-B9F2-45FC-A3BE-5067225D971F}" type="datetimeFigureOut">
              <a:rPr lang="en-GB" smtClean="0"/>
              <a:t>29/06/2022</a:t>
            </a:fld>
            <a:endParaRPr lang="en-GB"/>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CE974-62BD-46B5-97A3-B2AD892EB766}" type="slidenum">
              <a:rPr lang="en-GB" smtClean="0"/>
              <a:t>‹N°›</a:t>
            </a:fld>
            <a:endParaRPr lang="en-GB"/>
          </a:p>
        </p:txBody>
      </p:sp>
    </p:spTree>
    <p:extLst>
      <p:ext uri="{BB962C8B-B14F-4D97-AF65-F5344CB8AC3E}">
        <p14:creationId xmlns:p14="http://schemas.microsoft.com/office/powerpoint/2010/main" val="2965065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B81B2EA-72FB-4D17-8C82-4B53A14DEDA5}" type="datetimeFigureOut">
              <a:rPr lang="en-GB" smtClean="0"/>
              <a:t>29/06/2022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3197322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81B2EA-72FB-4D17-8C82-4B53A14DEDA5}" type="datetimeFigureOut">
              <a:rPr lang="en-GB" smtClean="0"/>
              <a:t>29/06/2022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2131473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81B2EA-72FB-4D17-8C82-4B53A14DEDA5}" type="datetimeFigureOut">
              <a:rPr lang="en-GB" smtClean="0"/>
              <a:t>29/06/2022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3909520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81B2EA-72FB-4D17-8C82-4B53A14DEDA5}" type="datetimeFigureOut">
              <a:rPr lang="en-GB" smtClean="0"/>
              <a:t>29/06/2022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418270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81B2EA-72FB-4D17-8C82-4B53A14DEDA5}" type="datetimeFigureOut">
              <a:rPr lang="en-GB" smtClean="0"/>
              <a:t>29/06/2022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518297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B81B2EA-72FB-4D17-8C82-4B53A14DEDA5}" type="datetimeFigureOut">
              <a:rPr lang="en-GB" smtClean="0"/>
              <a:t>29/06/2022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4220067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B81B2EA-72FB-4D17-8C82-4B53A14DEDA5}" type="datetimeFigureOut">
              <a:rPr lang="en-GB" smtClean="0"/>
              <a:t>29/06/2022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2272215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B81B2EA-72FB-4D17-8C82-4B53A14DEDA5}" type="datetimeFigureOut">
              <a:rPr lang="en-GB" smtClean="0"/>
              <a:t>29/06/2022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401503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81B2EA-72FB-4D17-8C82-4B53A14DEDA5}" type="datetimeFigureOut">
              <a:rPr lang="en-GB" smtClean="0"/>
              <a:t>29/06/2022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1820175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B81B2EA-72FB-4D17-8C82-4B53A14DEDA5}" type="datetimeFigureOut">
              <a:rPr lang="en-GB" smtClean="0"/>
              <a:t>29/06/2022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263848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B81B2EA-72FB-4D17-8C82-4B53A14DEDA5}" type="datetimeFigureOut">
              <a:rPr lang="en-GB" smtClean="0"/>
              <a:t>29/06/2022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1152553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B81B2EA-72FB-4D17-8C82-4B53A14DEDA5}" type="datetimeFigureOut">
              <a:rPr lang="en-GB" smtClean="0"/>
              <a:t>29/06/2022</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C1333937-BD36-4AFC-B7C9-792F981189B1}" type="slidenum">
              <a:rPr lang="en-GB" smtClean="0"/>
              <a:t>‹N°›</a:t>
            </a:fld>
            <a:endParaRPr lang="en-GB"/>
          </a:p>
        </p:txBody>
      </p:sp>
    </p:spTree>
    <p:extLst>
      <p:ext uri="{BB962C8B-B14F-4D97-AF65-F5344CB8AC3E}">
        <p14:creationId xmlns:p14="http://schemas.microsoft.com/office/powerpoint/2010/main" val="38848609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75" name="Rectangle 74"/>
          <p:cNvSpPr/>
          <p:nvPr/>
        </p:nvSpPr>
        <p:spPr>
          <a:xfrm>
            <a:off x="2359805" y="2313848"/>
            <a:ext cx="4446629" cy="202637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74" name="Rectangle 73"/>
          <p:cNvSpPr/>
          <p:nvPr/>
        </p:nvSpPr>
        <p:spPr>
          <a:xfrm>
            <a:off x="2359805" y="8359832"/>
            <a:ext cx="4446629" cy="116989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73" name="Rectangle 72"/>
          <p:cNvSpPr/>
          <p:nvPr/>
        </p:nvSpPr>
        <p:spPr>
          <a:xfrm>
            <a:off x="2359806" y="7195204"/>
            <a:ext cx="4446629" cy="112377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72" name="Rectangle 71"/>
          <p:cNvSpPr/>
          <p:nvPr/>
        </p:nvSpPr>
        <p:spPr>
          <a:xfrm>
            <a:off x="2359806" y="5984455"/>
            <a:ext cx="4446629" cy="116989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62" name="Rectangle 61"/>
          <p:cNvSpPr/>
          <p:nvPr/>
        </p:nvSpPr>
        <p:spPr>
          <a:xfrm>
            <a:off x="2359806" y="4773706"/>
            <a:ext cx="4446629" cy="116989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3" name="TextBox 2"/>
          <p:cNvSpPr txBox="1"/>
          <p:nvPr/>
        </p:nvSpPr>
        <p:spPr>
          <a:xfrm>
            <a:off x="2097981" y="193653"/>
            <a:ext cx="4272323" cy="461665"/>
          </a:xfrm>
          <a:prstGeom prst="rect">
            <a:avLst/>
          </a:prstGeom>
          <a:noFill/>
        </p:spPr>
        <p:txBody>
          <a:bodyPr wrap="none" rtlCol="0">
            <a:spAutoFit/>
          </a:bodyPr>
          <a:lstStyle/>
          <a:p>
            <a:r>
              <a:rPr lang="en-GB" sz="2400" b="1" spc="300" dirty="0">
                <a:latin typeface="Century Gothic" panose="020B0502020202020204" pitchFamily="34" charset="0"/>
                <a:ea typeface="Times New Roman" charset="0"/>
                <a:cs typeface="Times New Roman" charset="0"/>
              </a:rPr>
              <a:t>Alexandre JOHNSPEED</a:t>
            </a:r>
          </a:p>
        </p:txBody>
      </p:sp>
      <p:sp>
        <p:nvSpPr>
          <p:cNvPr id="4" name="TextBox 3"/>
          <p:cNvSpPr txBox="1"/>
          <p:nvPr/>
        </p:nvSpPr>
        <p:spPr>
          <a:xfrm>
            <a:off x="2097981" y="584670"/>
            <a:ext cx="1633781" cy="246221"/>
          </a:xfrm>
          <a:prstGeom prst="rect">
            <a:avLst/>
          </a:prstGeom>
          <a:noFill/>
        </p:spPr>
        <p:txBody>
          <a:bodyPr wrap="none" rtlCol="0">
            <a:spAutoFit/>
          </a:bodyPr>
          <a:lstStyle/>
          <a:p>
            <a:r>
              <a:rPr lang="en-US" sz="1000" i="1" spc="300" dirty="0">
                <a:latin typeface="Century Gothic" panose="020B0502020202020204" pitchFamily="34" charset="0"/>
                <a:ea typeface="Times New Roman" charset="0"/>
                <a:cs typeface="Times New Roman" charset="0"/>
              </a:rPr>
              <a:t>TITRE DU POSTE</a:t>
            </a:r>
            <a:endParaRPr lang="en-GB" sz="1000" i="1" spc="300" dirty="0">
              <a:latin typeface="Century Gothic" panose="020B0502020202020204" pitchFamily="34" charset="0"/>
              <a:ea typeface="Times New Roman" charset="0"/>
              <a:cs typeface="Times New Roman" charset="0"/>
            </a:endParaRPr>
          </a:p>
        </p:txBody>
      </p:sp>
      <p:sp>
        <p:nvSpPr>
          <p:cNvPr id="5" name="TextBox 4"/>
          <p:cNvSpPr txBox="1"/>
          <p:nvPr/>
        </p:nvSpPr>
        <p:spPr>
          <a:xfrm>
            <a:off x="2097980" y="813149"/>
            <a:ext cx="4272323" cy="553998"/>
          </a:xfrm>
          <a:prstGeom prst="rect">
            <a:avLst/>
          </a:prstGeom>
          <a:noFill/>
        </p:spPr>
        <p:txBody>
          <a:bodyPr wrap="square" rtlCol="0">
            <a:spAutoFit/>
          </a:bodyPr>
          <a:lstStyle/>
          <a:p>
            <a:pPr>
              <a:lnSpc>
                <a:spcPct val="100000"/>
              </a:lnSpc>
            </a:pPr>
            <a:r>
              <a:rPr lang="en-US" sz="1000" i="1" dirty="0" err="1">
                <a:latin typeface="Century Gothic" panose="020B0502020202020204" pitchFamily="34" charset="0"/>
                <a:ea typeface="Times New Roman" charset="0"/>
                <a:cs typeface="Times New Roman" charset="0"/>
              </a:rPr>
              <a:t>Décrivez</a:t>
            </a:r>
            <a:r>
              <a:rPr lang="en-US" sz="1000" i="1" dirty="0">
                <a:latin typeface="Century Gothic" panose="020B0502020202020204" pitchFamily="34" charset="0"/>
                <a:ea typeface="Times New Roman" charset="0"/>
                <a:cs typeface="Times New Roman" charset="0"/>
              </a:rPr>
              <a:t> </a:t>
            </a:r>
            <a:r>
              <a:rPr lang="en-US" sz="1000" i="1" dirty="0" err="1">
                <a:latin typeface="Century Gothic" panose="020B0502020202020204" pitchFamily="34" charset="0"/>
                <a:ea typeface="Times New Roman" charset="0"/>
                <a:cs typeface="Times New Roman" charset="0"/>
              </a:rPr>
              <a:t>en</a:t>
            </a:r>
            <a:r>
              <a:rPr lang="en-US" sz="1000" i="1" dirty="0">
                <a:latin typeface="Century Gothic" panose="020B0502020202020204" pitchFamily="34" charset="0"/>
                <a:ea typeface="Times New Roman" charset="0"/>
                <a:cs typeface="Times New Roman" charset="0"/>
              </a:rPr>
              <a:t> </a:t>
            </a:r>
            <a:r>
              <a:rPr lang="en-US" sz="1000" i="1" dirty="0" err="1">
                <a:latin typeface="Century Gothic" panose="020B0502020202020204" pitchFamily="34" charset="0"/>
                <a:ea typeface="Times New Roman" charset="0"/>
                <a:cs typeface="Times New Roman" charset="0"/>
              </a:rPr>
              <a:t>quelques</a:t>
            </a:r>
            <a:r>
              <a:rPr lang="en-US" sz="1000" i="1" dirty="0">
                <a:latin typeface="Century Gothic" panose="020B0502020202020204" pitchFamily="34" charset="0"/>
                <a:ea typeface="Times New Roman" charset="0"/>
                <a:cs typeface="Times New Roman" charset="0"/>
              </a:rPr>
              <a:t> </a:t>
            </a:r>
            <a:r>
              <a:rPr lang="en-US" sz="1000" i="1" dirty="0" err="1">
                <a:latin typeface="Century Gothic" panose="020B0502020202020204" pitchFamily="34" charset="0"/>
                <a:ea typeface="Times New Roman" charset="0"/>
                <a:cs typeface="Times New Roman" charset="0"/>
              </a:rPr>
              <a:t>lignes</a:t>
            </a:r>
            <a:r>
              <a:rPr lang="en-US" sz="1000" i="1" dirty="0">
                <a:latin typeface="Century Gothic" panose="020B0502020202020204" pitchFamily="34" charset="0"/>
                <a:ea typeface="Times New Roman" charset="0"/>
                <a:cs typeface="Times New Roman" charset="0"/>
              </a:rPr>
              <a:t> </a:t>
            </a:r>
            <a:r>
              <a:rPr lang="en-US" sz="1000" i="1" dirty="0" err="1">
                <a:latin typeface="Century Gothic" panose="020B0502020202020204" pitchFamily="34" charset="0"/>
                <a:ea typeface="Times New Roman" charset="0"/>
                <a:cs typeface="Times New Roman" charset="0"/>
              </a:rPr>
              <a:t>vos</a:t>
            </a:r>
            <a:r>
              <a:rPr lang="en-US" sz="1000" i="1" dirty="0">
                <a:latin typeface="Century Gothic" panose="020B0502020202020204" pitchFamily="34" charset="0"/>
                <a:ea typeface="Times New Roman" charset="0"/>
                <a:cs typeface="Times New Roman" charset="0"/>
              </a:rPr>
              <a:t> </a:t>
            </a:r>
            <a:r>
              <a:rPr lang="en-US" sz="1000" i="1" dirty="0" err="1">
                <a:latin typeface="Century Gothic" panose="020B0502020202020204" pitchFamily="34" charset="0"/>
                <a:ea typeface="Times New Roman" charset="0"/>
                <a:cs typeface="Times New Roman" charset="0"/>
              </a:rPr>
              <a:t>compétences</a:t>
            </a:r>
            <a:r>
              <a:rPr lang="en-US" sz="1000" i="1" dirty="0">
                <a:latin typeface="Century Gothic" panose="020B0502020202020204" pitchFamily="34" charset="0"/>
                <a:ea typeface="Times New Roman" charset="0"/>
                <a:cs typeface="Times New Roman" charset="0"/>
              </a:rPr>
              <a:t> </a:t>
            </a:r>
            <a:r>
              <a:rPr lang="en-US" sz="1000" i="1" dirty="0" err="1">
                <a:latin typeface="Century Gothic" panose="020B0502020202020204" pitchFamily="34" charset="0"/>
                <a:ea typeface="Times New Roman" charset="0"/>
                <a:cs typeface="Times New Roman" charset="0"/>
              </a:rPr>
              <a:t>clés</a:t>
            </a:r>
            <a:r>
              <a:rPr lang="en-US" sz="1000" i="1" dirty="0">
                <a:latin typeface="Century Gothic" panose="020B0502020202020204" pitchFamily="34" charset="0"/>
                <a:ea typeface="Times New Roman" charset="0"/>
                <a:cs typeface="Times New Roman" charset="0"/>
              </a:rPr>
              <a:t> pour le poste et </a:t>
            </a:r>
            <a:r>
              <a:rPr lang="en-US" sz="1000" i="1" dirty="0" err="1">
                <a:latin typeface="Century Gothic" panose="020B0502020202020204" pitchFamily="34" charset="0"/>
                <a:ea typeface="Times New Roman" charset="0"/>
                <a:cs typeface="Times New Roman" charset="0"/>
              </a:rPr>
              <a:t>vos</a:t>
            </a:r>
            <a:r>
              <a:rPr lang="en-US" sz="1000" i="1" dirty="0">
                <a:latin typeface="Century Gothic" panose="020B0502020202020204" pitchFamily="34" charset="0"/>
                <a:ea typeface="Times New Roman" charset="0"/>
                <a:cs typeface="Times New Roman" charset="0"/>
              </a:rPr>
              <a:t> </a:t>
            </a:r>
            <a:r>
              <a:rPr lang="en-US" sz="1000" i="1" dirty="0" err="1">
                <a:latin typeface="Century Gothic" panose="020B0502020202020204" pitchFamily="34" charset="0"/>
                <a:ea typeface="Times New Roman" charset="0"/>
                <a:cs typeface="Times New Roman" charset="0"/>
              </a:rPr>
              <a:t>objectifs</a:t>
            </a:r>
            <a:r>
              <a:rPr lang="en-US" sz="1000" i="1" dirty="0">
                <a:latin typeface="Century Gothic" panose="020B0502020202020204" pitchFamily="34" charset="0"/>
                <a:ea typeface="Times New Roman" charset="0"/>
                <a:cs typeface="Times New Roman" charset="0"/>
              </a:rPr>
              <a:t> de </a:t>
            </a:r>
            <a:r>
              <a:rPr lang="en-US" sz="1000" i="1" dirty="0" err="1">
                <a:latin typeface="Century Gothic" panose="020B0502020202020204" pitchFamily="34" charset="0"/>
                <a:ea typeface="Times New Roman" charset="0"/>
                <a:cs typeface="Times New Roman" charset="0"/>
              </a:rPr>
              <a:t>carrière</a:t>
            </a:r>
            <a:r>
              <a:rPr lang="en-US" sz="1000" i="1" dirty="0">
                <a:latin typeface="Century Gothic" panose="020B0502020202020204" pitchFamily="34" charset="0"/>
                <a:ea typeface="Times New Roman" charset="0"/>
                <a:cs typeface="Times New Roman" charset="0"/>
              </a:rPr>
              <a:t>. </a:t>
            </a:r>
            <a:r>
              <a:rPr lang="en-US" sz="1000" i="1" dirty="0" err="1">
                <a:latin typeface="Century Gothic" panose="020B0502020202020204" pitchFamily="34" charset="0"/>
                <a:ea typeface="Times New Roman" charset="0"/>
                <a:cs typeface="Times New Roman" charset="0"/>
              </a:rPr>
              <a:t>Vous</a:t>
            </a:r>
            <a:r>
              <a:rPr lang="en-US" sz="1000" i="1" dirty="0">
                <a:latin typeface="Century Gothic" panose="020B0502020202020204" pitchFamily="34" charset="0"/>
                <a:ea typeface="Times New Roman" charset="0"/>
                <a:cs typeface="Times New Roman" charset="0"/>
              </a:rPr>
              <a:t> </a:t>
            </a:r>
            <a:r>
              <a:rPr lang="en-US" sz="1000" i="1" dirty="0" err="1">
                <a:latin typeface="Century Gothic" panose="020B0502020202020204" pitchFamily="34" charset="0"/>
                <a:ea typeface="Times New Roman" charset="0"/>
                <a:cs typeface="Times New Roman" charset="0"/>
              </a:rPr>
              <a:t>pouvez</a:t>
            </a:r>
            <a:r>
              <a:rPr lang="en-US" sz="1000" i="1" dirty="0">
                <a:latin typeface="Century Gothic" panose="020B0502020202020204" pitchFamily="34" charset="0"/>
                <a:ea typeface="Times New Roman" charset="0"/>
                <a:cs typeface="Times New Roman" charset="0"/>
              </a:rPr>
              <a:t> les </a:t>
            </a:r>
            <a:r>
              <a:rPr lang="en-US" sz="1000" i="1" dirty="0" err="1">
                <a:latin typeface="Century Gothic" panose="020B0502020202020204" pitchFamily="34" charset="0"/>
                <a:ea typeface="Times New Roman" charset="0"/>
                <a:cs typeface="Times New Roman" charset="0"/>
              </a:rPr>
              <a:t>mettre</a:t>
            </a:r>
            <a:r>
              <a:rPr lang="en-US" sz="1000" i="1" dirty="0">
                <a:latin typeface="Century Gothic" panose="020B0502020202020204" pitchFamily="34" charset="0"/>
                <a:ea typeface="Times New Roman" charset="0"/>
                <a:cs typeface="Times New Roman" charset="0"/>
              </a:rPr>
              <a:t> </a:t>
            </a:r>
            <a:r>
              <a:rPr lang="en-US" sz="1000" i="1" dirty="0" err="1">
                <a:latin typeface="Century Gothic" panose="020B0502020202020204" pitchFamily="34" charset="0"/>
                <a:ea typeface="Times New Roman" charset="0"/>
                <a:cs typeface="Times New Roman" charset="0"/>
              </a:rPr>
              <a:t>en</a:t>
            </a:r>
            <a:r>
              <a:rPr lang="en-US" sz="1000" i="1" dirty="0">
                <a:latin typeface="Century Gothic" panose="020B0502020202020204" pitchFamily="34" charset="0"/>
                <a:ea typeface="Times New Roman" charset="0"/>
                <a:cs typeface="Times New Roman" charset="0"/>
              </a:rPr>
              <a:t> </a:t>
            </a:r>
            <a:r>
              <a:rPr lang="en-US" sz="1000" i="1" dirty="0" err="1">
                <a:latin typeface="Century Gothic" panose="020B0502020202020204" pitchFamily="34" charset="0"/>
                <a:ea typeface="Times New Roman" charset="0"/>
                <a:cs typeface="Times New Roman" charset="0"/>
              </a:rPr>
              <a:t>forme</a:t>
            </a:r>
            <a:r>
              <a:rPr lang="en-US" sz="1000" i="1" dirty="0">
                <a:latin typeface="Century Gothic" panose="020B0502020202020204" pitchFamily="34" charset="0"/>
                <a:ea typeface="Times New Roman" charset="0"/>
                <a:cs typeface="Times New Roman" charset="0"/>
              </a:rPr>
              <a:t> </a:t>
            </a:r>
            <a:r>
              <a:rPr lang="en-US" sz="1000" i="1" dirty="0" err="1">
                <a:latin typeface="Century Gothic" panose="020B0502020202020204" pitchFamily="34" charset="0"/>
                <a:ea typeface="Times New Roman" charset="0"/>
                <a:cs typeface="Times New Roman" charset="0"/>
              </a:rPr>
              <a:t>à</a:t>
            </a:r>
            <a:r>
              <a:rPr lang="en-US" sz="1000" i="1" dirty="0">
                <a:latin typeface="Century Gothic" panose="020B0502020202020204" pitchFamily="34" charset="0"/>
                <a:ea typeface="Times New Roman" charset="0"/>
                <a:cs typeface="Times New Roman" charset="0"/>
              </a:rPr>
              <a:t> </a:t>
            </a:r>
            <a:r>
              <a:rPr lang="en-US" sz="1000" i="1" dirty="0" err="1">
                <a:latin typeface="Century Gothic" panose="020B0502020202020204" pitchFamily="34" charset="0"/>
                <a:ea typeface="Times New Roman" charset="0"/>
                <a:cs typeface="Times New Roman" charset="0"/>
              </a:rPr>
              <a:t>l’aide</a:t>
            </a:r>
            <a:r>
              <a:rPr lang="en-US" sz="1000" i="1" dirty="0">
                <a:latin typeface="Century Gothic" panose="020B0502020202020204" pitchFamily="34" charset="0"/>
                <a:ea typeface="Times New Roman" charset="0"/>
                <a:cs typeface="Times New Roman" charset="0"/>
              </a:rPr>
              <a:t> de </a:t>
            </a:r>
            <a:r>
              <a:rPr lang="en-US" sz="1000" i="1" dirty="0" err="1">
                <a:latin typeface="Century Gothic" panose="020B0502020202020204" pitchFamily="34" charset="0"/>
                <a:ea typeface="Times New Roman" charset="0"/>
                <a:cs typeface="Times New Roman" charset="0"/>
              </a:rPr>
              <a:t>puces</a:t>
            </a:r>
            <a:r>
              <a:rPr lang="en-US" sz="1000" i="1" dirty="0">
                <a:latin typeface="Century Gothic" panose="020B0502020202020204" pitchFamily="34" charset="0"/>
                <a:ea typeface="Times New Roman" charset="0"/>
                <a:cs typeface="Times New Roman" charset="0"/>
              </a:rPr>
              <a:t> </a:t>
            </a:r>
            <a:r>
              <a:rPr lang="en-US" sz="1000" i="1" dirty="0" err="1">
                <a:latin typeface="Century Gothic" panose="020B0502020202020204" pitchFamily="34" charset="0"/>
                <a:ea typeface="Times New Roman" charset="0"/>
                <a:cs typeface="Times New Roman" charset="0"/>
              </a:rPr>
              <a:t>ou</a:t>
            </a:r>
            <a:r>
              <a:rPr lang="en-US" sz="1000" i="1" dirty="0">
                <a:latin typeface="Century Gothic" panose="020B0502020202020204" pitchFamily="34" charset="0"/>
                <a:ea typeface="Times New Roman" charset="0"/>
                <a:cs typeface="Times New Roman" charset="0"/>
              </a:rPr>
              <a:t> les </a:t>
            </a:r>
            <a:r>
              <a:rPr lang="en-US" sz="1000" i="1" dirty="0" err="1">
                <a:latin typeface="Century Gothic" panose="020B0502020202020204" pitchFamily="34" charset="0"/>
                <a:ea typeface="Times New Roman" charset="0"/>
                <a:cs typeface="Times New Roman" charset="0"/>
              </a:rPr>
              <a:t>laisser</a:t>
            </a:r>
            <a:r>
              <a:rPr lang="en-US" sz="1000" i="1" dirty="0">
                <a:latin typeface="Century Gothic" panose="020B0502020202020204" pitchFamily="34" charset="0"/>
                <a:ea typeface="Times New Roman" charset="0"/>
                <a:cs typeface="Times New Roman" charset="0"/>
              </a:rPr>
              <a:t> sous </a:t>
            </a:r>
            <a:r>
              <a:rPr lang="en-US" sz="1000" i="1" dirty="0" err="1">
                <a:latin typeface="Century Gothic" panose="020B0502020202020204" pitchFamily="34" charset="0"/>
                <a:ea typeface="Times New Roman" charset="0"/>
                <a:cs typeface="Times New Roman" charset="0"/>
              </a:rPr>
              <a:t>forme</a:t>
            </a:r>
            <a:r>
              <a:rPr lang="en-US" sz="1000" i="1" dirty="0">
                <a:latin typeface="Century Gothic" panose="020B0502020202020204" pitchFamily="34" charset="0"/>
                <a:ea typeface="Times New Roman" charset="0"/>
                <a:cs typeface="Times New Roman" charset="0"/>
              </a:rPr>
              <a:t> de </a:t>
            </a:r>
            <a:r>
              <a:rPr lang="en-US" sz="1000" i="1" dirty="0" err="1">
                <a:latin typeface="Century Gothic" panose="020B0502020202020204" pitchFamily="34" charset="0"/>
                <a:ea typeface="Times New Roman" charset="0"/>
                <a:cs typeface="Times New Roman" charset="0"/>
              </a:rPr>
              <a:t>texte</a:t>
            </a:r>
            <a:r>
              <a:rPr lang="en-US" sz="1000" i="1" dirty="0">
                <a:latin typeface="Century Gothic" panose="020B0502020202020204" pitchFamily="34" charset="0"/>
                <a:ea typeface="Times New Roman" charset="0"/>
                <a:cs typeface="Times New Roman" charset="0"/>
              </a:rPr>
              <a:t> </a:t>
            </a:r>
            <a:r>
              <a:rPr lang="en-US" sz="1000" i="1" dirty="0" err="1">
                <a:latin typeface="Century Gothic" panose="020B0502020202020204" pitchFamily="34" charset="0"/>
                <a:ea typeface="Times New Roman" charset="0"/>
                <a:cs typeface="Times New Roman" charset="0"/>
              </a:rPr>
              <a:t>plein</a:t>
            </a:r>
            <a:r>
              <a:rPr lang="en-US" sz="1000" i="1" dirty="0">
                <a:latin typeface="Century Gothic" panose="020B0502020202020204" pitchFamily="34" charset="0"/>
                <a:ea typeface="Times New Roman" charset="0"/>
                <a:cs typeface="Times New Roman" charset="0"/>
              </a:rPr>
              <a:t>.</a:t>
            </a:r>
            <a:endParaRPr lang="en-GB" sz="1000" i="1" dirty="0">
              <a:latin typeface="Century Gothic" panose="020B0502020202020204" pitchFamily="34" charset="0"/>
              <a:ea typeface="Times New Roman" charset="0"/>
              <a:cs typeface="Times New Roman" charset="0"/>
            </a:endParaRPr>
          </a:p>
        </p:txBody>
      </p:sp>
      <p:sp>
        <p:nvSpPr>
          <p:cNvPr id="6" name="TextBox 5"/>
          <p:cNvSpPr txBox="1"/>
          <p:nvPr/>
        </p:nvSpPr>
        <p:spPr>
          <a:xfrm>
            <a:off x="117137" y="1808223"/>
            <a:ext cx="2021225" cy="1354217"/>
          </a:xfrm>
          <a:prstGeom prst="rect">
            <a:avLst/>
          </a:prstGeom>
          <a:noFill/>
        </p:spPr>
        <p:txBody>
          <a:bodyPr wrap="square" rtlCol="0">
            <a:spAutoFit/>
          </a:bodyPr>
          <a:lstStyle/>
          <a:p>
            <a:pPr>
              <a:spcBef>
                <a:spcPts val="300"/>
              </a:spcBef>
            </a:pPr>
            <a:r>
              <a:rPr lang="en-GB" sz="1100" b="1" dirty="0">
                <a:solidFill>
                  <a:schemeClr val="tx1">
                    <a:lumMod val="75000"/>
                    <a:lumOff val="25000"/>
                  </a:schemeClr>
                </a:solidFill>
                <a:latin typeface="Century Gothic" panose="020B0502020202020204" pitchFamily="34" charset="0"/>
                <a:ea typeface="Times New Roman" charset="0"/>
                <a:cs typeface="Times New Roman" charset="0"/>
              </a:rPr>
              <a:t>ADDRESSE</a:t>
            </a:r>
          </a:p>
          <a:p>
            <a:r>
              <a:rPr lang="en-GB" sz="1100" dirty="0">
                <a:solidFill>
                  <a:schemeClr val="tx1">
                    <a:lumMod val="75000"/>
                    <a:lumOff val="25000"/>
                  </a:schemeClr>
                </a:solidFill>
                <a:latin typeface="Century Gothic" panose="020B0502020202020204" pitchFamily="34" charset="0"/>
                <a:ea typeface="Times New Roman" charset="0"/>
                <a:cs typeface="Times New Roman" charset="0"/>
              </a:rPr>
              <a:t>17 Rue de la </a:t>
            </a:r>
            <a:r>
              <a:rPr lang="en-GB" sz="1100" dirty="0" err="1">
                <a:solidFill>
                  <a:schemeClr val="tx1">
                    <a:lumMod val="75000"/>
                    <a:lumOff val="25000"/>
                  </a:schemeClr>
                </a:solidFill>
                <a:latin typeface="Century Gothic" panose="020B0502020202020204" pitchFamily="34" charset="0"/>
                <a:ea typeface="Times New Roman" charset="0"/>
                <a:cs typeface="Times New Roman" charset="0"/>
              </a:rPr>
              <a:t>Réussite</a:t>
            </a:r>
            <a:r>
              <a:rPr lang="en-GB" sz="1100" dirty="0">
                <a:solidFill>
                  <a:schemeClr val="tx1">
                    <a:lumMod val="75000"/>
                    <a:lumOff val="25000"/>
                  </a:schemeClr>
                </a:solidFill>
                <a:latin typeface="Century Gothic" panose="020B0502020202020204" pitchFamily="34" charset="0"/>
                <a:ea typeface="Times New Roman" charset="0"/>
                <a:cs typeface="Times New Roman" charset="0"/>
              </a:rPr>
              <a:t> 75012 Paris</a:t>
            </a:r>
          </a:p>
          <a:p>
            <a:pPr>
              <a:spcBef>
                <a:spcPts val="300"/>
              </a:spcBef>
            </a:pPr>
            <a:r>
              <a:rPr lang="en-GB" sz="1100" b="1" dirty="0">
                <a:solidFill>
                  <a:schemeClr val="tx1">
                    <a:lumMod val="75000"/>
                    <a:lumOff val="25000"/>
                  </a:schemeClr>
                </a:solidFill>
                <a:latin typeface="Century Gothic" panose="020B0502020202020204" pitchFamily="34" charset="0"/>
                <a:ea typeface="Times New Roman" charset="0"/>
                <a:cs typeface="Times New Roman" charset="0"/>
              </a:rPr>
              <a:t>PHONE</a:t>
            </a:r>
          </a:p>
          <a:p>
            <a:r>
              <a:rPr lang="en-GB" sz="1100" dirty="0">
                <a:solidFill>
                  <a:schemeClr val="tx1">
                    <a:lumMod val="75000"/>
                    <a:lumOff val="25000"/>
                  </a:schemeClr>
                </a:solidFill>
                <a:latin typeface="Century Gothic" panose="020B0502020202020204" pitchFamily="34" charset="0"/>
                <a:ea typeface="Times New Roman" charset="0"/>
                <a:cs typeface="Times New Roman" charset="0"/>
              </a:rPr>
              <a:t>+33 6 01 02 03 04</a:t>
            </a:r>
          </a:p>
          <a:p>
            <a:pPr>
              <a:spcBef>
                <a:spcPts val="300"/>
              </a:spcBef>
            </a:pPr>
            <a:r>
              <a:rPr lang="en-GB" sz="1100" b="1" dirty="0">
                <a:solidFill>
                  <a:schemeClr val="tx1">
                    <a:lumMod val="75000"/>
                    <a:lumOff val="25000"/>
                  </a:schemeClr>
                </a:solidFill>
                <a:latin typeface="Century Gothic" panose="020B0502020202020204" pitchFamily="34" charset="0"/>
                <a:ea typeface="Times New Roman" charset="0"/>
                <a:cs typeface="Times New Roman" charset="0"/>
              </a:rPr>
              <a:t>EMAIL</a:t>
            </a:r>
          </a:p>
          <a:p>
            <a:r>
              <a:rPr lang="en-GB" sz="1100" dirty="0" err="1">
                <a:solidFill>
                  <a:schemeClr val="tx1">
                    <a:lumMod val="75000"/>
                    <a:lumOff val="25000"/>
                  </a:schemeClr>
                </a:solidFill>
                <a:latin typeface="Century Gothic" panose="020B0502020202020204" pitchFamily="34" charset="0"/>
                <a:ea typeface="Times New Roman" charset="0"/>
                <a:cs typeface="Times New Roman" charset="0"/>
              </a:rPr>
              <a:t>monemail@email.com</a:t>
            </a:r>
            <a:endParaRPr lang="en-GB" sz="1100" dirty="0">
              <a:solidFill>
                <a:schemeClr val="tx1">
                  <a:lumMod val="75000"/>
                  <a:lumOff val="25000"/>
                </a:schemeClr>
              </a:solidFill>
              <a:latin typeface="Century Gothic" panose="020B0502020202020204" pitchFamily="34" charset="0"/>
              <a:ea typeface="Times New Roman" charset="0"/>
              <a:cs typeface="Times New Roman" charset="0"/>
            </a:endParaRPr>
          </a:p>
        </p:txBody>
      </p:sp>
      <p:sp>
        <p:nvSpPr>
          <p:cNvPr id="7" name="TextBox 6"/>
          <p:cNvSpPr txBox="1"/>
          <p:nvPr/>
        </p:nvSpPr>
        <p:spPr>
          <a:xfrm>
            <a:off x="117138" y="3379618"/>
            <a:ext cx="2021225" cy="1815882"/>
          </a:xfrm>
          <a:prstGeom prst="rect">
            <a:avLst/>
          </a:prstGeom>
          <a:noFill/>
        </p:spPr>
        <p:txBody>
          <a:bodyPr wrap="square" rtlCol="0">
            <a:spAutoFit/>
          </a:bodyPr>
          <a:lstStyle/>
          <a:p>
            <a:r>
              <a:rPr lang="en-GB" sz="1200" b="1" dirty="0">
                <a:latin typeface="Century Gothic" panose="020B0502020202020204" pitchFamily="34" charset="0"/>
                <a:ea typeface="Times New Roman" charset="0"/>
                <a:cs typeface="Times New Roman" charset="0"/>
              </a:rPr>
              <a:t>FORMATION</a:t>
            </a:r>
          </a:p>
          <a:p>
            <a:endParaRPr lang="en-GB" sz="1000" dirty="0">
              <a:latin typeface="Century Gothic" panose="020B0502020202020204" pitchFamily="34" charset="0"/>
              <a:ea typeface="Times New Roman" charset="0"/>
              <a:cs typeface="Times New Roman" charset="0"/>
            </a:endParaRPr>
          </a:p>
          <a:p>
            <a:r>
              <a:rPr lang="en-GB" sz="1000" b="1" dirty="0">
                <a:solidFill>
                  <a:schemeClr val="tx1">
                    <a:lumMod val="75000"/>
                    <a:lumOff val="25000"/>
                  </a:schemeClr>
                </a:solidFill>
                <a:latin typeface="Century Gothic" panose="020B0502020202020204" pitchFamily="34" charset="0"/>
                <a:ea typeface="Times New Roman" charset="0"/>
                <a:cs typeface="Times New Roman" charset="0"/>
              </a:rPr>
              <a:t>2016 – NOM DE </a:t>
            </a:r>
            <a:r>
              <a:rPr lang="en-GB" sz="1000" b="1" dirty="0" err="1">
                <a:solidFill>
                  <a:schemeClr val="tx1">
                    <a:lumMod val="75000"/>
                    <a:lumOff val="25000"/>
                  </a:schemeClr>
                </a:solidFill>
                <a:latin typeface="Century Gothic" panose="020B0502020202020204" pitchFamily="34" charset="0"/>
                <a:ea typeface="Times New Roman" charset="0"/>
                <a:cs typeface="Times New Roman" charset="0"/>
              </a:rPr>
              <a:t>l’ECOLE</a:t>
            </a:r>
            <a:endParaRPr lang="en-GB" sz="1000" b="1" dirty="0">
              <a:solidFill>
                <a:schemeClr val="tx1">
                  <a:lumMod val="75000"/>
                  <a:lumOff val="25000"/>
                </a:schemeClr>
              </a:solidFill>
              <a:latin typeface="Century Gothic" panose="020B0502020202020204" pitchFamily="34" charset="0"/>
              <a:ea typeface="Times New Roman" charset="0"/>
              <a:cs typeface="Times New Roman" charset="0"/>
            </a:endParaRPr>
          </a:p>
          <a:p>
            <a:r>
              <a:rPr lang="en-GB" sz="1000" dirty="0" err="1">
                <a:solidFill>
                  <a:schemeClr val="tx1">
                    <a:lumMod val="75000"/>
                    <a:lumOff val="25000"/>
                  </a:schemeClr>
                </a:solidFill>
                <a:latin typeface="Century Gothic" panose="020B0502020202020204" pitchFamily="34" charset="0"/>
                <a:ea typeface="Times New Roman" charset="0"/>
                <a:cs typeface="Times New Roman" charset="0"/>
              </a:rPr>
              <a:t>Décrivez</a:t>
            </a:r>
            <a:r>
              <a:rPr lang="en-GB" sz="1000" dirty="0">
                <a:solidFill>
                  <a:schemeClr val="tx1">
                    <a:lumMod val="75000"/>
                    <a:lumOff val="25000"/>
                  </a:schemeClr>
                </a:solidFill>
                <a:latin typeface="Century Gothic" panose="020B0502020202020204" pitchFamily="34" charset="0"/>
                <a:ea typeface="Times New Roman" charset="0"/>
                <a:cs typeface="Times New Roman" charset="0"/>
              </a:rPr>
              <a:t> </a:t>
            </a:r>
            <a:r>
              <a:rPr lang="en-GB" sz="1000" dirty="0" err="1">
                <a:solidFill>
                  <a:schemeClr val="tx1">
                    <a:lumMod val="75000"/>
                    <a:lumOff val="25000"/>
                  </a:schemeClr>
                </a:solidFill>
                <a:latin typeface="Century Gothic" panose="020B0502020202020204" pitchFamily="34" charset="0"/>
                <a:ea typeface="Times New Roman" charset="0"/>
                <a:cs typeface="Times New Roman" charset="0"/>
              </a:rPr>
              <a:t>en</a:t>
            </a:r>
            <a:r>
              <a:rPr lang="en-GB" sz="1000" dirty="0">
                <a:solidFill>
                  <a:schemeClr val="tx1">
                    <a:lumMod val="75000"/>
                    <a:lumOff val="25000"/>
                  </a:schemeClr>
                </a:solidFill>
                <a:latin typeface="Century Gothic" panose="020B0502020202020204" pitchFamily="34" charset="0"/>
                <a:ea typeface="Times New Roman" charset="0"/>
                <a:cs typeface="Times New Roman" charset="0"/>
              </a:rPr>
              <a:t> </a:t>
            </a:r>
            <a:r>
              <a:rPr lang="en-GB" sz="1000" dirty="0" err="1">
                <a:solidFill>
                  <a:schemeClr val="tx1">
                    <a:lumMod val="75000"/>
                    <a:lumOff val="25000"/>
                  </a:schemeClr>
                </a:solidFill>
                <a:latin typeface="Century Gothic" panose="020B0502020202020204" pitchFamily="34" charset="0"/>
                <a:ea typeface="Times New Roman" charset="0"/>
                <a:cs typeface="Times New Roman" charset="0"/>
              </a:rPr>
              <a:t>une</a:t>
            </a:r>
            <a:r>
              <a:rPr lang="en-GB" sz="1000" dirty="0">
                <a:solidFill>
                  <a:schemeClr val="tx1">
                    <a:lumMod val="75000"/>
                    <a:lumOff val="25000"/>
                  </a:schemeClr>
                </a:solidFill>
                <a:latin typeface="Century Gothic" panose="020B0502020202020204" pitchFamily="34" charset="0"/>
                <a:ea typeface="Times New Roman" charset="0"/>
                <a:cs typeface="Times New Roman" charset="0"/>
              </a:rPr>
              <a:t> </a:t>
            </a:r>
            <a:r>
              <a:rPr lang="en-GB" sz="1000" dirty="0" err="1">
                <a:solidFill>
                  <a:schemeClr val="tx1">
                    <a:lumMod val="75000"/>
                    <a:lumOff val="25000"/>
                  </a:schemeClr>
                </a:solidFill>
                <a:latin typeface="Century Gothic" panose="020B0502020202020204" pitchFamily="34" charset="0"/>
                <a:ea typeface="Times New Roman" charset="0"/>
                <a:cs typeface="Times New Roman" charset="0"/>
              </a:rPr>
              <a:t>ligne</a:t>
            </a:r>
            <a:r>
              <a:rPr lang="en-GB" sz="1000" dirty="0">
                <a:solidFill>
                  <a:schemeClr val="tx1">
                    <a:lumMod val="75000"/>
                    <a:lumOff val="25000"/>
                  </a:schemeClr>
                </a:solidFill>
                <a:latin typeface="Century Gothic" panose="020B0502020202020204" pitchFamily="34" charset="0"/>
                <a:ea typeface="Times New Roman" charset="0"/>
                <a:cs typeface="Times New Roman" charset="0"/>
              </a:rPr>
              <a:t> les </a:t>
            </a:r>
            <a:r>
              <a:rPr lang="en-GB" sz="1000" dirty="0" err="1">
                <a:solidFill>
                  <a:schemeClr val="tx1">
                    <a:lumMod val="75000"/>
                    <a:lumOff val="25000"/>
                  </a:schemeClr>
                </a:solidFill>
                <a:latin typeface="Century Gothic" panose="020B0502020202020204" pitchFamily="34" charset="0"/>
                <a:ea typeface="Times New Roman" charset="0"/>
                <a:cs typeface="Times New Roman" charset="0"/>
              </a:rPr>
              <a:t>objectifs</a:t>
            </a:r>
            <a:r>
              <a:rPr lang="en-GB" sz="1000" dirty="0">
                <a:solidFill>
                  <a:schemeClr val="tx1">
                    <a:lumMod val="75000"/>
                    <a:lumOff val="25000"/>
                  </a:schemeClr>
                </a:solidFill>
                <a:latin typeface="Century Gothic" panose="020B0502020202020204" pitchFamily="34" charset="0"/>
                <a:ea typeface="Times New Roman" charset="0"/>
                <a:cs typeface="Times New Roman" charset="0"/>
              </a:rPr>
              <a:t> et les </a:t>
            </a:r>
            <a:r>
              <a:rPr lang="en-GB" sz="1000" dirty="0" err="1">
                <a:solidFill>
                  <a:schemeClr val="tx1">
                    <a:lumMod val="75000"/>
                    <a:lumOff val="25000"/>
                  </a:schemeClr>
                </a:solidFill>
                <a:latin typeface="Century Gothic" panose="020B0502020202020204" pitchFamily="34" charset="0"/>
                <a:ea typeface="Times New Roman" charset="0"/>
                <a:cs typeface="Times New Roman" charset="0"/>
              </a:rPr>
              <a:t>spécialités</a:t>
            </a:r>
            <a:endParaRPr lang="en-GB" sz="1000" dirty="0">
              <a:solidFill>
                <a:schemeClr val="tx1">
                  <a:lumMod val="75000"/>
                  <a:lumOff val="25000"/>
                </a:schemeClr>
              </a:solidFill>
              <a:latin typeface="Century Gothic" panose="020B0502020202020204" pitchFamily="34" charset="0"/>
              <a:ea typeface="Times New Roman" charset="0"/>
              <a:cs typeface="Times New Roman" charset="0"/>
            </a:endParaRPr>
          </a:p>
          <a:p>
            <a:endParaRPr lang="en-GB" sz="1000" b="1" dirty="0">
              <a:solidFill>
                <a:schemeClr val="tx1">
                  <a:lumMod val="75000"/>
                  <a:lumOff val="25000"/>
                </a:schemeClr>
              </a:solidFill>
              <a:latin typeface="Century Gothic" panose="020B0502020202020204" pitchFamily="34" charset="0"/>
              <a:ea typeface="Times New Roman" charset="0"/>
              <a:cs typeface="Times New Roman" charset="0"/>
            </a:endParaRPr>
          </a:p>
          <a:p>
            <a:r>
              <a:rPr lang="en-GB" sz="1000" b="1" dirty="0">
                <a:solidFill>
                  <a:schemeClr val="tx1">
                    <a:lumMod val="75000"/>
                    <a:lumOff val="25000"/>
                  </a:schemeClr>
                </a:solidFill>
                <a:latin typeface="Century Gothic" panose="020B0502020202020204" pitchFamily="34" charset="0"/>
                <a:ea typeface="Times New Roman" charset="0"/>
                <a:cs typeface="Times New Roman" charset="0"/>
              </a:rPr>
              <a:t>2016 – NOM DE </a:t>
            </a:r>
            <a:r>
              <a:rPr lang="en-GB" sz="1000" b="1" dirty="0" err="1">
                <a:solidFill>
                  <a:schemeClr val="tx1">
                    <a:lumMod val="75000"/>
                    <a:lumOff val="25000"/>
                  </a:schemeClr>
                </a:solidFill>
                <a:latin typeface="Century Gothic" panose="020B0502020202020204" pitchFamily="34" charset="0"/>
                <a:ea typeface="Times New Roman" charset="0"/>
                <a:cs typeface="Times New Roman" charset="0"/>
              </a:rPr>
              <a:t>l’ECOLE</a:t>
            </a:r>
            <a:endParaRPr lang="en-GB" sz="1000" b="1" dirty="0">
              <a:solidFill>
                <a:schemeClr val="tx1">
                  <a:lumMod val="75000"/>
                  <a:lumOff val="25000"/>
                </a:schemeClr>
              </a:solidFill>
              <a:latin typeface="Century Gothic" panose="020B0502020202020204" pitchFamily="34" charset="0"/>
              <a:ea typeface="Times New Roman" charset="0"/>
              <a:cs typeface="Times New Roman" charset="0"/>
            </a:endParaRPr>
          </a:p>
          <a:p>
            <a:r>
              <a:rPr lang="en-GB" sz="1000" dirty="0" err="1">
                <a:solidFill>
                  <a:schemeClr val="tx1">
                    <a:lumMod val="75000"/>
                    <a:lumOff val="25000"/>
                  </a:schemeClr>
                </a:solidFill>
                <a:latin typeface="Century Gothic" panose="020B0502020202020204" pitchFamily="34" charset="0"/>
                <a:ea typeface="Times New Roman" charset="0"/>
                <a:cs typeface="Times New Roman" charset="0"/>
              </a:rPr>
              <a:t>Décrivez</a:t>
            </a:r>
            <a:r>
              <a:rPr lang="en-GB" sz="1000" dirty="0">
                <a:solidFill>
                  <a:schemeClr val="tx1">
                    <a:lumMod val="75000"/>
                    <a:lumOff val="25000"/>
                  </a:schemeClr>
                </a:solidFill>
                <a:latin typeface="Century Gothic" panose="020B0502020202020204" pitchFamily="34" charset="0"/>
                <a:ea typeface="Times New Roman" charset="0"/>
                <a:cs typeface="Times New Roman" charset="0"/>
              </a:rPr>
              <a:t> </a:t>
            </a:r>
            <a:r>
              <a:rPr lang="en-GB" sz="1000" dirty="0" err="1">
                <a:solidFill>
                  <a:schemeClr val="tx1">
                    <a:lumMod val="75000"/>
                    <a:lumOff val="25000"/>
                  </a:schemeClr>
                </a:solidFill>
                <a:latin typeface="Century Gothic" panose="020B0502020202020204" pitchFamily="34" charset="0"/>
                <a:ea typeface="Times New Roman" charset="0"/>
                <a:cs typeface="Times New Roman" charset="0"/>
              </a:rPr>
              <a:t>en</a:t>
            </a:r>
            <a:r>
              <a:rPr lang="en-GB" sz="1000" dirty="0">
                <a:solidFill>
                  <a:schemeClr val="tx1">
                    <a:lumMod val="75000"/>
                    <a:lumOff val="25000"/>
                  </a:schemeClr>
                </a:solidFill>
                <a:latin typeface="Century Gothic" panose="020B0502020202020204" pitchFamily="34" charset="0"/>
                <a:ea typeface="Times New Roman" charset="0"/>
                <a:cs typeface="Times New Roman" charset="0"/>
              </a:rPr>
              <a:t> </a:t>
            </a:r>
            <a:r>
              <a:rPr lang="en-GB" sz="1000" dirty="0" err="1">
                <a:solidFill>
                  <a:schemeClr val="tx1">
                    <a:lumMod val="75000"/>
                    <a:lumOff val="25000"/>
                  </a:schemeClr>
                </a:solidFill>
                <a:latin typeface="Century Gothic" panose="020B0502020202020204" pitchFamily="34" charset="0"/>
                <a:ea typeface="Times New Roman" charset="0"/>
                <a:cs typeface="Times New Roman" charset="0"/>
              </a:rPr>
              <a:t>une</a:t>
            </a:r>
            <a:r>
              <a:rPr lang="en-GB" sz="1000" dirty="0">
                <a:solidFill>
                  <a:schemeClr val="tx1">
                    <a:lumMod val="75000"/>
                    <a:lumOff val="25000"/>
                  </a:schemeClr>
                </a:solidFill>
                <a:latin typeface="Century Gothic" panose="020B0502020202020204" pitchFamily="34" charset="0"/>
                <a:ea typeface="Times New Roman" charset="0"/>
                <a:cs typeface="Times New Roman" charset="0"/>
              </a:rPr>
              <a:t> </a:t>
            </a:r>
            <a:r>
              <a:rPr lang="en-GB" sz="1000" dirty="0" err="1">
                <a:solidFill>
                  <a:schemeClr val="tx1">
                    <a:lumMod val="75000"/>
                    <a:lumOff val="25000"/>
                  </a:schemeClr>
                </a:solidFill>
                <a:latin typeface="Century Gothic" panose="020B0502020202020204" pitchFamily="34" charset="0"/>
                <a:ea typeface="Times New Roman" charset="0"/>
                <a:cs typeface="Times New Roman" charset="0"/>
              </a:rPr>
              <a:t>ligne</a:t>
            </a:r>
            <a:r>
              <a:rPr lang="en-GB" sz="1000" dirty="0">
                <a:solidFill>
                  <a:schemeClr val="tx1">
                    <a:lumMod val="75000"/>
                    <a:lumOff val="25000"/>
                  </a:schemeClr>
                </a:solidFill>
                <a:latin typeface="Century Gothic" panose="020B0502020202020204" pitchFamily="34" charset="0"/>
                <a:ea typeface="Times New Roman" charset="0"/>
                <a:cs typeface="Times New Roman" charset="0"/>
              </a:rPr>
              <a:t> les </a:t>
            </a:r>
            <a:r>
              <a:rPr lang="en-GB" sz="1000" dirty="0" err="1">
                <a:solidFill>
                  <a:schemeClr val="tx1">
                    <a:lumMod val="75000"/>
                    <a:lumOff val="25000"/>
                  </a:schemeClr>
                </a:solidFill>
                <a:latin typeface="Century Gothic" panose="020B0502020202020204" pitchFamily="34" charset="0"/>
                <a:ea typeface="Times New Roman" charset="0"/>
                <a:cs typeface="Times New Roman" charset="0"/>
              </a:rPr>
              <a:t>objectifs</a:t>
            </a:r>
            <a:r>
              <a:rPr lang="en-GB" sz="1000" dirty="0">
                <a:solidFill>
                  <a:schemeClr val="tx1">
                    <a:lumMod val="75000"/>
                    <a:lumOff val="25000"/>
                  </a:schemeClr>
                </a:solidFill>
                <a:latin typeface="Century Gothic" panose="020B0502020202020204" pitchFamily="34" charset="0"/>
                <a:ea typeface="Times New Roman" charset="0"/>
                <a:cs typeface="Times New Roman" charset="0"/>
              </a:rPr>
              <a:t> et les </a:t>
            </a:r>
            <a:r>
              <a:rPr lang="en-GB" sz="1000" dirty="0" err="1">
                <a:solidFill>
                  <a:schemeClr val="tx1">
                    <a:lumMod val="75000"/>
                    <a:lumOff val="25000"/>
                  </a:schemeClr>
                </a:solidFill>
                <a:latin typeface="Century Gothic" panose="020B0502020202020204" pitchFamily="34" charset="0"/>
                <a:ea typeface="Times New Roman" charset="0"/>
                <a:cs typeface="Times New Roman" charset="0"/>
              </a:rPr>
              <a:t>spécialités</a:t>
            </a:r>
            <a:r>
              <a:rPr lang="en-GB" sz="1000" dirty="0">
                <a:solidFill>
                  <a:schemeClr val="tx1">
                    <a:lumMod val="75000"/>
                    <a:lumOff val="25000"/>
                  </a:schemeClr>
                </a:solidFill>
                <a:latin typeface="Century Gothic" panose="020B0502020202020204" pitchFamily="34" charset="0"/>
                <a:ea typeface="Times New Roman" charset="0"/>
                <a:cs typeface="Times New Roman" charset="0"/>
              </a:rPr>
              <a:t> </a:t>
            </a:r>
          </a:p>
          <a:p>
            <a:endParaRPr lang="en-GB" sz="1000" b="1" dirty="0">
              <a:solidFill>
                <a:schemeClr val="tx1">
                  <a:lumMod val="75000"/>
                  <a:lumOff val="25000"/>
                </a:schemeClr>
              </a:solidFill>
              <a:latin typeface="Century Gothic" panose="020B0502020202020204" pitchFamily="34" charset="0"/>
              <a:ea typeface="Times New Roman" charset="0"/>
              <a:cs typeface="Times New Roman" charset="0"/>
            </a:endParaRPr>
          </a:p>
          <a:p>
            <a:r>
              <a:rPr lang="en-GB" sz="1000" b="1" dirty="0">
                <a:solidFill>
                  <a:schemeClr val="tx1">
                    <a:lumMod val="75000"/>
                    <a:lumOff val="25000"/>
                  </a:schemeClr>
                </a:solidFill>
                <a:latin typeface="Century Gothic" panose="020B0502020202020204" pitchFamily="34" charset="0"/>
                <a:ea typeface="Times New Roman" charset="0"/>
                <a:cs typeface="Times New Roman" charset="0"/>
              </a:rPr>
              <a:t>2016 – NOM DE </a:t>
            </a:r>
            <a:r>
              <a:rPr lang="en-GB" sz="1000" b="1" dirty="0" err="1">
                <a:solidFill>
                  <a:schemeClr val="tx1">
                    <a:lumMod val="75000"/>
                    <a:lumOff val="25000"/>
                  </a:schemeClr>
                </a:solidFill>
                <a:latin typeface="Century Gothic" panose="020B0502020202020204" pitchFamily="34" charset="0"/>
                <a:ea typeface="Times New Roman" charset="0"/>
                <a:cs typeface="Times New Roman" charset="0"/>
              </a:rPr>
              <a:t>l’ECOLE</a:t>
            </a:r>
            <a:endParaRPr lang="en-GB" sz="1000" b="1" dirty="0">
              <a:solidFill>
                <a:schemeClr val="tx1">
                  <a:lumMod val="75000"/>
                  <a:lumOff val="25000"/>
                </a:schemeClr>
              </a:solidFill>
              <a:latin typeface="Century Gothic" panose="020B0502020202020204" pitchFamily="34" charset="0"/>
              <a:ea typeface="Times New Roman" charset="0"/>
              <a:cs typeface="Times New Roman" charset="0"/>
            </a:endParaRPr>
          </a:p>
        </p:txBody>
      </p:sp>
      <p:sp>
        <p:nvSpPr>
          <p:cNvPr id="8" name="TextBox 7"/>
          <p:cNvSpPr txBox="1"/>
          <p:nvPr/>
        </p:nvSpPr>
        <p:spPr>
          <a:xfrm>
            <a:off x="117138" y="5287590"/>
            <a:ext cx="1188146" cy="2723823"/>
          </a:xfrm>
          <a:prstGeom prst="rect">
            <a:avLst/>
          </a:prstGeom>
          <a:noFill/>
        </p:spPr>
        <p:txBody>
          <a:bodyPr wrap="none" rtlCol="0">
            <a:spAutoFit/>
          </a:bodyPr>
          <a:lstStyle/>
          <a:p>
            <a:r>
              <a:rPr lang="sv-SE" sz="1100" b="1" dirty="0">
                <a:latin typeface="Century Gothic" panose="020B0502020202020204" pitchFamily="34" charset="0"/>
                <a:ea typeface="Times New Roman" charset="0"/>
                <a:cs typeface="Times New Roman" charset="0"/>
              </a:rPr>
              <a:t>COMPETENCES</a:t>
            </a:r>
          </a:p>
          <a:p>
            <a:endParaRPr lang="sv-SE" sz="1000" dirty="0">
              <a:latin typeface="Century Gothic" panose="020B0502020202020204" pitchFamily="34" charset="0"/>
              <a:ea typeface="Times New Roman" charset="0"/>
              <a:cs typeface="Times New Roman" charset="0"/>
            </a:endParaRPr>
          </a:p>
          <a:p>
            <a:pPr>
              <a:spcBef>
                <a:spcPts val="300"/>
              </a:spcBef>
            </a:pPr>
            <a:r>
              <a:rPr lang="sv-SE" sz="1000" dirty="0" err="1">
                <a:latin typeface="Century Gothic" panose="020B0502020202020204" pitchFamily="34" charset="0"/>
                <a:ea typeface="Times New Roman" charset="0"/>
                <a:cs typeface="Times New Roman" charset="0"/>
              </a:rPr>
              <a:t>Sérieux</a:t>
            </a:r>
            <a:endParaRPr lang="sv-SE" sz="1000" dirty="0">
              <a:latin typeface="Century Gothic" panose="020B0502020202020204" pitchFamily="34" charset="0"/>
              <a:ea typeface="Times New Roman" charset="0"/>
              <a:cs typeface="Times New Roman" charset="0"/>
            </a:endParaRPr>
          </a:p>
          <a:p>
            <a:pPr>
              <a:spcBef>
                <a:spcPts val="300"/>
              </a:spcBef>
            </a:pPr>
            <a:endParaRPr lang="sv-SE" sz="1000" dirty="0">
              <a:latin typeface="Century Gothic" panose="020B0502020202020204" pitchFamily="34" charset="0"/>
              <a:ea typeface="Times New Roman" charset="0"/>
              <a:cs typeface="Times New Roman" charset="0"/>
            </a:endParaRPr>
          </a:p>
          <a:p>
            <a:pPr>
              <a:spcBef>
                <a:spcPts val="300"/>
              </a:spcBef>
            </a:pPr>
            <a:r>
              <a:rPr lang="sv-SE" sz="1000" dirty="0" err="1">
                <a:latin typeface="Century Gothic" panose="020B0502020202020204" pitchFamily="34" charset="0"/>
                <a:ea typeface="Times New Roman" charset="0"/>
                <a:cs typeface="Times New Roman" charset="0"/>
              </a:rPr>
              <a:t>Créatif</a:t>
            </a:r>
            <a:endParaRPr lang="sv-SE" sz="1000" dirty="0">
              <a:latin typeface="Century Gothic" panose="020B0502020202020204" pitchFamily="34" charset="0"/>
              <a:ea typeface="Times New Roman" charset="0"/>
              <a:cs typeface="Times New Roman" charset="0"/>
            </a:endParaRPr>
          </a:p>
          <a:p>
            <a:pPr>
              <a:spcBef>
                <a:spcPts val="300"/>
              </a:spcBef>
            </a:pPr>
            <a:endParaRPr lang="sv-SE" sz="1000" dirty="0">
              <a:latin typeface="Century Gothic" panose="020B0502020202020204" pitchFamily="34" charset="0"/>
              <a:ea typeface="Times New Roman" charset="0"/>
              <a:cs typeface="Times New Roman" charset="0"/>
            </a:endParaRPr>
          </a:p>
          <a:p>
            <a:pPr>
              <a:spcBef>
                <a:spcPts val="300"/>
              </a:spcBef>
            </a:pPr>
            <a:r>
              <a:rPr lang="sv-SE" sz="1000" dirty="0" err="1">
                <a:latin typeface="Century Gothic" panose="020B0502020202020204" pitchFamily="34" charset="0"/>
                <a:ea typeface="Times New Roman" charset="0"/>
                <a:cs typeface="Times New Roman" charset="0"/>
              </a:rPr>
              <a:t>Motivé</a:t>
            </a:r>
            <a:endParaRPr lang="sv-SE" sz="1000" dirty="0">
              <a:latin typeface="Century Gothic" panose="020B0502020202020204" pitchFamily="34" charset="0"/>
              <a:ea typeface="Times New Roman" charset="0"/>
              <a:cs typeface="Times New Roman" charset="0"/>
            </a:endParaRPr>
          </a:p>
          <a:p>
            <a:pPr>
              <a:spcBef>
                <a:spcPts val="300"/>
              </a:spcBef>
            </a:pPr>
            <a:endParaRPr lang="sv-SE" sz="1000" dirty="0">
              <a:latin typeface="Century Gothic" panose="020B0502020202020204" pitchFamily="34" charset="0"/>
              <a:ea typeface="Times New Roman" charset="0"/>
              <a:cs typeface="Times New Roman" charset="0"/>
            </a:endParaRPr>
          </a:p>
          <a:p>
            <a:pPr>
              <a:spcBef>
                <a:spcPts val="300"/>
              </a:spcBef>
            </a:pPr>
            <a:r>
              <a:rPr lang="sv-SE" sz="1000" dirty="0" err="1">
                <a:latin typeface="Century Gothic" panose="020B0502020202020204" pitchFamily="34" charset="0"/>
                <a:ea typeface="Times New Roman" charset="0"/>
                <a:cs typeface="Times New Roman" charset="0"/>
              </a:rPr>
              <a:t>Ponctuel</a:t>
            </a:r>
            <a:endParaRPr lang="sv-SE" sz="1000" dirty="0">
              <a:latin typeface="Century Gothic" panose="020B0502020202020204" pitchFamily="34" charset="0"/>
              <a:ea typeface="Times New Roman" charset="0"/>
              <a:cs typeface="Times New Roman" charset="0"/>
            </a:endParaRPr>
          </a:p>
          <a:p>
            <a:pPr>
              <a:spcBef>
                <a:spcPts val="300"/>
              </a:spcBef>
            </a:pPr>
            <a:endParaRPr lang="sv-SE" sz="1000" dirty="0">
              <a:latin typeface="Century Gothic" panose="020B0502020202020204" pitchFamily="34" charset="0"/>
              <a:ea typeface="Times New Roman" charset="0"/>
              <a:cs typeface="Times New Roman" charset="0"/>
            </a:endParaRPr>
          </a:p>
          <a:p>
            <a:pPr>
              <a:spcBef>
                <a:spcPts val="300"/>
              </a:spcBef>
            </a:pPr>
            <a:r>
              <a:rPr lang="sv-SE" sz="1000" dirty="0">
                <a:latin typeface="Century Gothic" panose="020B0502020202020204" pitchFamily="34" charset="0"/>
                <a:ea typeface="Times New Roman" charset="0"/>
                <a:cs typeface="Times New Roman" charset="0"/>
              </a:rPr>
              <a:t>PHP/HTML</a:t>
            </a:r>
          </a:p>
          <a:p>
            <a:pPr>
              <a:spcBef>
                <a:spcPts val="300"/>
              </a:spcBef>
            </a:pPr>
            <a:endParaRPr lang="sv-SE" sz="1000" dirty="0">
              <a:latin typeface="Century Gothic" panose="020B0502020202020204" pitchFamily="34" charset="0"/>
              <a:ea typeface="Times New Roman" charset="0"/>
              <a:cs typeface="Times New Roman" charset="0"/>
            </a:endParaRPr>
          </a:p>
          <a:p>
            <a:pPr>
              <a:spcBef>
                <a:spcPts val="300"/>
              </a:spcBef>
            </a:pPr>
            <a:r>
              <a:rPr lang="sv-SE" sz="1000" dirty="0">
                <a:latin typeface="Century Gothic" panose="020B0502020202020204" pitchFamily="34" charset="0"/>
                <a:ea typeface="Times New Roman" charset="0"/>
                <a:cs typeface="Times New Roman" charset="0"/>
              </a:rPr>
              <a:t>Word/Excel</a:t>
            </a:r>
          </a:p>
          <a:p>
            <a:pPr>
              <a:spcBef>
                <a:spcPts val="300"/>
              </a:spcBef>
            </a:pPr>
            <a:endParaRPr lang="sv-SE" sz="1000" dirty="0">
              <a:latin typeface="Century Gothic" panose="020B0502020202020204" pitchFamily="34" charset="0"/>
              <a:ea typeface="Times New Roman" charset="0"/>
              <a:cs typeface="Times New Roman" charset="0"/>
            </a:endParaRPr>
          </a:p>
        </p:txBody>
      </p:sp>
      <p:sp>
        <p:nvSpPr>
          <p:cNvPr id="9" name="TextBox 8"/>
          <p:cNvSpPr txBox="1"/>
          <p:nvPr/>
        </p:nvSpPr>
        <p:spPr>
          <a:xfrm>
            <a:off x="117138" y="8103503"/>
            <a:ext cx="803425" cy="1669688"/>
          </a:xfrm>
          <a:prstGeom prst="rect">
            <a:avLst/>
          </a:prstGeom>
          <a:noFill/>
        </p:spPr>
        <p:txBody>
          <a:bodyPr wrap="none" rtlCol="0">
            <a:spAutoFit/>
          </a:bodyPr>
          <a:lstStyle/>
          <a:p>
            <a:r>
              <a:rPr lang="en-US" sz="1000" b="1" dirty="0">
                <a:latin typeface="Century Gothic" panose="020B0502020202020204" pitchFamily="34" charset="0"/>
                <a:ea typeface="Times New Roman" charset="0"/>
                <a:cs typeface="Times New Roman" charset="0"/>
              </a:rPr>
              <a:t>LANGUES</a:t>
            </a:r>
          </a:p>
          <a:p>
            <a:endParaRPr lang="en-GB" sz="1000" dirty="0">
              <a:latin typeface="Century Gothic" panose="020B0502020202020204" pitchFamily="34" charset="0"/>
              <a:ea typeface="Times New Roman" charset="0"/>
              <a:cs typeface="Times New Roman" charset="0"/>
            </a:endParaRPr>
          </a:p>
          <a:p>
            <a:pPr>
              <a:spcBef>
                <a:spcPts val="300"/>
              </a:spcBef>
            </a:pPr>
            <a:r>
              <a:rPr lang="en-GB" sz="1000" dirty="0" err="1">
                <a:latin typeface="Century Gothic" panose="020B0502020202020204" pitchFamily="34" charset="0"/>
                <a:ea typeface="Times New Roman" charset="0"/>
                <a:cs typeface="Times New Roman" charset="0"/>
              </a:rPr>
              <a:t>Anglais</a:t>
            </a:r>
            <a:endParaRPr lang="en-GB" sz="1000" dirty="0">
              <a:latin typeface="Century Gothic" panose="020B0502020202020204" pitchFamily="34" charset="0"/>
              <a:ea typeface="Times New Roman" charset="0"/>
              <a:cs typeface="Times New Roman" charset="0"/>
            </a:endParaRPr>
          </a:p>
          <a:p>
            <a:pPr>
              <a:spcBef>
                <a:spcPts val="300"/>
              </a:spcBef>
            </a:pPr>
            <a:endParaRPr lang="en-GB" sz="1000" dirty="0">
              <a:latin typeface="Century Gothic" panose="020B0502020202020204" pitchFamily="34" charset="0"/>
              <a:ea typeface="Times New Roman" charset="0"/>
              <a:cs typeface="Times New Roman" charset="0"/>
            </a:endParaRPr>
          </a:p>
          <a:p>
            <a:pPr>
              <a:spcBef>
                <a:spcPts val="300"/>
              </a:spcBef>
            </a:pPr>
            <a:r>
              <a:rPr lang="en-GB" sz="1000" dirty="0" err="1">
                <a:latin typeface="Century Gothic" panose="020B0502020202020204" pitchFamily="34" charset="0"/>
                <a:ea typeface="Times New Roman" charset="0"/>
                <a:cs typeface="Times New Roman" charset="0"/>
              </a:rPr>
              <a:t>Allemand</a:t>
            </a:r>
            <a:endParaRPr lang="en-GB" sz="1000" dirty="0">
              <a:latin typeface="Century Gothic" panose="020B0502020202020204" pitchFamily="34" charset="0"/>
              <a:ea typeface="Times New Roman" charset="0"/>
              <a:cs typeface="Times New Roman" charset="0"/>
            </a:endParaRPr>
          </a:p>
          <a:p>
            <a:pPr>
              <a:spcBef>
                <a:spcPts val="300"/>
              </a:spcBef>
            </a:pPr>
            <a:endParaRPr lang="en-GB" sz="1000" dirty="0">
              <a:latin typeface="Century Gothic" panose="020B0502020202020204" pitchFamily="34" charset="0"/>
              <a:ea typeface="Times New Roman" charset="0"/>
              <a:cs typeface="Times New Roman" charset="0"/>
            </a:endParaRPr>
          </a:p>
          <a:p>
            <a:pPr>
              <a:spcBef>
                <a:spcPts val="300"/>
              </a:spcBef>
            </a:pPr>
            <a:r>
              <a:rPr lang="en-GB" sz="1000" dirty="0" err="1">
                <a:latin typeface="Century Gothic" panose="020B0502020202020204" pitchFamily="34" charset="0"/>
                <a:ea typeface="Times New Roman" charset="0"/>
                <a:cs typeface="Times New Roman" charset="0"/>
              </a:rPr>
              <a:t>Italien</a:t>
            </a:r>
            <a:endParaRPr lang="en-GB" sz="1000" dirty="0">
              <a:latin typeface="Century Gothic" panose="020B0502020202020204" pitchFamily="34" charset="0"/>
              <a:ea typeface="Times New Roman" charset="0"/>
              <a:cs typeface="Times New Roman" charset="0"/>
            </a:endParaRPr>
          </a:p>
          <a:p>
            <a:endParaRPr lang="en-GB" sz="1000" dirty="0">
              <a:latin typeface="Century Gothic" panose="020B0502020202020204" pitchFamily="34" charset="0"/>
              <a:ea typeface="Times New Roman" charset="0"/>
              <a:cs typeface="Times New Roman" charset="0"/>
            </a:endParaRPr>
          </a:p>
          <a:p>
            <a:endParaRPr lang="en-GB" sz="1000" dirty="0">
              <a:latin typeface="Century Gothic" panose="020B0502020202020204" pitchFamily="34" charset="0"/>
              <a:ea typeface="Times New Roman" charset="0"/>
              <a:cs typeface="Times New Roman" charset="0"/>
            </a:endParaRPr>
          </a:p>
        </p:txBody>
      </p:sp>
      <p:sp>
        <p:nvSpPr>
          <p:cNvPr id="21" name="TextBox 20"/>
          <p:cNvSpPr txBox="1"/>
          <p:nvPr/>
        </p:nvSpPr>
        <p:spPr>
          <a:xfrm>
            <a:off x="2491740" y="2015293"/>
            <a:ext cx="4053158" cy="2123658"/>
          </a:xfrm>
          <a:prstGeom prst="rect">
            <a:avLst/>
          </a:prstGeom>
          <a:noFill/>
        </p:spPr>
        <p:txBody>
          <a:bodyPr wrap="square" rtlCol="0">
            <a:spAutoFit/>
          </a:bodyPr>
          <a:lstStyle/>
          <a:p>
            <a:pPr algn="just"/>
            <a:r>
              <a:rPr lang="en-GB" sz="1100" dirty="0">
                <a:latin typeface="Century Gothic" panose="020B0502020202020204" pitchFamily="34" charset="0"/>
                <a:ea typeface="Times New Roman" charset="0"/>
                <a:cs typeface="Times New Roman" charset="0"/>
              </a:rPr>
              <a:t>A PROPOS DE MOI</a:t>
            </a:r>
          </a:p>
          <a:p>
            <a:pPr algn="just"/>
            <a:endParaRPr lang="en-GB" sz="1100" dirty="0">
              <a:latin typeface="Century Gothic" panose="020B0502020202020204" pitchFamily="34" charset="0"/>
              <a:ea typeface="Times New Roman" charset="0"/>
              <a:cs typeface="Times New Roman" charset="0"/>
            </a:endParaRPr>
          </a:p>
          <a:p>
            <a:pPr defTabSz="685800">
              <a:defRPr/>
            </a:pPr>
            <a:r>
              <a:rPr lang="fr-FR" sz="1000" dirty="0">
                <a:solidFill>
                  <a:schemeClr val="tx1">
                    <a:lumMod val="75000"/>
                    <a:lumOff val="25000"/>
                  </a:schemeClr>
                </a:solidFill>
                <a:latin typeface="Century Gothic" panose="020B0502020202020204" pitchFamily="34" charset="0"/>
                <a:ea typeface="Times New Roman" charset="0"/>
                <a:cs typeface="Times New Roman" charset="0"/>
              </a:rPr>
              <a:t>Décrivez en quelques lignes vos compétences clés pour le poste et vos objectifs de carrière. Vous pouvez les mettre en forme à l’aide de puces ou les laisser sous forme de texte plein.  Lorem ipsum </a:t>
            </a:r>
            <a:r>
              <a:rPr lang="fr-FR" sz="1000" dirty="0" err="1">
                <a:solidFill>
                  <a:schemeClr val="tx1">
                    <a:lumMod val="75000"/>
                    <a:lumOff val="25000"/>
                  </a:schemeClr>
                </a:solidFill>
                <a:latin typeface="Century Gothic" panose="020B0502020202020204" pitchFamily="34" charset="0"/>
                <a:ea typeface="Times New Roman" charset="0"/>
                <a:cs typeface="Times New Roman" charset="0"/>
              </a:rPr>
              <a:t>dolor</a:t>
            </a:r>
            <a:r>
              <a:rPr lang="fr-FR" sz="1000" dirty="0">
                <a:solidFill>
                  <a:schemeClr val="tx1">
                    <a:lumMod val="75000"/>
                    <a:lumOff val="25000"/>
                  </a:schemeClr>
                </a:solidFill>
                <a:latin typeface="Century Gothic" panose="020B0502020202020204" pitchFamily="34" charset="0"/>
                <a:ea typeface="Times New Roman" charset="0"/>
                <a:cs typeface="Times New Roman" charset="0"/>
              </a:rPr>
              <a:t> </a:t>
            </a:r>
            <a:r>
              <a:rPr lang="fr-FR" sz="1000" dirty="0" err="1">
                <a:solidFill>
                  <a:schemeClr val="tx1">
                    <a:lumMod val="75000"/>
                    <a:lumOff val="25000"/>
                  </a:schemeClr>
                </a:solidFill>
                <a:latin typeface="Century Gothic" panose="020B0502020202020204" pitchFamily="34" charset="0"/>
                <a:ea typeface="Times New Roman" charset="0"/>
                <a:cs typeface="Times New Roman" charset="0"/>
              </a:rPr>
              <a:t>sit</a:t>
            </a:r>
            <a:r>
              <a:rPr lang="fr-FR" sz="1000" dirty="0">
                <a:solidFill>
                  <a:schemeClr val="tx1">
                    <a:lumMod val="75000"/>
                    <a:lumOff val="25000"/>
                  </a:schemeClr>
                </a:solidFill>
                <a:latin typeface="Century Gothic" panose="020B0502020202020204" pitchFamily="34" charset="0"/>
                <a:ea typeface="Times New Roman" charset="0"/>
                <a:cs typeface="Times New Roman" charset="0"/>
              </a:rPr>
              <a:t> </a:t>
            </a:r>
            <a:r>
              <a:rPr lang="fr-FR" sz="1000" dirty="0" err="1">
                <a:solidFill>
                  <a:schemeClr val="tx1">
                    <a:lumMod val="75000"/>
                    <a:lumOff val="25000"/>
                  </a:schemeClr>
                </a:solidFill>
                <a:latin typeface="Century Gothic" panose="020B0502020202020204" pitchFamily="34" charset="0"/>
                <a:ea typeface="Times New Roman" charset="0"/>
                <a:cs typeface="Times New Roman" charset="0"/>
              </a:rPr>
              <a:t>amet</a:t>
            </a:r>
            <a:r>
              <a:rPr lang="fr-FR" sz="1000" dirty="0">
                <a:solidFill>
                  <a:schemeClr val="tx1">
                    <a:lumMod val="75000"/>
                    <a:lumOff val="25000"/>
                  </a:schemeClr>
                </a:solidFill>
                <a:latin typeface="Century Gothic" panose="020B0502020202020204" pitchFamily="34" charset="0"/>
                <a:ea typeface="Times New Roman" charset="0"/>
                <a:cs typeface="Times New Roman" charset="0"/>
              </a:rPr>
              <a:t>, </a:t>
            </a:r>
            <a:r>
              <a:rPr lang="fr-FR" sz="1000" dirty="0" err="1">
                <a:solidFill>
                  <a:schemeClr val="tx1">
                    <a:lumMod val="75000"/>
                    <a:lumOff val="25000"/>
                  </a:schemeClr>
                </a:solidFill>
                <a:latin typeface="Century Gothic" panose="020B0502020202020204" pitchFamily="34" charset="0"/>
                <a:ea typeface="Times New Roman" charset="0"/>
                <a:cs typeface="Times New Roman" charset="0"/>
              </a:rPr>
              <a:t>consectetur</a:t>
            </a:r>
            <a:r>
              <a:rPr lang="fr-FR" sz="1000" dirty="0">
                <a:solidFill>
                  <a:schemeClr val="tx1">
                    <a:lumMod val="75000"/>
                    <a:lumOff val="25000"/>
                  </a:schemeClr>
                </a:solidFill>
                <a:latin typeface="Century Gothic" panose="020B0502020202020204" pitchFamily="34" charset="0"/>
                <a:ea typeface="Times New Roman" charset="0"/>
                <a:cs typeface="Times New Roman" charset="0"/>
              </a:rPr>
              <a:t> </a:t>
            </a:r>
            <a:r>
              <a:rPr lang="fr-FR" sz="1000" dirty="0" err="1">
                <a:solidFill>
                  <a:schemeClr val="tx1">
                    <a:lumMod val="75000"/>
                    <a:lumOff val="25000"/>
                  </a:schemeClr>
                </a:solidFill>
                <a:latin typeface="Century Gothic" panose="020B0502020202020204" pitchFamily="34" charset="0"/>
                <a:ea typeface="Times New Roman" charset="0"/>
                <a:cs typeface="Times New Roman" charset="0"/>
              </a:rPr>
              <a:t>adipiscing</a:t>
            </a:r>
            <a:r>
              <a:rPr lang="fr-FR" sz="1000" dirty="0">
                <a:solidFill>
                  <a:schemeClr val="tx1">
                    <a:lumMod val="75000"/>
                    <a:lumOff val="25000"/>
                  </a:schemeClr>
                </a:solidFill>
                <a:latin typeface="Century Gothic" panose="020B0502020202020204" pitchFamily="34" charset="0"/>
                <a:ea typeface="Times New Roman" charset="0"/>
                <a:cs typeface="Times New Roman" charset="0"/>
              </a:rPr>
              <a:t> </a:t>
            </a:r>
            <a:r>
              <a:rPr lang="fr-FR" sz="1000" dirty="0" err="1">
                <a:solidFill>
                  <a:schemeClr val="tx1">
                    <a:lumMod val="75000"/>
                    <a:lumOff val="25000"/>
                  </a:schemeClr>
                </a:solidFill>
                <a:latin typeface="Century Gothic" panose="020B0502020202020204" pitchFamily="34" charset="0"/>
                <a:ea typeface="Times New Roman" charset="0"/>
                <a:cs typeface="Times New Roman" charset="0"/>
              </a:rPr>
              <a:t>elit</a:t>
            </a:r>
            <a:r>
              <a:rPr lang="fr-FR" sz="1000" dirty="0">
                <a:solidFill>
                  <a:schemeClr val="tx1">
                    <a:lumMod val="75000"/>
                    <a:lumOff val="25000"/>
                  </a:schemeClr>
                </a:solidFill>
                <a:latin typeface="Century Gothic" panose="020B0502020202020204" pitchFamily="34" charset="0"/>
                <a:ea typeface="Times New Roman" charset="0"/>
                <a:cs typeface="Times New Roman" charset="0"/>
              </a:rPr>
              <a:t>. Nam id </a:t>
            </a:r>
            <a:r>
              <a:rPr lang="fr-FR" sz="1000" dirty="0" err="1">
                <a:solidFill>
                  <a:schemeClr val="tx1">
                    <a:lumMod val="75000"/>
                    <a:lumOff val="25000"/>
                  </a:schemeClr>
                </a:solidFill>
                <a:latin typeface="Century Gothic" panose="020B0502020202020204" pitchFamily="34" charset="0"/>
                <a:ea typeface="Times New Roman" charset="0"/>
                <a:cs typeface="Times New Roman" charset="0"/>
              </a:rPr>
              <a:t>mauris</a:t>
            </a:r>
            <a:r>
              <a:rPr lang="fr-FR" sz="1000" dirty="0">
                <a:solidFill>
                  <a:schemeClr val="tx1">
                    <a:lumMod val="75000"/>
                    <a:lumOff val="25000"/>
                  </a:schemeClr>
                </a:solidFill>
                <a:latin typeface="Century Gothic" panose="020B0502020202020204" pitchFamily="34" charset="0"/>
                <a:ea typeface="Times New Roman" charset="0"/>
                <a:cs typeface="Times New Roman" charset="0"/>
              </a:rPr>
              <a:t> </a:t>
            </a:r>
            <a:r>
              <a:rPr lang="fr-FR" sz="1000" dirty="0" err="1">
                <a:solidFill>
                  <a:schemeClr val="tx1">
                    <a:lumMod val="75000"/>
                    <a:lumOff val="25000"/>
                  </a:schemeClr>
                </a:solidFill>
                <a:latin typeface="Century Gothic" panose="020B0502020202020204" pitchFamily="34" charset="0"/>
                <a:ea typeface="Times New Roman" charset="0"/>
                <a:cs typeface="Times New Roman" charset="0"/>
              </a:rPr>
              <a:t>convallis</a:t>
            </a:r>
            <a:r>
              <a:rPr lang="fr-FR" sz="1000" dirty="0">
                <a:solidFill>
                  <a:schemeClr val="tx1">
                    <a:lumMod val="75000"/>
                    <a:lumOff val="25000"/>
                  </a:schemeClr>
                </a:solidFill>
                <a:latin typeface="Century Gothic" panose="020B0502020202020204" pitchFamily="34" charset="0"/>
                <a:ea typeface="Times New Roman" charset="0"/>
                <a:cs typeface="Times New Roman" charset="0"/>
              </a:rPr>
              <a:t>, </a:t>
            </a:r>
            <a:r>
              <a:rPr lang="fr-FR" sz="1000" dirty="0" err="1">
                <a:solidFill>
                  <a:schemeClr val="tx1">
                    <a:lumMod val="75000"/>
                    <a:lumOff val="25000"/>
                  </a:schemeClr>
                </a:solidFill>
                <a:latin typeface="Century Gothic" panose="020B0502020202020204" pitchFamily="34" charset="0"/>
                <a:ea typeface="Times New Roman" charset="0"/>
                <a:cs typeface="Times New Roman" charset="0"/>
              </a:rPr>
              <a:t>imperdiet</a:t>
            </a:r>
            <a:r>
              <a:rPr lang="fr-FR" sz="1000" dirty="0">
                <a:solidFill>
                  <a:schemeClr val="tx1">
                    <a:lumMod val="75000"/>
                    <a:lumOff val="25000"/>
                  </a:schemeClr>
                </a:solidFill>
                <a:latin typeface="Century Gothic" panose="020B0502020202020204" pitchFamily="34" charset="0"/>
                <a:ea typeface="Times New Roman" charset="0"/>
                <a:cs typeface="Times New Roman" charset="0"/>
              </a:rPr>
              <a:t> </a:t>
            </a:r>
            <a:r>
              <a:rPr lang="fr-FR" sz="1000" dirty="0" err="1">
                <a:solidFill>
                  <a:schemeClr val="tx1">
                    <a:lumMod val="75000"/>
                    <a:lumOff val="25000"/>
                  </a:schemeClr>
                </a:solidFill>
                <a:latin typeface="Century Gothic" panose="020B0502020202020204" pitchFamily="34" charset="0"/>
                <a:ea typeface="Times New Roman" charset="0"/>
                <a:cs typeface="Times New Roman" charset="0"/>
              </a:rPr>
              <a:t>justo</a:t>
            </a:r>
            <a:r>
              <a:rPr lang="fr-FR" sz="1000" dirty="0">
                <a:solidFill>
                  <a:schemeClr val="tx1">
                    <a:lumMod val="75000"/>
                    <a:lumOff val="25000"/>
                  </a:schemeClr>
                </a:solidFill>
                <a:latin typeface="Century Gothic" panose="020B0502020202020204" pitchFamily="34" charset="0"/>
                <a:ea typeface="Times New Roman" charset="0"/>
                <a:cs typeface="Times New Roman" charset="0"/>
              </a:rPr>
              <a:t> </a:t>
            </a:r>
            <a:r>
              <a:rPr lang="fr-FR" sz="1000" dirty="0" err="1">
                <a:solidFill>
                  <a:schemeClr val="tx1">
                    <a:lumMod val="75000"/>
                    <a:lumOff val="25000"/>
                  </a:schemeClr>
                </a:solidFill>
                <a:latin typeface="Century Gothic" panose="020B0502020202020204" pitchFamily="34" charset="0"/>
                <a:ea typeface="Times New Roman" charset="0"/>
                <a:cs typeface="Times New Roman" charset="0"/>
              </a:rPr>
              <a:t>fermentum</a:t>
            </a:r>
            <a:r>
              <a:rPr lang="fr-FR" sz="1000" dirty="0">
                <a:solidFill>
                  <a:schemeClr val="tx1">
                    <a:lumMod val="75000"/>
                    <a:lumOff val="25000"/>
                  </a:schemeClr>
                </a:solidFill>
                <a:latin typeface="Century Gothic" panose="020B0502020202020204" pitchFamily="34" charset="0"/>
                <a:ea typeface="Times New Roman" charset="0"/>
                <a:cs typeface="Times New Roman" charset="0"/>
              </a:rPr>
              <a:t>, </a:t>
            </a:r>
            <a:r>
              <a:rPr lang="fr-FR" sz="1000" dirty="0" err="1">
                <a:solidFill>
                  <a:schemeClr val="tx1">
                    <a:lumMod val="75000"/>
                    <a:lumOff val="25000"/>
                  </a:schemeClr>
                </a:solidFill>
                <a:latin typeface="Century Gothic" panose="020B0502020202020204" pitchFamily="34" charset="0"/>
                <a:ea typeface="Times New Roman" charset="0"/>
                <a:cs typeface="Times New Roman" charset="0"/>
              </a:rPr>
              <a:t>porttitor</a:t>
            </a:r>
            <a:r>
              <a:rPr lang="fr-FR" sz="1000" dirty="0">
                <a:solidFill>
                  <a:schemeClr val="tx1">
                    <a:lumMod val="75000"/>
                    <a:lumOff val="25000"/>
                  </a:schemeClr>
                </a:solidFill>
                <a:latin typeface="Century Gothic" panose="020B0502020202020204" pitchFamily="34" charset="0"/>
                <a:ea typeface="Times New Roman" charset="0"/>
                <a:cs typeface="Times New Roman" charset="0"/>
              </a:rPr>
              <a:t> mi. Sed nec </a:t>
            </a:r>
            <a:r>
              <a:rPr lang="fr-FR" sz="1000" dirty="0" err="1">
                <a:solidFill>
                  <a:schemeClr val="tx1">
                    <a:lumMod val="75000"/>
                    <a:lumOff val="25000"/>
                  </a:schemeClr>
                </a:solidFill>
                <a:latin typeface="Century Gothic" panose="020B0502020202020204" pitchFamily="34" charset="0"/>
                <a:ea typeface="Times New Roman" charset="0"/>
                <a:cs typeface="Times New Roman" charset="0"/>
              </a:rPr>
              <a:t>purus</a:t>
            </a:r>
            <a:r>
              <a:rPr lang="fr-FR" sz="1000" dirty="0">
                <a:solidFill>
                  <a:schemeClr val="tx1">
                    <a:lumMod val="75000"/>
                    <a:lumOff val="25000"/>
                  </a:schemeClr>
                </a:solidFill>
                <a:latin typeface="Century Gothic" panose="020B0502020202020204" pitchFamily="34" charset="0"/>
                <a:ea typeface="Times New Roman" charset="0"/>
                <a:cs typeface="Times New Roman" charset="0"/>
              </a:rPr>
              <a:t> nec libero </a:t>
            </a:r>
            <a:r>
              <a:rPr lang="fr-FR" sz="1000" dirty="0" err="1">
                <a:solidFill>
                  <a:schemeClr val="tx1">
                    <a:lumMod val="75000"/>
                    <a:lumOff val="25000"/>
                  </a:schemeClr>
                </a:solidFill>
                <a:latin typeface="Century Gothic" panose="020B0502020202020204" pitchFamily="34" charset="0"/>
                <a:ea typeface="Times New Roman" charset="0"/>
                <a:cs typeface="Times New Roman" charset="0"/>
              </a:rPr>
              <a:t>tincidunt</a:t>
            </a:r>
            <a:r>
              <a:rPr lang="fr-FR" sz="1000" dirty="0">
                <a:solidFill>
                  <a:schemeClr val="tx1">
                    <a:lumMod val="75000"/>
                    <a:lumOff val="25000"/>
                  </a:schemeClr>
                </a:solidFill>
                <a:latin typeface="Century Gothic" panose="020B0502020202020204" pitchFamily="34" charset="0"/>
                <a:ea typeface="Times New Roman" charset="0"/>
                <a:cs typeface="Times New Roman" charset="0"/>
              </a:rPr>
              <a:t> </a:t>
            </a:r>
            <a:r>
              <a:rPr lang="fr-FR" sz="1000" dirty="0" err="1">
                <a:solidFill>
                  <a:schemeClr val="tx1">
                    <a:lumMod val="75000"/>
                    <a:lumOff val="25000"/>
                  </a:schemeClr>
                </a:solidFill>
                <a:latin typeface="Century Gothic" panose="020B0502020202020204" pitchFamily="34" charset="0"/>
                <a:ea typeface="Times New Roman" charset="0"/>
                <a:cs typeface="Times New Roman" charset="0"/>
              </a:rPr>
              <a:t>aliquam</a:t>
            </a:r>
            <a:r>
              <a:rPr lang="fr-FR" sz="1000" dirty="0">
                <a:solidFill>
                  <a:schemeClr val="tx1">
                    <a:lumMod val="75000"/>
                    <a:lumOff val="25000"/>
                  </a:schemeClr>
                </a:solidFill>
                <a:latin typeface="Century Gothic" panose="020B0502020202020204" pitchFamily="34" charset="0"/>
                <a:ea typeface="Times New Roman" charset="0"/>
                <a:cs typeface="Times New Roman" charset="0"/>
              </a:rPr>
              <a:t>. </a:t>
            </a:r>
            <a:r>
              <a:rPr lang="fr-FR" sz="1000" dirty="0" err="1">
                <a:solidFill>
                  <a:schemeClr val="tx1">
                    <a:lumMod val="75000"/>
                    <a:lumOff val="25000"/>
                  </a:schemeClr>
                </a:solidFill>
                <a:latin typeface="Century Gothic" panose="020B0502020202020204" pitchFamily="34" charset="0"/>
                <a:ea typeface="Times New Roman" charset="0"/>
                <a:cs typeface="Times New Roman" charset="0"/>
              </a:rPr>
              <a:t>Pellentesque</a:t>
            </a:r>
            <a:r>
              <a:rPr lang="fr-FR" sz="1000" dirty="0">
                <a:solidFill>
                  <a:schemeClr val="tx1">
                    <a:lumMod val="75000"/>
                    <a:lumOff val="25000"/>
                  </a:schemeClr>
                </a:solidFill>
                <a:latin typeface="Century Gothic" panose="020B0502020202020204" pitchFamily="34" charset="0"/>
                <a:ea typeface="Times New Roman" charset="0"/>
                <a:cs typeface="Times New Roman" charset="0"/>
              </a:rPr>
              <a:t> habitant </a:t>
            </a:r>
            <a:r>
              <a:rPr lang="fr-FR" sz="1000" dirty="0" err="1">
                <a:solidFill>
                  <a:schemeClr val="tx1">
                    <a:lumMod val="75000"/>
                    <a:lumOff val="25000"/>
                  </a:schemeClr>
                </a:solidFill>
                <a:latin typeface="Century Gothic" panose="020B0502020202020204" pitchFamily="34" charset="0"/>
                <a:ea typeface="Times New Roman" charset="0"/>
                <a:cs typeface="Times New Roman" charset="0"/>
              </a:rPr>
              <a:t>morbi</a:t>
            </a:r>
            <a:r>
              <a:rPr lang="fr-FR" sz="1000" dirty="0">
                <a:solidFill>
                  <a:schemeClr val="tx1">
                    <a:lumMod val="75000"/>
                    <a:lumOff val="25000"/>
                  </a:schemeClr>
                </a:solidFill>
                <a:latin typeface="Century Gothic" panose="020B0502020202020204" pitchFamily="34" charset="0"/>
                <a:ea typeface="Times New Roman" charset="0"/>
                <a:cs typeface="Times New Roman" charset="0"/>
              </a:rPr>
              <a:t> tristique </a:t>
            </a:r>
            <a:r>
              <a:rPr lang="fr-FR" sz="1000" dirty="0" err="1">
                <a:solidFill>
                  <a:schemeClr val="tx1">
                    <a:lumMod val="75000"/>
                    <a:lumOff val="25000"/>
                  </a:schemeClr>
                </a:solidFill>
                <a:latin typeface="Century Gothic" panose="020B0502020202020204" pitchFamily="34" charset="0"/>
                <a:ea typeface="Times New Roman" charset="0"/>
                <a:cs typeface="Times New Roman" charset="0"/>
              </a:rPr>
              <a:t>senectus</a:t>
            </a:r>
            <a:r>
              <a:rPr lang="fr-FR" sz="1000" dirty="0">
                <a:solidFill>
                  <a:schemeClr val="tx1">
                    <a:lumMod val="75000"/>
                    <a:lumOff val="25000"/>
                  </a:schemeClr>
                </a:solidFill>
                <a:latin typeface="Century Gothic" panose="020B0502020202020204" pitchFamily="34" charset="0"/>
                <a:ea typeface="Times New Roman" charset="0"/>
                <a:cs typeface="Times New Roman" charset="0"/>
              </a:rPr>
              <a:t> et </a:t>
            </a:r>
            <a:r>
              <a:rPr lang="fr-FR" sz="1000" dirty="0" err="1">
                <a:solidFill>
                  <a:schemeClr val="tx1">
                    <a:lumMod val="75000"/>
                    <a:lumOff val="25000"/>
                  </a:schemeClr>
                </a:solidFill>
                <a:latin typeface="Century Gothic" panose="020B0502020202020204" pitchFamily="34" charset="0"/>
                <a:ea typeface="Times New Roman" charset="0"/>
                <a:cs typeface="Times New Roman" charset="0"/>
              </a:rPr>
              <a:t>netus</a:t>
            </a:r>
            <a:r>
              <a:rPr lang="fr-FR" sz="1000" dirty="0">
                <a:solidFill>
                  <a:schemeClr val="tx1">
                    <a:lumMod val="75000"/>
                    <a:lumOff val="25000"/>
                  </a:schemeClr>
                </a:solidFill>
                <a:latin typeface="Century Gothic" panose="020B0502020202020204" pitchFamily="34" charset="0"/>
                <a:ea typeface="Times New Roman" charset="0"/>
                <a:cs typeface="Times New Roman" charset="0"/>
              </a:rPr>
              <a:t> et </a:t>
            </a:r>
            <a:r>
              <a:rPr lang="fr-FR" sz="1000" dirty="0" err="1">
                <a:solidFill>
                  <a:schemeClr val="tx1">
                    <a:lumMod val="75000"/>
                    <a:lumOff val="25000"/>
                  </a:schemeClr>
                </a:solidFill>
                <a:latin typeface="Century Gothic" panose="020B0502020202020204" pitchFamily="34" charset="0"/>
                <a:ea typeface="Times New Roman" charset="0"/>
                <a:cs typeface="Times New Roman" charset="0"/>
              </a:rPr>
              <a:t>malesuada</a:t>
            </a:r>
            <a:r>
              <a:rPr lang="fr-FR" sz="1000" dirty="0">
                <a:solidFill>
                  <a:schemeClr val="tx1">
                    <a:lumMod val="75000"/>
                    <a:lumOff val="25000"/>
                  </a:schemeClr>
                </a:solidFill>
                <a:latin typeface="Century Gothic" panose="020B0502020202020204" pitchFamily="34" charset="0"/>
                <a:ea typeface="Times New Roman" charset="0"/>
                <a:cs typeface="Times New Roman" charset="0"/>
              </a:rPr>
              <a:t> </a:t>
            </a:r>
            <a:r>
              <a:rPr lang="fr-FR" sz="1000" dirty="0" err="1">
                <a:solidFill>
                  <a:schemeClr val="tx1">
                    <a:lumMod val="75000"/>
                    <a:lumOff val="25000"/>
                  </a:schemeClr>
                </a:solidFill>
                <a:latin typeface="Century Gothic" panose="020B0502020202020204" pitchFamily="34" charset="0"/>
                <a:ea typeface="Times New Roman" charset="0"/>
                <a:cs typeface="Times New Roman" charset="0"/>
              </a:rPr>
              <a:t>fames</a:t>
            </a:r>
            <a:r>
              <a:rPr lang="fr-FR" sz="1000" dirty="0">
                <a:solidFill>
                  <a:schemeClr val="tx1">
                    <a:lumMod val="75000"/>
                    <a:lumOff val="25000"/>
                  </a:schemeClr>
                </a:solidFill>
                <a:latin typeface="Century Gothic" panose="020B0502020202020204" pitchFamily="34" charset="0"/>
                <a:ea typeface="Times New Roman" charset="0"/>
                <a:cs typeface="Times New Roman" charset="0"/>
              </a:rPr>
              <a:t> </a:t>
            </a:r>
            <a:r>
              <a:rPr lang="fr-FR" sz="1000" dirty="0" err="1">
                <a:solidFill>
                  <a:schemeClr val="tx1">
                    <a:lumMod val="75000"/>
                    <a:lumOff val="25000"/>
                  </a:schemeClr>
                </a:solidFill>
                <a:latin typeface="Century Gothic" panose="020B0502020202020204" pitchFamily="34" charset="0"/>
                <a:ea typeface="Times New Roman" charset="0"/>
                <a:cs typeface="Times New Roman" charset="0"/>
              </a:rPr>
              <a:t>ac</a:t>
            </a:r>
            <a:r>
              <a:rPr lang="fr-FR" sz="1000" dirty="0">
                <a:solidFill>
                  <a:schemeClr val="tx1">
                    <a:lumMod val="75000"/>
                    <a:lumOff val="25000"/>
                  </a:schemeClr>
                </a:solidFill>
                <a:latin typeface="Century Gothic" panose="020B0502020202020204" pitchFamily="34" charset="0"/>
                <a:ea typeface="Times New Roman" charset="0"/>
                <a:cs typeface="Times New Roman" charset="0"/>
              </a:rPr>
              <a:t> </a:t>
            </a:r>
            <a:r>
              <a:rPr lang="fr-FR" sz="1000" dirty="0" err="1">
                <a:solidFill>
                  <a:schemeClr val="tx1">
                    <a:lumMod val="75000"/>
                    <a:lumOff val="25000"/>
                  </a:schemeClr>
                </a:solidFill>
                <a:latin typeface="Century Gothic" panose="020B0502020202020204" pitchFamily="34" charset="0"/>
                <a:ea typeface="Times New Roman" charset="0"/>
                <a:cs typeface="Times New Roman" charset="0"/>
              </a:rPr>
              <a:t>turpis</a:t>
            </a:r>
            <a:r>
              <a:rPr lang="fr-FR" sz="1000" dirty="0">
                <a:solidFill>
                  <a:schemeClr val="tx1">
                    <a:lumMod val="75000"/>
                    <a:lumOff val="25000"/>
                  </a:schemeClr>
                </a:solidFill>
                <a:latin typeface="Century Gothic" panose="020B0502020202020204" pitchFamily="34" charset="0"/>
                <a:ea typeface="Times New Roman" charset="0"/>
                <a:cs typeface="Times New Roman" charset="0"/>
              </a:rPr>
              <a:t> </a:t>
            </a:r>
            <a:r>
              <a:rPr lang="fr-FR" sz="1000" dirty="0" err="1">
                <a:solidFill>
                  <a:schemeClr val="tx1">
                    <a:lumMod val="75000"/>
                    <a:lumOff val="25000"/>
                  </a:schemeClr>
                </a:solidFill>
                <a:latin typeface="Century Gothic" panose="020B0502020202020204" pitchFamily="34" charset="0"/>
                <a:ea typeface="Times New Roman" charset="0"/>
                <a:cs typeface="Times New Roman" charset="0"/>
              </a:rPr>
              <a:t>egestas</a:t>
            </a:r>
            <a:r>
              <a:rPr lang="fr-FR" sz="1000" dirty="0">
                <a:solidFill>
                  <a:schemeClr val="tx1">
                    <a:lumMod val="75000"/>
                    <a:lumOff val="25000"/>
                  </a:schemeClr>
                </a:solidFill>
                <a:latin typeface="Century Gothic" panose="020B0502020202020204" pitchFamily="34" charset="0"/>
                <a:ea typeface="Times New Roman" charset="0"/>
                <a:cs typeface="Times New Roman" charset="0"/>
              </a:rPr>
              <a:t>. </a:t>
            </a:r>
            <a:r>
              <a:rPr lang="fr-FR" sz="1000" dirty="0" err="1">
                <a:solidFill>
                  <a:schemeClr val="tx1">
                    <a:lumMod val="75000"/>
                    <a:lumOff val="25000"/>
                  </a:schemeClr>
                </a:solidFill>
                <a:latin typeface="Century Gothic" panose="020B0502020202020204" pitchFamily="34" charset="0"/>
                <a:ea typeface="Times New Roman" charset="0"/>
                <a:cs typeface="Times New Roman" charset="0"/>
              </a:rPr>
              <a:t>Nullam</a:t>
            </a:r>
            <a:r>
              <a:rPr lang="fr-FR" sz="1000" dirty="0">
                <a:solidFill>
                  <a:schemeClr val="tx1">
                    <a:lumMod val="75000"/>
                    <a:lumOff val="25000"/>
                  </a:schemeClr>
                </a:solidFill>
                <a:latin typeface="Century Gothic" panose="020B0502020202020204" pitchFamily="34" charset="0"/>
                <a:ea typeface="Times New Roman" charset="0"/>
                <a:cs typeface="Times New Roman" charset="0"/>
              </a:rPr>
              <a:t> </a:t>
            </a:r>
            <a:r>
              <a:rPr lang="fr-FR" sz="1000" dirty="0" err="1">
                <a:solidFill>
                  <a:schemeClr val="tx1">
                    <a:lumMod val="75000"/>
                    <a:lumOff val="25000"/>
                  </a:schemeClr>
                </a:solidFill>
                <a:latin typeface="Century Gothic" panose="020B0502020202020204" pitchFamily="34" charset="0"/>
                <a:ea typeface="Times New Roman" charset="0"/>
                <a:cs typeface="Times New Roman" charset="0"/>
              </a:rPr>
              <a:t>iaculis</a:t>
            </a:r>
            <a:r>
              <a:rPr lang="fr-FR" sz="1000" dirty="0">
                <a:solidFill>
                  <a:schemeClr val="tx1">
                    <a:lumMod val="75000"/>
                    <a:lumOff val="25000"/>
                  </a:schemeClr>
                </a:solidFill>
                <a:latin typeface="Century Gothic" panose="020B0502020202020204" pitchFamily="34" charset="0"/>
                <a:ea typeface="Times New Roman" charset="0"/>
                <a:cs typeface="Times New Roman" charset="0"/>
              </a:rPr>
              <a:t> </a:t>
            </a:r>
            <a:r>
              <a:rPr lang="fr-FR" sz="1000" dirty="0" err="1">
                <a:solidFill>
                  <a:schemeClr val="tx1">
                    <a:lumMod val="75000"/>
                    <a:lumOff val="25000"/>
                  </a:schemeClr>
                </a:solidFill>
                <a:latin typeface="Century Gothic" panose="020B0502020202020204" pitchFamily="34" charset="0"/>
                <a:ea typeface="Times New Roman" charset="0"/>
                <a:cs typeface="Times New Roman" charset="0"/>
              </a:rPr>
              <a:t>gravida</a:t>
            </a:r>
            <a:r>
              <a:rPr lang="fr-FR" sz="1000" dirty="0">
                <a:solidFill>
                  <a:schemeClr val="tx1">
                    <a:lumMod val="75000"/>
                    <a:lumOff val="25000"/>
                  </a:schemeClr>
                </a:solidFill>
                <a:latin typeface="Century Gothic" panose="020B0502020202020204" pitchFamily="34" charset="0"/>
                <a:ea typeface="Times New Roman" charset="0"/>
                <a:cs typeface="Times New Roman" charset="0"/>
              </a:rPr>
              <a:t> </a:t>
            </a:r>
            <a:r>
              <a:rPr lang="fr-FR" sz="1000" dirty="0" err="1">
                <a:solidFill>
                  <a:schemeClr val="tx1">
                    <a:lumMod val="75000"/>
                    <a:lumOff val="25000"/>
                  </a:schemeClr>
                </a:solidFill>
                <a:latin typeface="Century Gothic" panose="020B0502020202020204" pitchFamily="34" charset="0"/>
                <a:ea typeface="Times New Roman" charset="0"/>
                <a:cs typeface="Times New Roman" charset="0"/>
              </a:rPr>
              <a:t>enim</a:t>
            </a:r>
            <a:r>
              <a:rPr lang="fr-FR" sz="1000" dirty="0">
                <a:solidFill>
                  <a:schemeClr val="tx1">
                    <a:lumMod val="75000"/>
                    <a:lumOff val="25000"/>
                  </a:schemeClr>
                </a:solidFill>
                <a:latin typeface="Century Gothic" panose="020B0502020202020204" pitchFamily="34" charset="0"/>
                <a:ea typeface="Times New Roman" charset="0"/>
                <a:cs typeface="Times New Roman" charset="0"/>
              </a:rPr>
              <a:t> </a:t>
            </a:r>
            <a:r>
              <a:rPr lang="fr-FR" sz="1000" dirty="0" err="1">
                <a:solidFill>
                  <a:schemeClr val="tx1">
                    <a:lumMod val="75000"/>
                    <a:lumOff val="25000"/>
                  </a:schemeClr>
                </a:solidFill>
                <a:latin typeface="Century Gothic" panose="020B0502020202020204" pitchFamily="34" charset="0"/>
                <a:ea typeface="Times New Roman" charset="0"/>
                <a:cs typeface="Times New Roman" charset="0"/>
              </a:rPr>
              <a:t>placerat</a:t>
            </a:r>
            <a:r>
              <a:rPr lang="fr-FR" sz="1000" dirty="0">
                <a:solidFill>
                  <a:schemeClr val="tx1">
                    <a:lumMod val="75000"/>
                    <a:lumOff val="25000"/>
                  </a:schemeClr>
                </a:solidFill>
                <a:latin typeface="Century Gothic" panose="020B0502020202020204" pitchFamily="34" charset="0"/>
                <a:ea typeface="Times New Roman" charset="0"/>
                <a:cs typeface="Times New Roman" charset="0"/>
              </a:rPr>
              <a:t> </a:t>
            </a:r>
            <a:r>
              <a:rPr lang="fr-FR" sz="1000" dirty="0" err="1">
                <a:solidFill>
                  <a:schemeClr val="tx1">
                    <a:lumMod val="75000"/>
                    <a:lumOff val="25000"/>
                  </a:schemeClr>
                </a:solidFill>
                <a:latin typeface="Century Gothic" panose="020B0502020202020204" pitchFamily="34" charset="0"/>
                <a:ea typeface="Times New Roman" charset="0"/>
                <a:cs typeface="Times New Roman" charset="0"/>
              </a:rPr>
              <a:t>ullamcorper</a:t>
            </a:r>
            <a:r>
              <a:rPr lang="fr-FR" sz="1000" dirty="0">
                <a:solidFill>
                  <a:schemeClr val="tx1">
                    <a:lumMod val="75000"/>
                    <a:lumOff val="25000"/>
                  </a:schemeClr>
                </a:solidFill>
                <a:latin typeface="Century Gothic" panose="020B0502020202020204" pitchFamily="34" charset="0"/>
                <a:ea typeface="Times New Roman" charset="0"/>
                <a:cs typeface="Times New Roman" charset="0"/>
              </a:rPr>
              <a:t>.  Lorem ipsum </a:t>
            </a:r>
            <a:r>
              <a:rPr lang="fr-FR" sz="1000" dirty="0" err="1">
                <a:solidFill>
                  <a:schemeClr val="tx1">
                    <a:lumMod val="75000"/>
                    <a:lumOff val="25000"/>
                  </a:schemeClr>
                </a:solidFill>
                <a:latin typeface="Century Gothic" panose="020B0502020202020204" pitchFamily="34" charset="0"/>
                <a:ea typeface="Times New Roman" charset="0"/>
                <a:cs typeface="Times New Roman" charset="0"/>
              </a:rPr>
              <a:t>dolor</a:t>
            </a:r>
            <a:r>
              <a:rPr lang="fr-FR" sz="1000" dirty="0">
                <a:solidFill>
                  <a:schemeClr val="tx1">
                    <a:lumMod val="75000"/>
                    <a:lumOff val="25000"/>
                  </a:schemeClr>
                </a:solidFill>
                <a:latin typeface="Century Gothic" panose="020B0502020202020204" pitchFamily="34" charset="0"/>
                <a:ea typeface="Times New Roman" charset="0"/>
                <a:cs typeface="Times New Roman" charset="0"/>
              </a:rPr>
              <a:t> </a:t>
            </a:r>
            <a:r>
              <a:rPr lang="fr-FR" sz="1000" dirty="0" err="1">
                <a:solidFill>
                  <a:schemeClr val="tx1">
                    <a:lumMod val="75000"/>
                    <a:lumOff val="25000"/>
                  </a:schemeClr>
                </a:solidFill>
                <a:latin typeface="Century Gothic" panose="020B0502020202020204" pitchFamily="34" charset="0"/>
                <a:ea typeface="Times New Roman" charset="0"/>
                <a:cs typeface="Times New Roman" charset="0"/>
              </a:rPr>
              <a:t>sit</a:t>
            </a:r>
            <a:r>
              <a:rPr lang="fr-FR" sz="1000" dirty="0">
                <a:solidFill>
                  <a:schemeClr val="tx1">
                    <a:lumMod val="75000"/>
                    <a:lumOff val="25000"/>
                  </a:schemeClr>
                </a:solidFill>
                <a:latin typeface="Century Gothic" panose="020B0502020202020204" pitchFamily="34" charset="0"/>
                <a:ea typeface="Times New Roman" charset="0"/>
                <a:cs typeface="Times New Roman" charset="0"/>
              </a:rPr>
              <a:t> </a:t>
            </a:r>
            <a:r>
              <a:rPr lang="fr-FR" sz="1000" dirty="0" err="1">
                <a:solidFill>
                  <a:schemeClr val="tx1">
                    <a:lumMod val="75000"/>
                    <a:lumOff val="25000"/>
                  </a:schemeClr>
                </a:solidFill>
                <a:latin typeface="Century Gothic" panose="020B0502020202020204" pitchFamily="34" charset="0"/>
                <a:ea typeface="Times New Roman" charset="0"/>
                <a:cs typeface="Times New Roman" charset="0"/>
              </a:rPr>
              <a:t>amet</a:t>
            </a:r>
            <a:r>
              <a:rPr lang="fr-FR" sz="1000" dirty="0">
                <a:solidFill>
                  <a:schemeClr val="tx1">
                    <a:lumMod val="75000"/>
                    <a:lumOff val="25000"/>
                  </a:schemeClr>
                </a:solidFill>
                <a:latin typeface="Century Gothic" panose="020B0502020202020204" pitchFamily="34" charset="0"/>
                <a:ea typeface="Times New Roman" charset="0"/>
                <a:cs typeface="Times New Roman" charset="0"/>
              </a:rPr>
              <a:t>, </a:t>
            </a:r>
            <a:r>
              <a:rPr lang="fr-FR" sz="1000" dirty="0" err="1">
                <a:solidFill>
                  <a:schemeClr val="tx1">
                    <a:lumMod val="75000"/>
                    <a:lumOff val="25000"/>
                  </a:schemeClr>
                </a:solidFill>
                <a:latin typeface="Century Gothic" panose="020B0502020202020204" pitchFamily="34" charset="0"/>
                <a:ea typeface="Times New Roman" charset="0"/>
                <a:cs typeface="Times New Roman" charset="0"/>
              </a:rPr>
              <a:t>consectetur</a:t>
            </a:r>
            <a:r>
              <a:rPr lang="fr-FR" sz="1000" dirty="0">
                <a:solidFill>
                  <a:schemeClr val="tx1">
                    <a:lumMod val="75000"/>
                    <a:lumOff val="25000"/>
                  </a:schemeClr>
                </a:solidFill>
                <a:latin typeface="Century Gothic" panose="020B0502020202020204" pitchFamily="34" charset="0"/>
                <a:ea typeface="Times New Roman" charset="0"/>
                <a:cs typeface="Times New Roman" charset="0"/>
              </a:rPr>
              <a:t> </a:t>
            </a:r>
            <a:r>
              <a:rPr lang="fr-FR" sz="1000" dirty="0" err="1">
                <a:solidFill>
                  <a:schemeClr val="tx1">
                    <a:lumMod val="75000"/>
                    <a:lumOff val="25000"/>
                  </a:schemeClr>
                </a:solidFill>
                <a:latin typeface="Century Gothic" panose="020B0502020202020204" pitchFamily="34" charset="0"/>
                <a:ea typeface="Times New Roman" charset="0"/>
                <a:cs typeface="Times New Roman" charset="0"/>
              </a:rPr>
              <a:t>adipiscing</a:t>
            </a:r>
            <a:r>
              <a:rPr lang="fr-FR" sz="1000" dirty="0">
                <a:solidFill>
                  <a:schemeClr val="tx1">
                    <a:lumMod val="75000"/>
                    <a:lumOff val="25000"/>
                  </a:schemeClr>
                </a:solidFill>
                <a:latin typeface="Century Gothic" panose="020B0502020202020204" pitchFamily="34" charset="0"/>
                <a:ea typeface="Times New Roman" charset="0"/>
                <a:cs typeface="Times New Roman" charset="0"/>
              </a:rPr>
              <a:t> </a:t>
            </a:r>
            <a:r>
              <a:rPr lang="fr-FR" sz="1000" dirty="0" err="1">
                <a:solidFill>
                  <a:schemeClr val="tx1">
                    <a:lumMod val="75000"/>
                    <a:lumOff val="25000"/>
                  </a:schemeClr>
                </a:solidFill>
                <a:latin typeface="Century Gothic" panose="020B0502020202020204" pitchFamily="34" charset="0"/>
                <a:ea typeface="Times New Roman" charset="0"/>
                <a:cs typeface="Times New Roman" charset="0"/>
              </a:rPr>
              <a:t>elit</a:t>
            </a:r>
            <a:r>
              <a:rPr lang="fr-FR" sz="1000" dirty="0">
                <a:solidFill>
                  <a:schemeClr val="tx1">
                    <a:lumMod val="75000"/>
                    <a:lumOff val="25000"/>
                  </a:schemeClr>
                </a:solidFill>
                <a:latin typeface="Century Gothic" panose="020B0502020202020204" pitchFamily="34" charset="0"/>
                <a:ea typeface="Times New Roman" charset="0"/>
                <a:cs typeface="Times New Roman" charset="0"/>
              </a:rPr>
              <a:t>. Nam id </a:t>
            </a:r>
            <a:r>
              <a:rPr lang="fr-FR" sz="1000" dirty="0" err="1">
                <a:solidFill>
                  <a:schemeClr val="tx1">
                    <a:lumMod val="75000"/>
                    <a:lumOff val="25000"/>
                  </a:schemeClr>
                </a:solidFill>
                <a:latin typeface="Century Gothic" panose="020B0502020202020204" pitchFamily="34" charset="0"/>
                <a:ea typeface="Times New Roman" charset="0"/>
                <a:cs typeface="Times New Roman" charset="0"/>
              </a:rPr>
              <a:t>mauris</a:t>
            </a:r>
            <a:r>
              <a:rPr lang="fr-FR" sz="1000" dirty="0">
                <a:solidFill>
                  <a:schemeClr val="tx1">
                    <a:lumMod val="75000"/>
                    <a:lumOff val="25000"/>
                  </a:schemeClr>
                </a:solidFill>
                <a:latin typeface="Century Gothic" panose="020B0502020202020204" pitchFamily="34" charset="0"/>
                <a:ea typeface="Times New Roman" charset="0"/>
                <a:cs typeface="Times New Roman" charset="0"/>
              </a:rPr>
              <a:t> </a:t>
            </a:r>
            <a:r>
              <a:rPr lang="fr-FR" sz="1000" dirty="0" err="1">
                <a:solidFill>
                  <a:schemeClr val="tx1">
                    <a:lumMod val="75000"/>
                    <a:lumOff val="25000"/>
                  </a:schemeClr>
                </a:solidFill>
                <a:latin typeface="Century Gothic" panose="020B0502020202020204" pitchFamily="34" charset="0"/>
                <a:ea typeface="Times New Roman" charset="0"/>
                <a:cs typeface="Times New Roman" charset="0"/>
              </a:rPr>
              <a:t>convallis</a:t>
            </a:r>
            <a:r>
              <a:rPr lang="fr-FR" sz="1000" dirty="0">
                <a:solidFill>
                  <a:schemeClr val="tx1">
                    <a:lumMod val="75000"/>
                    <a:lumOff val="25000"/>
                  </a:schemeClr>
                </a:solidFill>
                <a:latin typeface="Century Gothic" panose="020B0502020202020204" pitchFamily="34" charset="0"/>
                <a:ea typeface="Times New Roman" charset="0"/>
                <a:cs typeface="Times New Roman" charset="0"/>
              </a:rPr>
              <a:t>, </a:t>
            </a:r>
            <a:r>
              <a:rPr lang="fr-FR" sz="1000" dirty="0" err="1">
                <a:solidFill>
                  <a:schemeClr val="tx1">
                    <a:lumMod val="75000"/>
                    <a:lumOff val="25000"/>
                  </a:schemeClr>
                </a:solidFill>
                <a:latin typeface="Century Gothic" panose="020B0502020202020204" pitchFamily="34" charset="0"/>
                <a:ea typeface="Times New Roman" charset="0"/>
                <a:cs typeface="Times New Roman" charset="0"/>
              </a:rPr>
              <a:t>imperdiet</a:t>
            </a:r>
            <a:r>
              <a:rPr lang="fr-FR" sz="1000" dirty="0">
                <a:solidFill>
                  <a:schemeClr val="tx1">
                    <a:lumMod val="75000"/>
                    <a:lumOff val="25000"/>
                  </a:schemeClr>
                </a:solidFill>
                <a:latin typeface="Century Gothic" panose="020B0502020202020204" pitchFamily="34" charset="0"/>
                <a:ea typeface="Times New Roman" charset="0"/>
                <a:cs typeface="Times New Roman" charset="0"/>
              </a:rPr>
              <a:t> </a:t>
            </a:r>
            <a:r>
              <a:rPr lang="fr-FR" sz="1000" dirty="0" err="1">
                <a:solidFill>
                  <a:schemeClr val="tx1">
                    <a:lumMod val="75000"/>
                    <a:lumOff val="25000"/>
                  </a:schemeClr>
                </a:solidFill>
                <a:latin typeface="Century Gothic" panose="020B0502020202020204" pitchFamily="34" charset="0"/>
                <a:ea typeface="Times New Roman" charset="0"/>
                <a:cs typeface="Times New Roman" charset="0"/>
              </a:rPr>
              <a:t>justo</a:t>
            </a:r>
            <a:r>
              <a:rPr lang="fr-FR" sz="1000" dirty="0">
                <a:solidFill>
                  <a:schemeClr val="tx1">
                    <a:lumMod val="75000"/>
                    <a:lumOff val="25000"/>
                  </a:schemeClr>
                </a:solidFill>
                <a:latin typeface="Century Gothic" panose="020B0502020202020204" pitchFamily="34" charset="0"/>
                <a:ea typeface="Times New Roman" charset="0"/>
                <a:cs typeface="Times New Roman" charset="0"/>
              </a:rPr>
              <a:t> </a:t>
            </a:r>
            <a:r>
              <a:rPr lang="fr-FR" sz="1000" dirty="0" err="1">
                <a:solidFill>
                  <a:schemeClr val="tx1">
                    <a:lumMod val="75000"/>
                    <a:lumOff val="25000"/>
                  </a:schemeClr>
                </a:solidFill>
                <a:latin typeface="Century Gothic" panose="020B0502020202020204" pitchFamily="34" charset="0"/>
                <a:ea typeface="Times New Roman" charset="0"/>
                <a:cs typeface="Times New Roman" charset="0"/>
              </a:rPr>
              <a:t>fermentum</a:t>
            </a:r>
            <a:r>
              <a:rPr lang="fr-FR" sz="1000" dirty="0">
                <a:solidFill>
                  <a:schemeClr val="tx1">
                    <a:lumMod val="75000"/>
                    <a:lumOff val="25000"/>
                  </a:schemeClr>
                </a:solidFill>
                <a:latin typeface="Century Gothic" panose="020B0502020202020204" pitchFamily="34" charset="0"/>
                <a:ea typeface="Times New Roman" charset="0"/>
                <a:cs typeface="Times New Roman" charset="0"/>
              </a:rPr>
              <a:t>, </a:t>
            </a:r>
            <a:r>
              <a:rPr lang="fr-FR" sz="1000" dirty="0" err="1">
                <a:solidFill>
                  <a:schemeClr val="tx1">
                    <a:lumMod val="75000"/>
                    <a:lumOff val="25000"/>
                  </a:schemeClr>
                </a:solidFill>
                <a:latin typeface="Century Gothic" panose="020B0502020202020204" pitchFamily="34" charset="0"/>
                <a:ea typeface="Times New Roman" charset="0"/>
                <a:cs typeface="Times New Roman" charset="0"/>
              </a:rPr>
              <a:t>porttitor</a:t>
            </a:r>
            <a:r>
              <a:rPr lang="fr-FR" sz="1000" dirty="0">
                <a:solidFill>
                  <a:schemeClr val="tx1">
                    <a:lumMod val="75000"/>
                    <a:lumOff val="25000"/>
                  </a:schemeClr>
                </a:solidFill>
                <a:latin typeface="Century Gothic" panose="020B0502020202020204" pitchFamily="34" charset="0"/>
                <a:ea typeface="Times New Roman" charset="0"/>
                <a:cs typeface="Times New Roman" charset="0"/>
              </a:rPr>
              <a:t> mi. </a:t>
            </a:r>
          </a:p>
        </p:txBody>
      </p:sp>
      <p:sp>
        <p:nvSpPr>
          <p:cNvPr id="22" name="TextBox 21"/>
          <p:cNvSpPr txBox="1"/>
          <p:nvPr/>
        </p:nvSpPr>
        <p:spPr>
          <a:xfrm>
            <a:off x="2491740" y="4430444"/>
            <a:ext cx="4053158" cy="5009064"/>
          </a:xfrm>
          <a:prstGeom prst="rect">
            <a:avLst/>
          </a:prstGeom>
          <a:noFill/>
        </p:spPr>
        <p:txBody>
          <a:bodyPr wrap="square" rtlCol="0">
            <a:spAutoFit/>
          </a:bodyPr>
          <a:lstStyle/>
          <a:p>
            <a:pPr algn="just"/>
            <a:r>
              <a:rPr lang="en-GB" sz="1100" dirty="0">
                <a:latin typeface="Century Gothic" panose="020B0502020202020204" pitchFamily="34" charset="0"/>
                <a:ea typeface="Times New Roman" charset="0"/>
                <a:cs typeface="Times New Roman" charset="0"/>
              </a:rPr>
              <a:t>EXEPERIENCE PROFESIONNELLES</a:t>
            </a:r>
          </a:p>
          <a:p>
            <a:pPr algn="just"/>
            <a:endParaRPr lang="en-GB" sz="1100" dirty="0">
              <a:latin typeface="Century Gothic" panose="020B0502020202020204" pitchFamily="34" charset="0"/>
              <a:ea typeface="Times New Roman" charset="0"/>
              <a:cs typeface="Times New Roman" charset="0"/>
            </a:endParaRPr>
          </a:p>
          <a:p>
            <a:pPr algn="just">
              <a:spcBef>
                <a:spcPts val="300"/>
              </a:spcBef>
            </a:pPr>
            <a:r>
              <a:rPr lang="en-GB" sz="1000" b="1" dirty="0">
                <a:latin typeface="Century Gothic" panose="020B0502020202020204" pitchFamily="34" charset="0"/>
                <a:ea typeface="Times New Roman" charset="0"/>
                <a:cs typeface="Times New Roman" charset="0"/>
              </a:rPr>
              <a:t>GRAPHIC DESIGNER</a:t>
            </a:r>
          </a:p>
          <a:p>
            <a:pPr algn="just"/>
            <a:r>
              <a:rPr lang="en-GB" sz="1000" b="1" dirty="0">
                <a:latin typeface="Century Gothic" panose="020B0502020202020204" pitchFamily="34" charset="0"/>
                <a:ea typeface="Times New Roman" charset="0"/>
                <a:cs typeface="Times New Roman" charset="0"/>
              </a:rPr>
              <a:t>2011 - 2012</a:t>
            </a:r>
          </a:p>
          <a:p>
            <a:pPr algn="just">
              <a:spcBef>
                <a:spcPts val="300"/>
              </a:spcBef>
            </a:pPr>
            <a:r>
              <a:rPr lang="fr-FR" sz="1000" dirty="0">
                <a:solidFill>
                  <a:schemeClr val="tx1">
                    <a:lumMod val="50000"/>
                    <a:lumOff val="50000"/>
                  </a:schemeClr>
                </a:solidFill>
                <a:latin typeface="Century Gothic" panose="020B0502020202020204" pitchFamily="34" charset="0"/>
                <a:ea typeface="Times New Roman" charset="0"/>
                <a:cs typeface="Times New Roman" charset="0"/>
              </a:rPr>
              <a:t>Décrivez ici les fonctions que vous avez occupé. Décrivez également vos missions, le nombre de personne que vous avez encadrez et si vous le pouvez essayé d’inscrire les résultats que vous avez obtenus, n’hésitez pas à les quantifier. </a:t>
            </a:r>
          </a:p>
          <a:p>
            <a:pPr algn="just">
              <a:spcBef>
                <a:spcPts val="300"/>
              </a:spcBef>
            </a:pPr>
            <a:endParaRPr lang="fr-FR" sz="1000" dirty="0">
              <a:solidFill>
                <a:schemeClr val="tx1">
                  <a:lumMod val="50000"/>
                  <a:lumOff val="50000"/>
                </a:schemeClr>
              </a:solidFill>
              <a:latin typeface="Century Gothic" panose="020B0502020202020204" pitchFamily="34" charset="0"/>
              <a:ea typeface="Times New Roman" charset="0"/>
              <a:cs typeface="Times New Roman" charset="0"/>
            </a:endParaRPr>
          </a:p>
          <a:p>
            <a:pPr algn="just">
              <a:spcBef>
                <a:spcPts val="300"/>
              </a:spcBef>
            </a:pPr>
            <a:r>
              <a:rPr lang="en-GB" sz="1000" b="1" dirty="0">
                <a:latin typeface="Century Gothic" panose="020B0502020202020204" pitchFamily="34" charset="0"/>
                <a:ea typeface="Times New Roman" charset="0"/>
                <a:cs typeface="Times New Roman" charset="0"/>
              </a:rPr>
              <a:t>GRAPHIC DESIGNER</a:t>
            </a:r>
          </a:p>
          <a:p>
            <a:pPr algn="just"/>
            <a:r>
              <a:rPr lang="en-GB" sz="1000" b="1" dirty="0">
                <a:latin typeface="Century Gothic" panose="020B0502020202020204" pitchFamily="34" charset="0"/>
                <a:ea typeface="Times New Roman" charset="0"/>
                <a:cs typeface="Times New Roman" charset="0"/>
              </a:rPr>
              <a:t>2012 – 2013</a:t>
            </a:r>
          </a:p>
          <a:p>
            <a:pPr algn="just">
              <a:spcBef>
                <a:spcPts val="300"/>
              </a:spcBef>
            </a:pPr>
            <a:r>
              <a:rPr lang="fr-FR" sz="1000" dirty="0">
                <a:solidFill>
                  <a:schemeClr val="tx1">
                    <a:lumMod val="50000"/>
                    <a:lumOff val="50000"/>
                  </a:schemeClr>
                </a:solidFill>
                <a:latin typeface="Century Gothic" panose="020B0502020202020204" pitchFamily="34" charset="0"/>
                <a:ea typeface="Times New Roman" charset="0"/>
                <a:cs typeface="Times New Roman" charset="0"/>
              </a:rPr>
              <a:t>Décrivez ici les fonctions que vous avez occupé. Décrivez également vos missions, le nombre de personne que vous avez encadrez et si vous le pouvez essayé d’inscrire les résultats que vous avez obtenus, n’hésitez pas à les quantifier. </a:t>
            </a:r>
          </a:p>
          <a:p>
            <a:pPr algn="just">
              <a:spcBef>
                <a:spcPts val="300"/>
              </a:spcBef>
            </a:pPr>
            <a:endParaRPr lang="fr-FR" sz="1000" dirty="0">
              <a:solidFill>
                <a:schemeClr val="tx1">
                  <a:lumMod val="50000"/>
                  <a:lumOff val="50000"/>
                </a:schemeClr>
              </a:solidFill>
              <a:latin typeface="Century Gothic" panose="020B0502020202020204" pitchFamily="34" charset="0"/>
              <a:ea typeface="Times New Roman" charset="0"/>
              <a:cs typeface="Times New Roman" charset="0"/>
            </a:endParaRPr>
          </a:p>
          <a:p>
            <a:pPr algn="just">
              <a:spcBef>
                <a:spcPts val="300"/>
              </a:spcBef>
            </a:pPr>
            <a:r>
              <a:rPr lang="en-GB" sz="1000" b="1" dirty="0">
                <a:latin typeface="Century Gothic" panose="020B0502020202020204" pitchFamily="34" charset="0"/>
                <a:ea typeface="Times New Roman" charset="0"/>
                <a:cs typeface="Times New Roman" charset="0"/>
              </a:rPr>
              <a:t>GRAPHIC DESIGNER</a:t>
            </a:r>
          </a:p>
          <a:p>
            <a:pPr algn="just"/>
            <a:r>
              <a:rPr lang="en-GB" sz="1000" b="1" dirty="0">
                <a:latin typeface="Century Gothic" panose="020B0502020202020204" pitchFamily="34" charset="0"/>
                <a:ea typeface="Times New Roman" charset="0"/>
                <a:cs typeface="Times New Roman" charset="0"/>
              </a:rPr>
              <a:t>2013 - 2015</a:t>
            </a:r>
          </a:p>
          <a:p>
            <a:pPr algn="just">
              <a:spcBef>
                <a:spcPts val="300"/>
              </a:spcBef>
            </a:pPr>
            <a:r>
              <a:rPr lang="fr-FR" sz="1000" dirty="0">
                <a:solidFill>
                  <a:schemeClr val="tx1">
                    <a:lumMod val="50000"/>
                    <a:lumOff val="50000"/>
                  </a:schemeClr>
                </a:solidFill>
                <a:latin typeface="Century Gothic" panose="020B0502020202020204" pitchFamily="34" charset="0"/>
                <a:ea typeface="Times New Roman" charset="0"/>
                <a:cs typeface="Times New Roman" charset="0"/>
              </a:rPr>
              <a:t>Décrivez ici les fonctions que vous avez occupé. Décrivez également vos missions, le nombre de personne que vous avez encadrez et si vous le pouvez essayé d’inscrire les résultats que vous avez obtenus, n’hésitez pas à les quantifier. </a:t>
            </a:r>
          </a:p>
          <a:p>
            <a:pPr algn="just">
              <a:spcBef>
                <a:spcPts val="300"/>
              </a:spcBef>
            </a:pPr>
            <a:endParaRPr lang="fr-FR" sz="1000" dirty="0">
              <a:solidFill>
                <a:schemeClr val="tx1">
                  <a:lumMod val="50000"/>
                  <a:lumOff val="50000"/>
                </a:schemeClr>
              </a:solidFill>
              <a:latin typeface="Century Gothic" panose="020B0502020202020204" pitchFamily="34" charset="0"/>
              <a:ea typeface="Times New Roman" charset="0"/>
              <a:cs typeface="Times New Roman" charset="0"/>
            </a:endParaRPr>
          </a:p>
          <a:p>
            <a:pPr algn="just">
              <a:spcBef>
                <a:spcPts val="300"/>
              </a:spcBef>
            </a:pPr>
            <a:r>
              <a:rPr lang="en-GB" sz="1000" b="1" dirty="0">
                <a:latin typeface="Century Gothic" panose="020B0502020202020204" pitchFamily="34" charset="0"/>
                <a:ea typeface="Times New Roman" charset="0"/>
                <a:cs typeface="Times New Roman" charset="0"/>
              </a:rPr>
              <a:t>GRAPHIC DESIGNER</a:t>
            </a:r>
          </a:p>
          <a:p>
            <a:pPr algn="just"/>
            <a:r>
              <a:rPr lang="en-GB" sz="1000" b="1" dirty="0">
                <a:latin typeface="Century Gothic" panose="020B0502020202020204" pitchFamily="34" charset="0"/>
                <a:ea typeface="Times New Roman" charset="0"/>
                <a:cs typeface="Times New Roman" charset="0"/>
              </a:rPr>
              <a:t>2015 - PRESENT</a:t>
            </a:r>
          </a:p>
          <a:p>
            <a:pPr algn="just">
              <a:spcBef>
                <a:spcPts val="300"/>
              </a:spcBef>
            </a:pPr>
            <a:r>
              <a:rPr lang="fr-FR" sz="1000" dirty="0">
                <a:solidFill>
                  <a:schemeClr val="tx1">
                    <a:lumMod val="50000"/>
                    <a:lumOff val="50000"/>
                  </a:schemeClr>
                </a:solidFill>
                <a:latin typeface="Century Gothic" panose="020B0502020202020204" pitchFamily="34" charset="0"/>
                <a:ea typeface="Times New Roman" charset="0"/>
                <a:cs typeface="Times New Roman" charset="0"/>
              </a:rPr>
              <a:t>Décrivez ici les fonctions que vous avez occupé. Décrivez également vos missions, le nombre de personne que vous avez encadrez et si vous le pouvez essayé d’inscrire les résultats que vous avez obtenus, n’hésitez pas à les quantifier. </a:t>
            </a:r>
          </a:p>
        </p:txBody>
      </p:sp>
      <p:pic>
        <p:nvPicPr>
          <p:cNvPr id="11" name="Image 10"/>
          <p:cNvPicPr>
            <a:picLocks noChangeAspect="1"/>
          </p:cNvPicPr>
          <p:nvPr/>
        </p:nvPicPr>
        <p:blipFill rotWithShape="1">
          <a:blip r:embed="rId3">
            <a:extLst>
              <a:ext uri="{28A0092B-C50C-407E-A947-70E740481C1C}">
                <a14:useLocalDpi xmlns:a14="http://schemas.microsoft.com/office/drawing/2010/main" val="0"/>
              </a:ext>
            </a:extLst>
          </a:blip>
          <a:srcRect l="10307" r="24823" b="3601"/>
          <a:stretch/>
        </p:blipFill>
        <p:spPr>
          <a:xfrm>
            <a:off x="402600" y="120983"/>
            <a:ext cx="1388959" cy="1385777"/>
          </a:xfrm>
          <a:prstGeom prst="ellipse">
            <a:avLst/>
          </a:prstGeom>
          <a:ln>
            <a:solidFill>
              <a:schemeClr val="tx1"/>
            </a:solidFill>
            <a:prstDash val="dash"/>
          </a:ln>
        </p:spPr>
      </p:pic>
      <p:sp>
        <p:nvSpPr>
          <p:cNvPr id="23" name="Rectangle 22"/>
          <p:cNvSpPr/>
          <p:nvPr/>
        </p:nvSpPr>
        <p:spPr>
          <a:xfrm>
            <a:off x="906510" y="5746076"/>
            <a:ext cx="971633" cy="66907"/>
          </a:xfrm>
          <a:prstGeom prst="rect">
            <a:avLst/>
          </a:prstGeom>
          <a:solidFill>
            <a:srgbClr val="5E99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24" name="Rectangle 23"/>
          <p:cNvSpPr/>
          <p:nvPr/>
        </p:nvSpPr>
        <p:spPr>
          <a:xfrm>
            <a:off x="901327" y="5745581"/>
            <a:ext cx="695225" cy="68481"/>
          </a:xfrm>
          <a:prstGeom prst="rect">
            <a:avLst/>
          </a:prstGeom>
          <a:pattFill prst="dkUpDiag">
            <a:fgClr>
              <a:srgbClr val="5E996D"/>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25" name="Rectangle 24"/>
          <p:cNvSpPr/>
          <p:nvPr/>
        </p:nvSpPr>
        <p:spPr>
          <a:xfrm>
            <a:off x="906510" y="6120830"/>
            <a:ext cx="971633" cy="66907"/>
          </a:xfrm>
          <a:prstGeom prst="rect">
            <a:avLst/>
          </a:prstGeom>
          <a:solidFill>
            <a:srgbClr val="5E99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26" name="Rectangle 25"/>
          <p:cNvSpPr/>
          <p:nvPr/>
        </p:nvSpPr>
        <p:spPr>
          <a:xfrm>
            <a:off x="901327" y="6120335"/>
            <a:ext cx="695225" cy="68481"/>
          </a:xfrm>
          <a:prstGeom prst="rect">
            <a:avLst/>
          </a:prstGeom>
          <a:pattFill prst="dkUpDiag">
            <a:fgClr>
              <a:srgbClr val="5E996D"/>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27" name="Rectangle 26"/>
          <p:cNvSpPr/>
          <p:nvPr/>
        </p:nvSpPr>
        <p:spPr>
          <a:xfrm>
            <a:off x="889410" y="6502495"/>
            <a:ext cx="971633" cy="66907"/>
          </a:xfrm>
          <a:prstGeom prst="rect">
            <a:avLst/>
          </a:prstGeom>
          <a:solidFill>
            <a:srgbClr val="5E99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28" name="Rectangle 27"/>
          <p:cNvSpPr/>
          <p:nvPr/>
        </p:nvSpPr>
        <p:spPr>
          <a:xfrm>
            <a:off x="884227" y="6502000"/>
            <a:ext cx="695225" cy="68481"/>
          </a:xfrm>
          <a:prstGeom prst="rect">
            <a:avLst/>
          </a:prstGeom>
          <a:pattFill prst="dkUpDiag">
            <a:fgClr>
              <a:srgbClr val="5E996D"/>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29" name="Rectangle 28"/>
          <p:cNvSpPr/>
          <p:nvPr/>
        </p:nvSpPr>
        <p:spPr>
          <a:xfrm>
            <a:off x="894796" y="6896067"/>
            <a:ext cx="971633" cy="66907"/>
          </a:xfrm>
          <a:prstGeom prst="rect">
            <a:avLst/>
          </a:prstGeom>
          <a:solidFill>
            <a:srgbClr val="5E99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30" name="Rectangle 29"/>
          <p:cNvSpPr/>
          <p:nvPr/>
        </p:nvSpPr>
        <p:spPr>
          <a:xfrm>
            <a:off x="889613" y="6895572"/>
            <a:ext cx="695225" cy="68481"/>
          </a:xfrm>
          <a:prstGeom prst="rect">
            <a:avLst/>
          </a:prstGeom>
          <a:pattFill prst="dkUpDiag">
            <a:fgClr>
              <a:srgbClr val="5E996D"/>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31" name="Rectangle 30"/>
          <p:cNvSpPr/>
          <p:nvPr/>
        </p:nvSpPr>
        <p:spPr>
          <a:xfrm>
            <a:off x="889410" y="7254814"/>
            <a:ext cx="971633" cy="66907"/>
          </a:xfrm>
          <a:prstGeom prst="rect">
            <a:avLst/>
          </a:prstGeom>
          <a:solidFill>
            <a:srgbClr val="5E99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32" name="Rectangle 31"/>
          <p:cNvSpPr/>
          <p:nvPr/>
        </p:nvSpPr>
        <p:spPr>
          <a:xfrm>
            <a:off x="884227" y="7254319"/>
            <a:ext cx="695225" cy="68481"/>
          </a:xfrm>
          <a:prstGeom prst="rect">
            <a:avLst/>
          </a:prstGeom>
          <a:pattFill prst="dkUpDiag">
            <a:fgClr>
              <a:srgbClr val="5E996D"/>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33" name="Rectangle 32"/>
          <p:cNvSpPr/>
          <p:nvPr/>
        </p:nvSpPr>
        <p:spPr>
          <a:xfrm>
            <a:off x="906510" y="7647307"/>
            <a:ext cx="971633" cy="66907"/>
          </a:xfrm>
          <a:prstGeom prst="rect">
            <a:avLst/>
          </a:prstGeom>
          <a:solidFill>
            <a:srgbClr val="5E99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34" name="Rectangle 33"/>
          <p:cNvSpPr/>
          <p:nvPr/>
        </p:nvSpPr>
        <p:spPr>
          <a:xfrm>
            <a:off x="901327" y="7646812"/>
            <a:ext cx="695225" cy="68481"/>
          </a:xfrm>
          <a:prstGeom prst="rect">
            <a:avLst/>
          </a:prstGeom>
          <a:pattFill prst="dkUpDiag">
            <a:fgClr>
              <a:srgbClr val="5E996D"/>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35" name="Ellipse 34"/>
          <p:cNvSpPr/>
          <p:nvPr/>
        </p:nvSpPr>
        <p:spPr>
          <a:xfrm>
            <a:off x="204559" y="8703840"/>
            <a:ext cx="97437" cy="97437"/>
          </a:xfrm>
          <a:prstGeom prst="ellipse">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36" name="Ellipse 35"/>
          <p:cNvSpPr/>
          <p:nvPr/>
        </p:nvSpPr>
        <p:spPr>
          <a:xfrm>
            <a:off x="353881" y="8703840"/>
            <a:ext cx="97437" cy="97437"/>
          </a:xfrm>
          <a:prstGeom prst="ellipse">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37" name="Ellipse 36"/>
          <p:cNvSpPr/>
          <p:nvPr/>
        </p:nvSpPr>
        <p:spPr>
          <a:xfrm>
            <a:off x="503203" y="8703840"/>
            <a:ext cx="97437" cy="97437"/>
          </a:xfrm>
          <a:prstGeom prst="ellipse">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38" name="Ellipse 37"/>
          <p:cNvSpPr/>
          <p:nvPr/>
        </p:nvSpPr>
        <p:spPr>
          <a:xfrm>
            <a:off x="654568" y="8703840"/>
            <a:ext cx="97437" cy="97437"/>
          </a:xfrm>
          <a:prstGeom prst="ellipse">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39" name="Ellipse 38"/>
          <p:cNvSpPr/>
          <p:nvPr/>
        </p:nvSpPr>
        <p:spPr>
          <a:xfrm>
            <a:off x="803890" y="8703840"/>
            <a:ext cx="97437" cy="97437"/>
          </a:xfrm>
          <a:prstGeom prst="ellipse">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40" name="Ellipse 39"/>
          <p:cNvSpPr/>
          <p:nvPr/>
        </p:nvSpPr>
        <p:spPr>
          <a:xfrm>
            <a:off x="953212" y="8703840"/>
            <a:ext cx="97437" cy="97437"/>
          </a:xfrm>
          <a:prstGeom prst="ellipse">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41" name="Ellipse 40"/>
          <p:cNvSpPr/>
          <p:nvPr/>
        </p:nvSpPr>
        <p:spPr>
          <a:xfrm>
            <a:off x="1099747" y="8703840"/>
            <a:ext cx="97437" cy="97437"/>
          </a:xfrm>
          <a:prstGeom prst="ellipse">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42" name="Ellipse 41"/>
          <p:cNvSpPr/>
          <p:nvPr/>
        </p:nvSpPr>
        <p:spPr>
          <a:xfrm>
            <a:off x="1249069" y="8703840"/>
            <a:ext cx="97437" cy="97437"/>
          </a:xfrm>
          <a:prstGeom prst="ellipse">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43" name="Ellipse 42"/>
          <p:cNvSpPr/>
          <p:nvPr/>
        </p:nvSpPr>
        <p:spPr>
          <a:xfrm>
            <a:off x="1398391" y="8703840"/>
            <a:ext cx="97437" cy="97437"/>
          </a:xfrm>
          <a:prstGeom prst="ellipse">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44" name="Ellipse 43"/>
          <p:cNvSpPr/>
          <p:nvPr/>
        </p:nvSpPr>
        <p:spPr>
          <a:xfrm>
            <a:off x="204559" y="9084538"/>
            <a:ext cx="97437" cy="97437"/>
          </a:xfrm>
          <a:prstGeom prst="ellipse">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45" name="Ellipse 44"/>
          <p:cNvSpPr/>
          <p:nvPr/>
        </p:nvSpPr>
        <p:spPr>
          <a:xfrm>
            <a:off x="353881" y="9084538"/>
            <a:ext cx="97437" cy="97437"/>
          </a:xfrm>
          <a:prstGeom prst="ellipse">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46" name="Ellipse 45"/>
          <p:cNvSpPr/>
          <p:nvPr/>
        </p:nvSpPr>
        <p:spPr>
          <a:xfrm>
            <a:off x="503203" y="9084538"/>
            <a:ext cx="97437" cy="97437"/>
          </a:xfrm>
          <a:prstGeom prst="ellipse">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47" name="Ellipse 46"/>
          <p:cNvSpPr/>
          <p:nvPr/>
        </p:nvSpPr>
        <p:spPr>
          <a:xfrm>
            <a:off x="654568" y="9084538"/>
            <a:ext cx="97437" cy="97437"/>
          </a:xfrm>
          <a:prstGeom prst="ellipse">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48" name="Ellipse 47"/>
          <p:cNvSpPr/>
          <p:nvPr/>
        </p:nvSpPr>
        <p:spPr>
          <a:xfrm>
            <a:off x="803890" y="9084538"/>
            <a:ext cx="97437" cy="97437"/>
          </a:xfrm>
          <a:prstGeom prst="ellipse">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49" name="Ellipse 48"/>
          <p:cNvSpPr/>
          <p:nvPr/>
        </p:nvSpPr>
        <p:spPr>
          <a:xfrm>
            <a:off x="953212" y="9084538"/>
            <a:ext cx="97437" cy="97437"/>
          </a:xfrm>
          <a:prstGeom prst="ellipse">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50" name="Ellipse 49"/>
          <p:cNvSpPr/>
          <p:nvPr/>
        </p:nvSpPr>
        <p:spPr>
          <a:xfrm>
            <a:off x="1099747" y="9084538"/>
            <a:ext cx="97437" cy="97437"/>
          </a:xfrm>
          <a:prstGeom prst="ellipse">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51" name="Ellipse 50"/>
          <p:cNvSpPr/>
          <p:nvPr/>
        </p:nvSpPr>
        <p:spPr>
          <a:xfrm>
            <a:off x="1249069" y="9084538"/>
            <a:ext cx="97437" cy="97437"/>
          </a:xfrm>
          <a:prstGeom prst="ellipse">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52" name="Ellipse 51"/>
          <p:cNvSpPr/>
          <p:nvPr/>
        </p:nvSpPr>
        <p:spPr>
          <a:xfrm>
            <a:off x="1398391" y="9084538"/>
            <a:ext cx="97437" cy="97437"/>
          </a:xfrm>
          <a:prstGeom prst="ellipse">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53" name="Ellipse 52"/>
          <p:cNvSpPr/>
          <p:nvPr/>
        </p:nvSpPr>
        <p:spPr>
          <a:xfrm>
            <a:off x="204559" y="9465236"/>
            <a:ext cx="97437" cy="97437"/>
          </a:xfrm>
          <a:prstGeom prst="ellipse">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54" name="Ellipse 53"/>
          <p:cNvSpPr/>
          <p:nvPr/>
        </p:nvSpPr>
        <p:spPr>
          <a:xfrm>
            <a:off x="353881" y="9465236"/>
            <a:ext cx="97437" cy="97437"/>
          </a:xfrm>
          <a:prstGeom prst="ellipse">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55" name="Ellipse 54"/>
          <p:cNvSpPr/>
          <p:nvPr/>
        </p:nvSpPr>
        <p:spPr>
          <a:xfrm>
            <a:off x="503203" y="9465236"/>
            <a:ext cx="97437" cy="97437"/>
          </a:xfrm>
          <a:prstGeom prst="ellipse">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56" name="Ellipse 55"/>
          <p:cNvSpPr/>
          <p:nvPr/>
        </p:nvSpPr>
        <p:spPr>
          <a:xfrm>
            <a:off x="654568" y="9465236"/>
            <a:ext cx="97437" cy="97437"/>
          </a:xfrm>
          <a:prstGeom prst="ellipse">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57" name="Ellipse 56"/>
          <p:cNvSpPr/>
          <p:nvPr/>
        </p:nvSpPr>
        <p:spPr>
          <a:xfrm>
            <a:off x="803890" y="9465236"/>
            <a:ext cx="97437" cy="97437"/>
          </a:xfrm>
          <a:prstGeom prst="ellipse">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58" name="Ellipse 57"/>
          <p:cNvSpPr/>
          <p:nvPr/>
        </p:nvSpPr>
        <p:spPr>
          <a:xfrm>
            <a:off x="953212" y="9465236"/>
            <a:ext cx="97437" cy="97437"/>
          </a:xfrm>
          <a:prstGeom prst="ellipse">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59" name="Ellipse 58"/>
          <p:cNvSpPr/>
          <p:nvPr/>
        </p:nvSpPr>
        <p:spPr>
          <a:xfrm>
            <a:off x="1099747" y="9465236"/>
            <a:ext cx="97437" cy="97437"/>
          </a:xfrm>
          <a:prstGeom prst="ellipse">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60" name="Ellipse 59"/>
          <p:cNvSpPr/>
          <p:nvPr/>
        </p:nvSpPr>
        <p:spPr>
          <a:xfrm>
            <a:off x="1249069" y="9465236"/>
            <a:ext cx="97437" cy="97437"/>
          </a:xfrm>
          <a:prstGeom prst="ellipse">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sp>
        <p:nvSpPr>
          <p:cNvPr id="61" name="Ellipse 60"/>
          <p:cNvSpPr/>
          <p:nvPr/>
        </p:nvSpPr>
        <p:spPr>
          <a:xfrm>
            <a:off x="1398391" y="9465236"/>
            <a:ext cx="97437" cy="97437"/>
          </a:xfrm>
          <a:prstGeom prst="ellipse">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a typeface="Times New Roman" charset="0"/>
              <a:cs typeface="Times New Roman" charset="0"/>
            </a:endParaRPr>
          </a:p>
        </p:txBody>
      </p:sp>
      <p:cxnSp>
        <p:nvCxnSpPr>
          <p:cNvPr id="12" name="Connecteur droit 11"/>
          <p:cNvCxnSpPr/>
          <p:nvPr/>
        </p:nvCxnSpPr>
        <p:spPr>
          <a:xfrm>
            <a:off x="0" y="3244658"/>
            <a:ext cx="2293524" cy="0"/>
          </a:xfrm>
          <a:prstGeom prst="line">
            <a:avLst/>
          </a:prstGeom>
          <a:ln>
            <a:solidFill>
              <a:srgbClr val="949599"/>
            </a:solidFill>
          </a:ln>
        </p:spPr>
        <p:style>
          <a:lnRef idx="1">
            <a:schemeClr val="accent1"/>
          </a:lnRef>
          <a:fillRef idx="0">
            <a:schemeClr val="accent1"/>
          </a:fillRef>
          <a:effectRef idx="0">
            <a:schemeClr val="accent1"/>
          </a:effectRef>
          <a:fontRef idx="minor">
            <a:schemeClr val="tx1"/>
          </a:fontRef>
        </p:style>
      </p:cxnSp>
      <p:cxnSp>
        <p:nvCxnSpPr>
          <p:cNvPr id="63" name="Connecteur droit 62"/>
          <p:cNvCxnSpPr/>
          <p:nvPr/>
        </p:nvCxnSpPr>
        <p:spPr>
          <a:xfrm>
            <a:off x="50422" y="5287590"/>
            <a:ext cx="2293524" cy="0"/>
          </a:xfrm>
          <a:prstGeom prst="line">
            <a:avLst/>
          </a:prstGeom>
          <a:ln>
            <a:solidFill>
              <a:srgbClr val="949599"/>
            </a:solidFill>
          </a:ln>
        </p:spPr>
        <p:style>
          <a:lnRef idx="1">
            <a:schemeClr val="accent1"/>
          </a:lnRef>
          <a:fillRef idx="0">
            <a:schemeClr val="accent1"/>
          </a:fillRef>
          <a:effectRef idx="0">
            <a:schemeClr val="accent1"/>
          </a:effectRef>
          <a:fontRef idx="minor">
            <a:schemeClr val="tx1"/>
          </a:fontRef>
        </p:style>
      </p:cxnSp>
      <p:cxnSp>
        <p:nvCxnSpPr>
          <p:cNvPr id="64" name="Connecteur droit 63"/>
          <p:cNvCxnSpPr/>
          <p:nvPr/>
        </p:nvCxnSpPr>
        <p:spPr>
          <a:xfrm>
            <a:off x="50422" y="7948433"/>
            <a:ext cx="2293524" cy="0"/>
          </a:xfrm>
          <a:prstGeom prst="line">
            <a:avLst/>
          </a:prstGeom>
          <a:ln>
            <a:solidFill>
              <a:srgbClr val="94959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7927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342901" y="598489"/>
            <a:ext cx="6172200" cy="8672319"/>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67"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67" dirty="0">
                <a:solidFill>
                  <a:schemeClr val="tx1">
                    <a:lumMod val="50000"/>
                    <a:lumOff val="50000"/>
                  </a:schemeClr>
                </a:solidFill>
              </a:rPr>
            </a:br>
            <a:r>
              <a:rPr lang="fr-FR" sz="2267" dirty="0" err="1">
                <a:solidFill>
                  <a:schemeClr val="tx1">
                    <a:lumMod val="50000"/>
                    <a:lumOff val="50000"/>
                  </a:schemeClr>
                </a:solidFill>
              </a:rPr>
              <a:t>Disclaimer</a:t>
            </a:r>
            <a:r>
              <a:rPr lang="fr-FR" sz="2267" dirty="0">
                <a:solidFill>
                  <a:schemeClr val="tx1">
                    <a:lumMod val="50000"/>
                    <a:lumOff val="50000"/>
                  </a:schemeClr>
                </a:solidFill>
              </a:rPr>
              <a:t> : Les modèles disponibles sur notre site fournis "en l'état" et sans garantie.</a:t>
            </a:r>
          </a:p>
          <a:p>
            <a:pPr marL="0" indent="0">
              <a:buNone/>
            </a:pPr>
            <a:endParaRPr lang="fr-FR" sz="2267" dirty="0">
              <a:solidFill>
                <a:schemeClr val="tx1">
                  <a:lumMod val="50000"/>
                  <a:lumOff val="50000"/>
                </a:schemeClr>
              </a:solidFill>
            </a:endParaRPr>
          </a:p>
          <a:p>
            <a:pPr marL="0" indent="0" algn="ctr">
              <a:buNone/>
            </a:pPr>
            <a:r>
              <a:rPr lang="fr-FR" sz="2267" dirty="0" err="1"/>
              <a:t>Créeruncv.com</a:t>
            </a:r>
            <a:r>
              <a:rPr lang="fr-FR" sz="2267" dirty="0"/>
              <a:t> est un site gratuit. </a:t>
            </a:r>
          </a:p>
        </p:txBody>
      </p:sp>
    </p:spTree>
    <p:extLst>
      <p:ext uri="{BB962C8B-B14F-4D97-AF65-F5344CB8AC3E}">
        <p14:creationId xmlns:p14="http://schemas.microsoft.com/office/powerpoint/2010/main" val="112664673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626</TotalTime>
  <Words>695</Words>
  <Application>Microsoft Macintosh PowerPoint</Application>
  <PresentationFormat>Format A4 (210 x 297 mm)</PresentationFormat>
  <Paragraphs>96</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Century Gothic</vt:lpstr>
      <vt:lpstr>Office Theme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John Appleseed A GRAPHIC DESIGNER</dc:title>
  <dc:creator>Yodhi</dc:creator>
  <cp:lastModifiedBy>Axel Maille</cp:lastModifiedBy>
  <cp:revision>73</cp:revision>
  <dcterms:created xsi:type="dcterms:W3CDTF">2016-06-13T19:57:38Z</dcterms:created>
  <dcterms:modified xsi:type="dcterms:W3CDTF">2022-06-29T15:51:56Z</dcterms:modified>
</cp:coreProperties>
</file>