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58" r:id="rId2"/>
    <p:sldId id="259" r:id="rId3"/>
  </p:sldIdLst>
  <p:sldSz cx="6858000" cy="9906000" type="A4"/>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FB2AF"/>
    <a:srgbClr val="5E996D"/>
    <a:srgbClr val="4040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88" autoAdjust="0"/>
    <p:restoredTop sz="94660"/>
  </p:normalViewPr>
  <p:slideViewPr>
    <p:cSldViewPr snapToGrid="0">
      <p:cViewPr>
        <p:scale>
          <a:sx n="160" d="100"/>
          <a:sy n="160" d="100"/>
        </p:scale>
        <p:origin x="3992" y="144"/>
      </p:cViewPr>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D4A941-B9F2-45FC-A3BE-5067225D971F}" type="datetimeFigureOut">
              <a:rPr lang="en-GB" smtClean="0"/>
              <a:t>28/06/2022</a:t>
            </a:fld>
            <a:endParaRPr lang="en-GB"/>
          </a:p>
        </p:txBody>
      </p:sp>
      <p:sp>
        <p:nvSpPr>
          <p:cNvPr id="4" name="Slide Image Placeholder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6CE974-62BD-46B5-97A3-B2AD892EB766}" type="slidenum">
              <a:rPr lang="en-GB" smtClean="0"/>
              <a:t>‹N°›</a:t>
            </a:fld>
            <a:endParaRPr lang="en-GB"/>
          </a:p>
        </p:txBody>
      </p:sp>
    </p:spTree>
    <p:extLst>
      <p:ext uri="{BB962C8B-B14F-4D97-AF65-F5344CB8AC3E}">
        <p14:creationId xmlns:p14="http://schemas.microsoft.com/office/powerpoint/2010/main" val="29650657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B81B2EA-72FB-4D17-8C82-4B53A14DEDA5}" type="datetimeFigureOut">
              <a:rPr lang="en-GB" smtClean="0"/>
              <a:t>28/06/2022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1333937-BD36-4AFC-B7C9-792F981189B1}" type="slidenum">
              <a:rPr lang="en-GB" smtClean="0"/>
              <a:t>‹N°›</a:t>
            </a:fld>
            <a:endParaRPr lang="en-GB"/>
          </a:p>
        </p:txBody>
      </p:sp>
    </p:spTree>
    <p:extLst>
      <p:ext uri="{BB962C8B-B14F-4D97-AF65-F5344CB8AC3E}">
        <p14:creationId xmlns:p14="http://schemas.microsoft.com/office/powerpoint/2010/main" val="31973223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B81B2EA-72FB-4D17-8C82-4B53A14DEDA5}" type="datetimeFigureOut">
              <a:rPr lang="en-GB" smtClean="0"/>
              <a:t>28/06/2022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1333937-BD36-4AFC-B7C9-792F981189B1}" type="slidenum">
              <a:rPr lang="en-GB" smtClean="0"/>
              <a:t>‹N°›</a:t>
            </a:fld>
            <a:endParaRPr lang="en-GB"/>
          </a:p>
        </p:txBody>
      </p:sp>
    </p:spTree>
    <p:extLst>
      <p:ext uri="{BB962C8B-B14F-4D97-AF65-F5344CB8AC3E}">
        <p14:creationId xmlns:p14="http://schemas.microsoft.com/office/powerpoint/2010/main" val="2131473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B81B2EA-72FB-4D17-8C82-4B53A14DEDA5}" type="datetimeFigureOut">
              <a:rPr lang="en-GB" smtClean="0"/>
              <a:t>28/06/2022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1333937-BD36-4AFC-B7C9-792F981189B1}" type="slidenum">
              <a:rPr lang="en-GB" smtClean="0"/>
              <a:t>‹N°›</a:t>
            </a:fld>
            <a:endParaRPr lang="en-GB"/>
          </a:p>
        </p:txBody>
      </p:sp>
    </p:spTree>
    <p:extLst>
      <p:ext uri="{BB962C8B-B14F-4D97-AF65-F5344CB8AC3E}">
        <p14:creationId xmlns:p14="http://schemas.microsoft.com/office/powerpoint/2010/main" val="39095209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B81B2EA-72FB-4D17-8C82-4B53A14DEDA5}" type="datetimeFigureOut">
              <a:rPr lang="en-GB" smtClean="0"/>
              <a:t>28/06/2022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1333937-BD36-4AFC-B7C9-792F981189B1}" type="slidenum">
              <a:rPr lang="en-GB" smtClean="0"/>
              <a:t>‹N°›</a:t>
            </a:fld>
            <a:endParaRPr lang="en-GB"/>
          </a:p>
        </p:txBody>
      </p:sp>
    </p:spTree>
    <p:extLst>
      <p:ext uri="{BB962C8B-B14F-4D97-AF65-F5344CB8AC3E}">
        <p14:creationId xmlns:p14="http://schemas.microsoft.com/office/powerpoint/2010/main" val="4182708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B81B2EA-72FB-4D17-8C82-4B53A14DEDA5}" type="datetimeFigureOut">
              <a:rPr lang="en-GB" smtClean="0"/>
              <a:t>28/06/2022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1333937-BD36-4AFC-B7C9-792F981189B1}" type="slidenum">
              <a:rPr lang="en-GB" smtClean="0"/>
              <a:t>‹N°›</a:t>
            </a:fld>
            <a:endParaRPr lang="en-GB"/>
          </a:p>
        </p:txBody>
      </p:sp>
    </p:spTree>
    <p:extLst>
      <p:ext uri="{BB962C8B-B14F-4D97-AF65-F5344CB8AC3E}">
        <p14:creationId xmlns:p14="http://schemas.microsoft.com/office/powerpoint/2010/main" val="5182972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B81B2EA-72FB-4D17-8C82-4B53A14DEDA5}" type="datetimeFigureOut">
              <a:rPr lang="en-GB" smtClean="0"/>
              <a:t>28/06/2022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1333937-BD36-4AFC-B7C9-792F981189B1}" type="slidenum">
              <a:rPr lang="en-GB" smtClean="0"/>
              <a:t>‹N°›</a:t>
            </a:fld>
            <a:endParaRPr lang="en-GB"/>
          </a:p>
        </p:txBody>
      </p:sp>
    </p:spTree>
    <p:extLst>
      <p:ext uri="{BB962C8B-B14F-4D97-AF65-F5344CB8AC3E}">
        <p14:creationId xmlns:p14="http://schemas.microsoft.com/office/powerpoint/2010/main" val="4220067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B81B2EA-72FB-4D17-8C82-4B53A14DEDA5}" type="datetimeFigureOut">
              <a:rPr lang="en-GB" smtClean="0"/>
              <a:t>28/06/2022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1333937-BD36-4AFC-B7C9-792F981189B1}" type="slidenum">
              <a:rPr lang="en-GB" smtClean="0"/>
              <a:t>‹N°›</a:t>
            </a:fld>
            <a:endParaRPr lang="en-GB"/>
          </a:p>
        </p:txBody>
      </p:sp>
    </p:spTree>
    <p:extLst>
      <p:ext uri="{BB962C8B-B14F-4D97-AF65-F5344CB8AC3E}">
        <p14:creationId xmlns:p14="http://schemas.microsoft.com/office/powerpoint/2010/main" val="22722154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B81B2EA-72FB-4D17-8C82-4B53A14DEDA5}" type="datetimeFigureOut">
              <a:rPr lang="en-GB" smtClean="0"/>
              <a:t>28/06/2022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1333937-BD36-4AFC-B7C9-792F981189B1}" type="slidenum">
              <a:rPr lang="en-GB" smtClean="0"/>
              <a:t>‹N°›</a:t>
            </a:fld>
            <a:endParaRPr lang="en-GB"/>
          </a:p>
        </p:txBody>
      </p:sp>
    </p:spTree>
    <p:extLst>
      <p:ext uri="{BB962C8B-B14F-4D97-AF65-F5344CB8AC3E}">
        <p14:creationId xmlns:p14="http://schemas.microsoft.com/office/powerpoint/2010/main" val="4015034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81B2EA-72FB-4D17-8C82-4B53A14DEDA5}" type="datetimeFigureOut">
              <a:rPr lang="en-GB" smtClean="0"/>
              <a:t>28/06/2022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1333937-BD36-4AFC-B7C9-792F981189B1}" type="slidenum">
              <a:rPr lang="en-GB" smtClean="0"/>
              <a:t>‹N°›</a:t>
            </a:fld>
            <a:endParaRPr lang="en-GB"/>
          </a:p>
        </p:txBody>
      </p:sp>
    </p:spTree>
    <p:extLst>
      <p:ext uri="{BB962C8B-B14F-4D97-AF65-F5344CB8AC3E}">
        <p14:creationId xmlns:p14="http://schemas.microsoft.com/office/powerpoint/2010/main" val="1820175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AB81B2EA-72FB-4D17-8C82-4B53A14DEDA5}" type="datetimeFigureOut">
              <a:rPr lang="en-GB" smtClean="0"/>
              <a:t>28/06/2022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1333937-BD36-4AFC-B7C9-792F981189B1}" type="slidenum">
              <a:rPr lang="en-GB" smtClean="0"/>
              <a:t>‹N°›</a:t>
            </a:fld>
            <a:endParaRPr lang="en-GB"/>
          </a:p>
        </p:txBody>
      </p:sp>
    </p:spTree>
    <p:extLst>
      <p:ext uri="{BB962C8B-B14F-4D97-AF65-F5344CB8AC3E}">
        <p14:creationId xmlns:p14="http://schemas.microsoft.com/office/powerpoint/2010/main" val="2638485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AB81B2EA-72FB-4D17-8C82-4B53A14DEDA5}" type="datetimeFigureOut">
              <a:rPr lang="en-GB" smtClean="0"/>
              <a:t>28/06/2022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1333937-BD36-4AFC-B7C9-792F981189B1}" type="slidenum">
              <a:rPr lang="en-GB" smtClean="0"/>
              <a:t>‹N°›</a:t>
            </a:fld>
            <a:endParaRPr lang="en-GB"/>
          </a:p>
        </p:txBody>
      </p:sp>
    </p:spTree>
    <p:extLst>
      <p:ext uri="{BB962C8B-B14F-4D97-AF65-F5344CB8AC3E}">
        <p14:creationId xmlns:p14="http://schemas.microsoft.com/office/powerpoint/2010/main" val="11525532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AB81B2EA-72FB-4D17-8C82-4B53A14DEDA5}" type="datetimeFigureOut">
              <a:rPr lang="en-GB" smtClean="0"/>
              <a:t>28/06/2022</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C1333937-BD36-4AFC-B7C9-792F981189B1}" type="slidenum">
              <a:rPr lang="en-GB" smtClean="0"/>
              <a:t>‹N°›</a:t>
            </a:fld>
            <a:endParaRPr lang="en-GB"/>
          </a:p>
        </p:txBody>
      </p:sp>
    </p:spTree>
    <p:extLst>
      <p:ext uri="{BB962C8B-B14F-4D97-AF65-F5344CB8AC3E}">
        <p14:creationId xmlns:p14="http://schemas.microsoft.com/office/powerpoint/2010/main" val="38848609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hyperlink" Target="https://www.creeruncv.com/lettre-de-motivation/?utm_source=Document&amp;utm_medium=Link&amp;utm_campaign=Doc_CV_PTT" TargetMode="External"/><Relationship Id="rId3" Type="http://schemas.openxmlformats.org/officeDocument/2006/relationships/hyperlink" Target="https://www.creeruncv.com/conseils/lexperience-profesionnelle-sur-le-cv/?utm_source=Document&amp;utm_medium=Link&amp;utm_campaign=Doc_CV_PTT" TargetMode="External"/><Relationship Id="rId7" Type="http://schemas.openxmlformats.org/officeDocument/2006/relationships/hyperlink" Target="https://www.creeruncv.com/conseils/recrutement/?utm_source=Document&amp;utm_medium=Link&amp;utm_campaign=Doc_CV_PTT" TargetMode="External"/><Relationship Id="rId2" Type="http://schemas.openxmlformats.org/officeDocument/2006/relationships/hyperlink" Target="https://www.creeruncv.com/conseils/le-titre-du-cv/?utm_source=Document&amp;utm_medium=Link&amp;utm_campaign=Doc_CV_PTT" TargetMode="External"/><Relationship Id="rId1" Type="http://schemas.openxmlformats.org/officeDocument/2006/relationships/slideLayout" Target="../slideLayouts/slideLayout2.xml"/><Relationship Id="rId6" Type="http://schemas.openxmlformats.org/officeDocument/2006/relationships/hyperlink" Target="https://www.creeruncv.com/conseils/icones-pour-cv/?utm_source=Document&amp;utm_medium=Link&amp;utm_campaign=Doc_CV_PTT" TargetMode="External"/><Relationship Id="rId11" Type="http://schemas.openxmlformats.org/officeDocument/2006/relationships/hyperlink" Target="https://www.creeruncv.com/conseils/lettre-de-motivation/?utm_source=Document&amp;utm_medium=Link&amp;utm_campaign=Doc_CV_PTT" TargetMode="External"/><Relationship Id="rId5" Type="http://schemas.openxmlformats.org/officeDocument/2006/relationships/hyperlink" Target="https://www.creeruncv.com/conseils/faire-un-cv-conseils-pratiques/?utm_source=Document&amp;utm_medium=Link&amp;utm_campaign=Doc_CV_PTT" TargetMode="External"/><Relationship Id="rId10" Type="http://schemas.openxmlformats.org/officeDocument/2006/relationships/hyperlink" Target="https://www.creeruncv.com/modele-de-lettre/?utm_source=Document&amp;utm_medium=Link&amp;utm_campaign=Doc_CV_PTT" TargetMode="External"/><Relationship Id="rId4" Type="http://schemas.openxmlformats.org/officeDocument/2006/relationships/hyperlink" Target="https://www.creeruncv.com/conseils/laccroche-du-cv/?utm_source=Document&amp;utm_medium=Link&amp;utm_campaign=Doc_CV_PTT" TargetMode="External"/><Relationship Id="rId9" Type="http://schemas.openxmlformats.org/officeDocument/2006/relationships/hyperlink" Target="https://www.creeruncv.com/modele-de-lett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r="-1000"/>
          </a:stretch>
        </a:blipFill>
        <a:effectLst/>
      </p:bgPr>
    </p:bg>
    <p:spTree>
      <p:nvGrpSpPr>
        <p:cNvPr id="1" name=""/>
        <p:cNvGrpSpPr/>
        <p:nvPr/>
      </p:nvGrpSpPr>
      <p:grpSpPr>
        <a:xfrm>
          <a:off x="0" y="0"/>
          <a:ext cx="0" cy="0"/>
          <a:chOff x="0" y="0"/>
          <a:chExt cx="0" cy="0"/>
        </a:xfrm>
      </p:grpSpPr>
      <p:sp>
        <p:nvSpPr>
          <p:cNvPr id="3" name="TextBox 2"/>
          <p:cNvSpPr txBox="1"/>
          <p:nvPr/>
        </p:nvSpPr>
        <p:spPr>
          <a:xfrm>
            <a:off x="1998921" y="132693"/>
            <a:ext cx="4063933" cy="523220"/>
          </a:xfrm>
          <a:prstGeom prst="rect">
            <a:avLst/>
          </a:prstGeom>
          <a:noFill/>
        </p:spPr>
        <p:txBody>
          <a:bodyPr wrap="none" rtlCol="0">
            <a:spAutoFit/>
          </a:bodyPr>
          <a:lstStyle/>
          <a:p>
            <a:r>
              <a:rPr lang="en-GB" sz="2800" b="1" spc="300" dirty="0">
                <a:solidFill>
                  <a:schemeClr val="bg1"/>
                </a:solidFill>
                <a:latin typeface="Century Gothic" panose="020B0502020202020204" pitchFamily="34" charset="0"/>
                <a:ea typeface="Times New Roman" charset="0"/>
                <a:cs typeface="Times New Roman" charset="0"/>
              </a:rPr>
              <a:t>Vincent LEPLAISIER</a:t>
            </a:r>
          </a:p>
        </p:txBody>
      </p:sp>
      <p:sp>
        <p:nvSpPr>
          <p:cNvPr id="4" name="TextBox 3"/>
          <p:cNvSpPr txBox="1"/>
          <p:nvPr/>
        </p:nvSpPr>
        <p:spPr>
          <a:xfrm>
            <a:off x="1998921" y="538950"/>
            <a:ext cx="2864887" cy="246221"/>
          </a:xfrm>
          <a:prstGeom prst="rect">
            <a:avLst/>
          </a:prstGeom>
          <a:noFill/>
        </p:spPr>
        <p:txBody>
          <a:bodyPr wrap="none" rtlCol="0">
            <a:spAutoFit/>
          </a:bodyPr>
          <a:lstStyle/>
          <a:p>
            <a:r>
              <a:rPr lang="en-US" sz="1000" i="1" spc="300" dirty="0">
                <a:solidFill>
                  <a:schemeClr val="bg1"/>
                </a:solidFill>
                <a:latin typeface="Century Gothic" panose="020B0502020202020204" pitchFamily="34" charset="0"/>
                <a:ea typeface="Times New Roman" charset="0"/>
                <a:cs typeface="Times New Roman" charset="0"/>
              </a:rPr>
              <a:t>TITRE DU POSTE REHCERCHE</a:t>
            </a:r>
            <a:endParaRPr lang="en-GB" sz="1000" i="1" spc="300" dirty="0">
              <a:solidFill>
                <a:schemeClr val="bg1"/>
              </a:solidFill>
              <a:latin typeface="Century Gothic" panose="020B0502020202020204" pitchFamily="34" charset="0"/>
              <a:ea typeface="Times New Roman" charset="0"/>
              <a:cs typeface="Times New Roman" charset="0"/>
            </a:endParaRPr>
          </a:p>
        </p:txBody>
      </p:sp>
      <p:sp>
        <p:nvSpPr>
          <p:cNvPr id="5" name="TextBox 4"/>
          <p:cNvSpPr txBox="1"/>
          <p:nvPr/>
        </p:nvSpPr>
        <p:spPr>
          <a:xfrm>
            <a:off x="1998921" y="752189"/>
            <a:ext cx="4517348" cy="553998"/>
          </a:xfrm>
          <a:prstGeom prst="rect">
            <a:avLst/>
          </a:prstGeom>
          <a:noFill/>
        </p:spPr>
        <p:txBody>
          <a:bodyPr wrap="square" rtlCol="0">
            <a:spAutoFit/>
          </a:bodyPr>
          <a:lstStyle/>
          <a:p>
            <a:pPr>
              <a:lnSpc>
                <a:spcPct val="100000"/>
              </a:lnSpc>
            </a:pPr>
            <a:r>
              <a:rPr lang="en-US" sz="1000" i="1" dirty="0" err="1">
                <a:solidFill>
                  <a:schemeClr val="bg1"/>
                </a:solidFill>
                <a:latin typeface="Century Gothic" panose="020B0502020202020204" pitchFamily="34" charset="0"/>
                <a:ea typeface="Times New Roman" charset="0"/>
                <a:cs typeface="Times New Roman" charset="0"/>
              </a:rPr>
              <a:t>Décrivez</a:t>
            </a:r>
            <a:r>
              <a:rPr lang="en-US" sz="1000" i="1" dirty="0">
                <a:solidFill>
                  <a:schemeClr val="bg1"/>
                </a:solidFill>
                <a:latin typeface="Century Gothic" panose="020B0502020202020204" pitchFamily="34" charset="0"/>
                <a:ea typeface="Times New Roman" charset="0"/>
                <a:cs typeface="Times New Roman" charset="0"/>
              </a:rPr>
              <a:t> </a:t>
            </a:r>
            <a:r>
              <a:rPr lang="en-US" sz="1000" i="1" dirty="0" err="1">
                <a:solidFill>
                  <a:schemeClr val="bg1"/>
                </a:solidFill>
                <a:latin typeface="Century Gothic" panose="020B0502020202020204" pitchFamily="34" charset="0"/>
                <a:ea typeface="Times New Roman" charset="0"/>
                <a:cs typeface="Times New Roman" charset="0"/>
              </a:rPr>
              <a:t>en</a:t>
            </a:r>
            <a:r>
              <a:rPr lang="en-US" sz="1000" i="1" dirty="0">
                <a:solidFill>
                  <a:schemeClr val="bg1"/>
                </a:solidFill>
                <a:latin typeface="Century Gothic" panose="020B0502020202020204" pitchFamily="34" charset="0"/>
                <a:ea typeface="Times New Roman" charset="0"/>
                <a:cs typeface="Times New Roman" charset="0"/>
              </a:rPr>
              <a:t> </a:t>
            </a:r>
            <a:r>
              <a:rPr lang="en-US" sz="1000" i="1" dirty="0" err="1">
                <a:solidFill>
                  <a:schemeClr val="bg1"/>
                </a:solidFill>
                <a:latin typeface="Century Gothic" panose="020B0502020202020204" pitchFamily="34" charset="0"/>
                <a:ea typeface="Times New Roman" charset="0"/>
                <a:cs typeface="Times New Roman" charset="0"/>
              </a:rPr>
              <a:t>quelques</a:t>
            </a:r>
            <a:r>
              <a:rPr lang="en-US" sz="1000" i="1" dirty="0">
                <a:solidFill>
                  <a:schemeClr val="bg1"/>
                </a:solidFill>
                <a:latin typeface="Century Gothic" panose="020B0502020202020204" pitchFamily="34" charset="0"/>
                <a:ea typeface="Times New Roman" charset="0"/>
                <a:cs typeface="Times New Roman" charset="0"/>
              </a:rPr>
              <a:t> </a:t>
            </a:r>
            <a:r>
              <a:rPr lang="en-US" sz="1000" i="1" dirty="0" err="1">
                <a:solidFill>
                  <a:schemeClr val="bg1"/>
                </a:solidFill>
                <a:latin typeface="Century Gothic" panose="020B0502020202020204" pitchFamily="34" charset="0"/>
                <a:ea typeface="Times New Roman" charset="0"/>
                <a:cs typeface="Times New Roman" charset="0"/>
              </a:rPr>
              <a:t>lignes</a:t>
            </a:r>
            <a:r>
              <a:rPr lang="en-US" sz="1000" i="1" dirty="0">
                <a:solidFill>
                  <a:schemeClr val="bg1"/>
                </a:solidFill>
                <a:latin typeface="Century Gothic" panose="020B0502020202020204" pitchFamily="34" charset="0"/>
                <a:ea typeface="Times New Roman" charset="0"/>
                <a:cs typeface="Times New Roman" charset="0"/>
              </a:rPr>
              <a:t> </a:t>
            </a:r>
            <a:r>
              <a:rPr lang="en-US" sz="1000" i="1" dirty="0" err="1">
                <a:solidFill>
                  <a:schemeClr val="bg1"/>
                </a:solidFill>
                <a:latin typeface="Century Gothic" panose="020B0502020202020204" pitchFamily="34" charset="0"/>
                <a:ea typeface="Times New Roman" charset="0"/>
                <a:cs typeface="Times New Roman" charset="0"/>
              </a:rPr>
              <a:t>vos</a:t>
            </a:r>
            <a:r>
              <a:rPr lang="en-US" sz="1000" i="1" dirty="0">
                <a:solidFill>
                  <a:schemeClr val="bg1"/>
                </a:solidFill>
                <a:latin typeface="Century Gothic" panose="020B0502020202020204" pitchFamily="34" charset="0"/>
                <a:ea typeface="Times New Roman" charset="0"/>
                <a:cs typeface="Times New Roman" charset="0"/>
              </a:rPr>
              <a:t> </a:t>
            </a:r>
            <a:r>
              <a:rPr lang="en-US" sz="1000" i="1" dirty="0" err="1">
                <a:solidFill>
                  <a:schemeClr val="bg1"/>
                </a:solidFill>
                <a:latin typeface="Century Gothic" panose="020B0502020202020204" pitchFamily="34" charset="0"/>
                <a:ea typeface="Times New Roman" charset="0"/>
                <a:cs typeface="Times New Roman" charset="0"/>
              </a:rPr>
              <a:t>compétences</a:t>
            </a:r>
            <a:r>
              <a:rPr lang="en-US" sz="1000" i="1" dirty="0">
                <a:solidFill>
                  <a:schemeClr val="bg1"/>
                </a:solidFill>
                <a:latin typeface="Century Gothic" panose="020B0502020202020204" pitchFamily="34" charset="0"/>
                <a:ea typeface="Times New Roman" charset="0"/>
                <a:cs typeface="Times New Roman" charset="0"/>
              </a:rPr>
              <a:t> </a:t>
            </a:r>
            <a:r>
              <a:rPr lang="en-US" sz="1000" i="1" dirty="0" err="1">
                <a:solidFill>
                  <a:schemeClr val="bg1"/>
                </a:solidFill>
                <a:latin typeface="Century Gothic" panose="020B0502020202020204" pitchFamily="34" charset="0"/>
                <a:ea typeface="Times New Roman" charset="0"/>
                <a:cs typeface="Times New Roman" charset="0"/>
              </a:rPr>
              <a:t>clés</a:t>
            </a:r>
            <a:r>
              <a:rPr lang="en-US" sz="1000" i="1" dirty="0">
                <a:solidFill>
                  <a:schemeClr val="bg1"/>
                </a:solidFill>
                <a:latin typeface="Century Gothic" panose="020B0502020202020204" pitchFamily="34" charset="0"/>
                <a:ea typeface="Times New Roman" charset="0"/>
                <a:cs typeface="Times New Roman" charset="0"/>
              </a:rPr>
              <a:t> pour le poste et </a:t>
            </a:r>
            <a:r>
              <a:rPr lang="en-US" sz="1000" i="1" dirty="0" err="1">
                <a:solidFill>
                  <a:schemeClr val="bg1"/>
                </a:solidFill>
                <a:latin typeface="Century Gothic" panose="020B0502020202020204" pitchFamily="34" charset="0"/>
                <a:ea typeface="Times New Roman" charset="0"/>
                <a:cs typeface="Times New Roman" charset="0"/>
              </a:rPr>
              <a:t>vos</a:t>
            </a:r>
            <a:r>
              <a:rPr lang="en-US" sz="1000" i="1" dirty="0">
                <a:solidFill>
                  <a:schemeClr val="bg1"/>
                </a:solidFill>
                <a:latin typeface="Century Gothic" panose="020B0502020202020204" pitchFamily="34" charset="0"/>
                <a:ea typeface="Times New Roman" charset="0"/>
                <a:cs typeface="Times New Roman" charset="0"/>
              </a:rPr>
              <a:t> </a:t>
            </a:r>
            <a:r>
              <a:rPr lang="en-US" sz="900" i="1" dirty="0" err="1">
                <a:solidFill>
                  <a:schemeClr val="bg1"/>
                </a:solidFill>
                <a:latin typeface="Century Gothic" panose="020B0502020202020204" pitchFamily="34" charset="0"/>
                <a:ea typeface="Times New Roman" charset="0"/>
                <a:cs typeface="Times New Roman" charset="0"/>
              </a:rPr>
              <a:t>objectifs</a:t>
            </a:r>
            <a:r>
              <a:rPr lang="en-US" sz="1000" i="1" dirty="0">
                <a:solidFill>
                  <a:schemeClr val="bg1"/>
                </a:solidFill>
                <a:latin typeface="Century Gothic" panose="020B0502020202020204" pitchFamily="34" charset="0"/>
                <a:ea typeface="Times New Roman" charset="0"/>
                <a:cs typeface="Times New Roman" charset="0"/>
              </a:rPr>
              <a:t> de </a:t>
            </a:r>
            <a:r>
              <a:rPr lang="en-US" sz="1000" i="1" dirty="0" err="1">
                <a:solidFill>
                  <a:schemeClr val="bg1"/>
                </a:solidFill>
                <a:latin typeface="Century Gothic" panose="020B0502020202020204" pitchFamily="34" charset="0"/>
                <a:ea typeface="Times New Roman" charset="0"/>
                <a:cs typeface="Times New Roman" charset="0"/>
              </a:rPr>
              <a:t>carrière</a:t>
            </a:r>
            <a:r>
              <a:rPr lang="en-US" sz="1000" i="1" dirty="0">
                <a:solidFill>
                  <a:schemeClr val="bg1"/>
                </a:solidFill>
                <a:latin typeface="Century Gothic" panose="020B0502020202020204" pitchFamily="34" charset="0"/>
                <a:ea typeface="Times New Roman" charset="0"/>
                <a:cs typeface="Times New Roman" charset="0"/>
              </a:rPr>
              <a:t>. </a:t>
            </a:r>
            <a:r>
              <a:rPr lang="en-US" sz="1000" i="1" dirty="0" err="1">
                <a:solidFill>
                  <a:schemeClr val="bg1"/>
                </a:solidFill>
                <a:latin typeface="Century Gothic" panose="020B0502020202020204" pitchFamily="34" charset="0"/>
                <a:ea typeface="Times New Roman" charset="0"/>
                <a:cs typeface="Times New Roman" charset="0"/>
              </a:rPr>
              <a:t>Vous</a:t>
            </a:r>
            <a:r>
              <a:rPr lang="en-US" sz="1000" i="1" dirty="0">
                <a:solidFill>
                  <a:schemeClr val="bg1"/>
                </a:solidFill>
                <a:latin typeface="Century Gothic" panose="020B0502020202020204" pitchFamily="34" charset="0"/>
                <a:ea typeface="Times New Roman" charset="0"/>
                <a:cs typeface="Times New Roman" charset="0"/>
              </a:rPr>
              <a:t> </a:t>
            </a:r>
            <a:r>
              <a:rPr lang="en-US" sz="1000" i="1" dirty="0" err="1">
                <a:solidFill>
                  <a:schemeClr val="bg1"/>
                </a:solidFill>
                <a:latin typeface="Century Gothic" panose="020B0502020202020204" pitchFamily="34" charset="0"/>
                <a:ea typeface="Times New Roman" charset="0"/>
                <a:cs typeface="Times New Roman" charset="0"/>
              </a:rPr>
              <a:t>pouvez</a:t>
            </a:r>
            <a:r>
              <a:rPr lang="en-US" sz="1000" i="1" dirty="0">
                <a:solidFill>
                  <a:schemeClr val="bg1"/>
                </a:solidFill>
                <a:latin typeface="Century Gothic" panose="020B0502020202020204" pitchFamily="34" charset="0"/>
                <a:ea typeface="Times New Roman" charset="0"/>
                <a:cs typeface="Times New Roman" charset="0"/>
              </a:rPr>
              <a:t> les </a:t>
            </a:r>
            <a:r>
              <a:rPr lang="en-US" sz="1000" i="1" dirty="0" err="1">
                <a:solidFill>
                  <a:schemeClr val="bg1"/>
                </a:solidFill>
                <a:latin typeface="Century Gothic" panose="020B0502020202020204" pitchFamily="34" charset="0"/>
                <a:ea typeface="Times New Roman" charset="0"/>
                <a:cs typeface="Times New Roman" charset="0"/>
              </a:rPr>
              <a:t>mettre</a:t>
            </a:r>
            <a:r>
              <a:rPr lang="en-US" sz="1000" i="1" dirty="0">
                <a:solidFill>
                  <a:schemeClr val="bg1"/>
                </a:solidFill>
                <a:latin typeface="Century Gothic" panose="020B0502020202020204" pitchFamily="34" charset="0"/>
                <a:ea typeface="Times New Roman" charset="0"/>
                <a:cs typeface="Times New Roman" charset="0"/>
              </a:rPr>
              <a:t> </a:t>
            </a:r>
            <a:r>
              <a:rPr lang="en-US" sz="1000" i="1" dirty="0" err="1">
                <a:solidFill>
                  <a:schemeClr val="bg1"/>
                </a:solidFill>
                <a:latin typeface="Century Gothic" panose="020B0502020202020204" pitchFamily="34" charset="0"/>
                <a:ea typeface="Times New Roman" charset="0"/>
                <a:cs typeface="Times New Roman" charset="0"/>
              </a:rPr>
              <a:t>en</a:t>
            </a:r>
            <a:r>
              <a:rPr lang="en-US" sz="1000" i="1" dirty="0">
                <a:solidFill>
                  <a:schemeClr val="bg1"/>
                </a:solidFill>
                <a:latin typeface="Century Gothic" panose="020B0502020202020204" pitchFamily="34" charset="0"/>
                <a:ea typeface="Times New Roman" charset="0"/>
                <a:cs typeface="Times New Roman" charset="0"/>
              </a:rPr>
              <a:t> </a:t>
            </a:r>
            <a:r>
              <a:rPr lang="en-US" sz="1000" i="1" dirty="0" err="1">
                <a:solidFill>
                  <a:schemeClr val="bg1"/>
                </a:solidFill>
                <a:latin typeface="Century Gothic" panose="020B0502020202020204" pitchFamily="34" charset="0"/>
                <a:ea typeface="Times New Roman" charset="0"/>
                <a:cs typeface="Times New Roman" charset="0"/>
              </a:rPr>
              <a:t>forme</a:t>
            </a:r>
            <a:r>
              <a:rPr lang="en-US" sz="1000" i="1" dirty="0">
                <a:solidFill>
                  <a:schemeClr val="bg1"/>
                </a:solidFill>
                <a:latin typeface="Century Gothic" panose="020B0502020202020204" pitchFamily="34" charset="0"/>
                <a:ea typeface="Times New Roman" charset="0"/>
                <a:cs typeface="Times New Roman" charset="0"/>
              </a:rPr>
              <a:t> </a:t>
            </a:r>
            <a:r>
              <a:rPr lang="en-US" sz="1000" i="1" dirty="0" err="1">
                <a:solidFill>
                  <a:schemeClr val="bg1"/>
                </a:solidFill>
                <a:latin typeface="Century Gothic" panose="020B0502020202020204" pitchFamily="34" charset="0"/>
                <a:ea typeface="Times New Roman" charset="0"/>
                <a:cs typeface="Times New Roman" charset="0"/>
              </a:rPr>
              <a:t>à</a:t>
            </a:r>
            <a:r>
              <a:rPr lang="en-US" sz="1000" i="1" dirty="0">
                <a:solidFill>
                  <a:schemeClr val="bg1"/>
                </a:solidFill>
                <a:latin typeface="Century Gothic" panose="020B0502020202020204" pitchFamily="34" charset="0"/>
                <a:ea typeface="Times New Roman" charset="0"/>
                <a:cs typeface="Times New Roman" charset="0"/>
              </a:rPr>
              <a:t> </a:t>
            </a:r>
            <a:r>
              <a:rPr lang="en-US" sz="1000" i="1" dirty="0" err="1">
                <a:solidFill>
                  <a:schemeClr val="bg1"/>
                </a:solidFill>
                <a:latin typeface="Century Gothic" panose="020B0502020202020204" pitchFamily="34" charset="0"/>
                <a:ea typeface="Times New Roman" charset="0"/>
                <a:cs typeface="Times New Roman" charset="0"/>
              </a:rPr>
              <a:t>l’aide</a:t>
            </a:r>
            <a:r>
              <a:rPr lang="en-US" sz="1000" i="1" dirty="0">
                <a:solidFill>
                  <a:schemeClr val="bg1"/>
                </a:solidFill>
                <a:latin typeface="Century Gothic" panose="020B0502020202020204" pitchFamily="34" charset="0"/>
                <a:ea typeface="Times New Roman" charset="0"/>
                <a:cs typeface="Times New Roman" charset="0"/>
              </a:rPr>
              <a:t> de </a:t>
            </a:r>
            <a:r>
              <a:rPr lang="en-US" sz="1000" i="1" dirty="0" err="1">
                <a:solidFill>
                  <a:schemeClr val="bg1"/>
                </a:solidFill>
                <a:latin typeface="Century Gothic" panose="020B0502020202020204" pitchFamily="34" charset="0"/>
                <a:ea typeface="Times New Roman" charset="0"/>
                <a:cs typeface="Times New Roman" charset="0"/>
              </a:rPr>
              <a:t>puces</a:t>
            </a:r>
            <a:r>
              <a:rPr lang="en-US" sz="1000" i="1" dirty="0">
                <a:solidFill>
                  <a:schemeClr val="bg1"/>
                </a:solidFill>
                <a:latin typeface="Century Gothic" panose="020B0502020202020204" pitchFamily="34" charset="0"/>
                <a:ea typeface="Times New Roman" charset="0"/>
                <a:cs typeface="Times New Roman" charset="0"/>
              </a:rPr>
              <a:t> </a:t>
            </a:r>
            <a:r>
              <a:rPr lang="en-US" sz="1000" i="1" dirty="0" err="1">
                <a:solidFill>
                  <a:schemeClr val="bg1"/>
                </a:solidFill>
                <a:latin typeface="Century Gothic" panose="020B0502020202020204" pitchFamily="34" charset="0"/>
                <a:ea typeface="Times New Roman" charset="0"/>
                <a:cs typeface="Times New Roman" charset="0"/>
              </a:rPr>
              <a:t>ou</a:t>
            </a:r>
            <a:r>
              <a:rPr lang="en-US" sz="1000" i="1" dirty="0">
                <a:solidFill>
                  <a:schemeClr val="bg1"/>
                </a:solidFill>
                <a:latin typeface="Century Gothic" panose="020B0502020202020204" pitchFamily="34" charset="0"/>
                <a:ea typeface="Times New Roman" charset="0"/>
                <a:cs typeface="Times New Roman" charset="0"/>
              </a:rPr>
              <a:t> les </a:t>
            </a:r>
            <a:r>
              <a:rPr lang="en-US" sz="1000" i="1" dirty="0" err="1">
                <a:solidFill>
                  <a:schemeClr val="bg1"/>
                </a:solidFill>
                <a:latin typeface="Century Gothic" panose="020B0502020202020204" pitchFamily="34" charset="0"/>
                <a:ea typeface="Times New Roman" charset="0"/>
                <a:cs typeface="Times New Roman" charset="0"/>
              </a:rPr>
              <a:t>laisser</a:t>
            </a:r>
            <a:r>
              <a:rPr lang="en-US" sz="1000" i="1" dirty="0">
                <a:solidFill>
                  <a:schemeClr val="bg1"/>
                </a:solidFill>
                <a:latin typeface="Century Gothic" panose="020B0502020202020204" pitchFamily="34" charset="0"/>
                <a:ea typeface="Times New Roman" charset="0"/>
                <a:cs typeface="Times New Roman" charset="0"/>
              </a:rPr>
              <a:t> sous </a:t>
            </a:r>
            <a:r>
              <a:rPr lang="en-US" sz="1000" i="1" dirty="0" err="1">
                <a:solidFill>
                  <a:schemeClr val="bg1"/>
                </a:solidFill>
                <a:latin typeface="Century Gothic" panose="020B0502020202020204" pitchFamily="34" charset="0"/>
                <a:ea typeface="Times New Roman" charset="0"/>
                <a:cs typeface="Times New Roman" charset="0"/>
              </a:rPr>
              <a:t>forme</a:t>
            </a:r>
            <a:r>
              <a:rPr lang="en-US" sz="1000" i="1" dirty="0">
                <a:solidFill>
                  <a:schemeClr val="bg1"/>
                </a:solidFill>
                <a:latin typeface="Century Gothic" panose="020B0502020202020204" pitchFamily="34" charset="0"/>
                <a:ea typeface="Times New Roman" charset="0"/>
                <a:cs typeface="Times New Roman" charset="0"/>
              </a:rPr>
              <a:t> de </a:t>
            </a:r>
            <a:r>
              <a:rPr lang="en-US" sz="1000" i="1" dirty="0" err="1">
                <a:solidFill>
                  <a:schemeClr val="bg1"/>
                </a:solidFill>
                <a:latin typeface="Century Gothic" panose="020B0502020202020204" pitchFamily="34" charset="0"/>
                <a:ea typeface="Times New Roman" charset="0"/>
                <a:cs typeface="Times New Roman" charset="0"/>
              </a:rPr>
              <a:t>texte</a:t>
            </a:r>
            <a:r>
              <a:rPr lang="en-US" sz="1000" i="1" dirty="0">
                <a:solidFill>
                  <a:schemeClr val="bg1"/>
                </a:solidFill>
                <a:latin typeface="Century Gothic" panose="020B0502020202020204" pitchFamily="34" charset="0"/>
                <a:ea typeface="Times New Roman" charset="0"/>
                <a:cs typeface="Times New Roman" charset="0"/>
              </a:rPr>
              <a:t> </a:t>
            </a:r>
            <a:r>
              <a:rPr lang="en-US" sz="1000" i="1" dirty="0" err="1">
                <a:solidFill>
                  <a:schemeClr val="bg1"/>
                </a:solidFill>
                <a:latin typeface="Century Gothic" panose="020B0502020202020204" pitchFamily="34" charset="0"/>
                <a:ea typeface="Times New Roman" charset="0"/>
                <a:cs typeface="Times New Roman" charset="0"/>
              </a:rPr>
              <a:t>plein</a:t>
            </a:r>
            <a:r>
              <a:rPr lang="en-US" sz="1000" i="1" dirty="0">
                <a:solidFill>
                  <a:schemeClr val="bg1"/>
                </a:solidFill>
                <a:latin typeface="Century Gothic" panose="020B0502020202020204" pitchFamily="34" charset="0"/>
                <a:ea typeface="Times New Roman" charset="0"/>
                <a:cs typeface="Times New Roman" charset="0"/>
              </a:rPr>
              <a:t>.</a:t>
            </a:r>
            <a:endParaRPr lang="en-GB" sz="1000" i="1" dirty="0">
              <a:solidFill>
                <a:schemeClr val="bg1"/>
              </a:solidFill>
              <a:latin typeface="Century Gothic" panose="020B0502020202020204" pitchFamily="34" charset="0"/>
              <a:ea typeface="Times New Roman" charset="0"/>
              <a:cs typeface="Times New Roman" charset="0"/>
            </a:endParaRPr>
          </a:p>
        </p:txBody>
      </p:sp>
      <p:sp>
        <p:nvSpPr>
          <p:cNvPr id="6" name="TextBox 5"/>
          <p:cNvSpPr txBox="1"/>
          <p:nvPr/>
        </p:nvSpPr>
        <p:spPr>
          <a:xfrm>
            <a:off x="992724" y="1683169"/>
            <a:ext cx="1051891" cy="307777"/>
          </a:xfrm>
          <a:prstGeom prst="rect">
            <a:avLst/>
          </a:prstGeom>
          <a:noFill/>
        </p:spPr>
        <p:txBody>
          <a:bodyPr wrap="none" rtlCol="0">
            <a:spAutoFit/>
          </a:bodyPr>
          <a:lstStyle/>
          <a:p>
            <a:r>
              <a:rPr lang="en-US" sz="1400" dirty="0">
                <a:latin typeface="Century Gothic" panose="020B0502020202020204" pitchFamily="34" charset="0"/>
                <a:ea typeface="Times New Roman" charset="0"/>
                <a:cs typeface="Times New Roman" charset="0"/>
              </a:rPr>
              <a:t>CONTACT</a:t>
            </a:r>
            <a:endParaRPr lang="en-GB" sz="1400" dirty="0">
              <a:latin typeface="Century Gothic" panose="020B0502020202020204" pitchFamily="34" charset="0"/>
              <a:ea typeface="Times New Roman" charset="0"/>
              <a:cs typeface="Times New Roman" charset="0"/>
            </a:endParaRPr>
          </a:p>
        </p:txBody>
      </p:sp>
      <p:sp>
        <p:nvSpPr>
          <p:cNvPr id="7" name="TextBox 6"/>
          <p:cNvSpPr txBox="1"/>
          <p:nvPr/>
        </p:nvSpPr>
        <p:spPr>
          <a:xfrm>
            <a:off x="4155092" y="1687911"/>
            <a:ext cx="1239442" cy="307777"/>
          </a:xfrm>
          <a:prstGeom prst="rect">
            <a:avLst/>
          </a:prstGeom>
          <a:noFill/>
        </p:spPr>
        <p:txBody>
          <a:bodyPr wrap="none" rtlCol="0">
            <a:spAutoFit/>
          </a:bodyPr>
          <a:lstStyle/>
          <a:p>
            <a:r>
              <a:rPr lang="en-US" sz="1400" dirty="0">
                <a:latin typeface="Century Gothic" panose="020B0502020202020204" pitchFamily="34" charset="0"/>
                <a:ea typeface="Times New Roman" charset="0"/>
                <a:cs typeface="Times New Roman" charset="0"/>
              </a:rPr>
              <a:t>FORMATION</a:t>
            </a:r>
            <a:endParaRPr lang="en-GB" sz="1400" dirty="0">
              <a:latin typeface="Century Gothic" panose="020B0502020202020204" pitchFamily="34" charset="0"/>
              <a:ea typeface="Times New Roman" charset="0"/>
              <a:cs typeface="Times New Roman" charset="0"/>
            </a:endParaRPr>
          </a:p>
        </p:txBody>
      </p:sp>
      <p:sp>
        <p:nvSpPr>
          <p:cNvPr id="8" name="TextBox 7"/>
          <p:cNvSpPr txBox="1"/>
          <p:nvPr/>
        </p:nvSpPr>
        <p:spPr>
          <a:xfrm>
            <a:off x="950244" y="3455380"/>
            <a:ext cx="2919389" cy="369332"/>
          </a:xfrm>
          <a:prstGeom prst="rect">
            <a:avLst/>
          </a:prstGeom>
          <a:noFill/>
        </p:spPr>
        <p:txBody>
          <a:bodyPr wrap="none" rtlCol="0">
            <a:spAutoFit/>
          </a:bodyPr>
          <a:lstStyle/>
          <a:p>
            <a:r>
              <a:rPr lang="en-US" sz="1400" dirty="0">
                <a:latin typeface="Century Gothic" panose="020B0502020202020204" pitchFamily="34" charset="0"/>
                <a:ea typeface="Times New Roman" charset="0"/>
                <a:cs typeface="Times New Roman" charset="0"/>
              </a:rPr>
              <a:t>EXPERIENCES</a:t>
            </a:r>
            <a:r>
              <a:rPr lang="en-US" dirty="0">
                <a:latin typeface="Century Gothic" panose="020B0502020202020204" pitchFamily="34" charset="0"/>
                <a:ea typeface="Times New Roman" charset="0"/>
                <a:cs typeface="Times New Roman" charset="0"/>
              </a:rPr>
              <a:t> </a:t>
            </a:r>
            <a:r>
              <a:rPr lang="en-US" sz="1400" dirty="0">
                <a:latin typeface="Century Gothic" panose="020B0502020202020204" pitchFamily="34" charset="0"/>
                <a:ea typeface="Times New Roman" charset="0"/>
                <a:cs typeface="Times New Roman" charset="0"/>
              </a:rPr>
              <a:t>PROFESIONNELLES</a:t>
            </a:r>
            <a:endParaRPr lang="en-GB" sz="1400" dirty="0">
              <a:latin typeface="Century Gothic" panose="020B0502020202020204" pitchFamily="34" charset="0"/>
              <a:ea typeface="Times New Roman" charset="0"/>
              <a:cs typeface="Times New Roman" charset="0"/>
            </a:endParaRPr>
          </a:p>
        </p:txBody>
      </p:sp>
      <p:sp>
        <p:nvSpPr>
          <p:cNvPr id="9" name="TextBox 8"/>
          <p:cNvSpPr txBox="1"/>
          <p:nvPr/>
        </p:nvSpPr>
        <p:spPr>
          <a:xfrm>
            <a:off x="984743" y="8059558"/>
            <a:ext cx="1491114" cy="307777"/>
          </a:xfrm>
          <a:prstGeom prst="rect">
            <a:avLst/>
          </a:prstGeom>
          <a:noFill/>
        </p:spPr>
        <p:txBody>
          <a:bodyPr wrap="none" rtlCol="0">
            <a:spAutoFit/>
          </a:bodyPr>
          <a:lstStyle/>
          <a:p>
            <a:r>
              <a:rPr lang="en-US" sz="1400" dirty="0">
                <a:latin typeface="Century Gothic" panose="020B0502020202020204" pitchFamily="34" charset="0"/>
                <a:ea typeface="Times New Roman" charset="0"/>
                <a:cs typeface="Times New Roman" charset="0"/>
              </a:rPr>
              <a:t>COMPETENCES</a:t>
            </a:r>
            <a:endParaRPr lang="en-GB" sz="1400" dirty="0">
              <a:latin typeface="Century Gothic" panose="020B0502020202020204" pitchFamily="34" charset="0"/>
              <a:ea typeface="Times New Roman" charset="0"/>
              <a:cs typeface="Times New Roman" charset="0"/>
            </a:endParaRPr>
          </a:p>
        </p:txBody>
      </p:sp>
      <p:sp>
        <p:nvSpPr>
          <p:cNvPr id="10" name="TextBox 9"/>
          <p:cNvSpPr txBox="1"/>
          <p:nvPr/>
        </p:nvSpPr>
        <p:spPr>
          <a:xfrm>
            <a:off x="4137566" y="8059559"/>
            <a:ext cx="994183" cy="307777"/>
          </a:xfrm>
          <a:prstGeom prst="rect">
            <a:avLst/>
          </a:prstGeom>
          <a:noFill/>
        </p:spPr>
        <p:txBody>
          <a:bodyPr wrap="none" rtlCol="0">
            <a:spAutoFit/>
          </a:bodyPr>
          <a:lstStyle/>
          <a:p>
            <a:r>
              <a:rPr lang="en-US" sz="1400" dirty="0">
                <a:latin typeface="Century Gothic" panose="020B0502020202020204" pitchFamily="34" charset="0"/>
                <a:ea typeface="Times New Roman" charset="0"/>
                <a:cs typeface="Times New Roman" charset="0"/>
              </a:rPr>
              <a:t>LANGUES</a:t>
            </a:r>
            <a:endParaRPr lang="en-GB" sz="1400" dirty="0">
              <a:latin typeface="Century Gothic" panose="020B0502020202020204" pitchFamily="34" charset="0"/>
              <a:ea typeface="Times New Roman" charset="0"/>
              <a:cs typeface="Times New Roman" charset="0"/>
            </a:endParaRPr>
          </a:p>
        </p:txBody>
      </p:sp>
      <p:sp>
        <p:nvSpPr>
          <p:cNvPr id="11" name="TextBox 10"/>
          <p:cNvSpPr txBox="1"/>
          <p:nvPr/>
        </p:nvSpPr>
        <p:spPr>
          <a:xfrm>
            <a:off x="517263" y="3871298"/>
            <a:ext cx="3312125" cy="246221"/>
          </a:xfrm>
          <a:prstGeom prst="rect">
            <a:avLst/>
          </a:prstGeom>
          <a:noFill/>
        </p:spPr>
        <p:txBody>
          <a:bodyPr wrap="none" rtlCol="0">
            <a:spAutoFit/>
          </a:bodyPr>
          <a:lstStyle/>
          <a:p>
            <a:r>
              <a:rPr lang="en-GB" sz="1000" b="1" dirty="0">
                <a:solidFill>
                  <a:srgbClr val="7FB2AF"/>
                </a:solidFill>
                <a:latin typeface="Century Gothic" panose="020B0502020202020204" pitchFamily="34" charset="0"/>
                <a:ea typeface="Times New Roman" charset="0"/>
                <a:cs typeface="Times New Roman" charset="0"/>
              </a:rPr>
              <a:t>2014 — AUJ. | TRITRE DU POSTE | ENTREPRISE - VILLE</a:t>
            </a:r>
          </a:p>
        </p:txBody>
      </p:sp>
      <p:sp>
        <p:nvSpPr>
          <p:cNvPr id="12" name="TextBox 11"/>
          <p:cNvSpPr txBox="1"/>
          <p:nvPr/>
        </p:nvSpPr>
        <p:spPr>
          <a:xfrm>
            <a:off x="517263" y="5265444"/>
            <a:ext cx="3312125" cy="246221"/>
          </a:xfrm>
          <a:prstGeom prst="rect">
            <a:avLst/>
          </a:prstGeom>
          <a:noFill/>
        </p:spPr>
        <p:txBody>
          <a:bodyPr wrap="none" rtlCol="0">
            <a:spAutoFit/>
          </a:bodyPr>
          <a:lstStyle/>
          <a:p>
            <a:r>
              <a:rPr lang="en-GB" sz="1000" b="1" dirty="0">
                <a:solidFill>
                  <a:srgbClr val="7FB2AF"/>
                </a:solidFill>
                <a:latin typeface="Century Gothic" panose="020B0502020202020204" pitchFamily="34" charset="0"/>
                <a:ea typeface="Times New Roman" charset="0"/>
                <a:cs typeface="Times New Roman" charset="0"/>
              </a:rPr>
              <a:t>2014 — AUJ. | TRITRE DU POSTE | ENTREPRISE - VILLE</a:t>
            </a:r>
          </a:p>
        </p:txBody>
      </p:sp>
      <p:sp>
        <p:nvSpPr>
          <p:cNvPr id="13" name="TextBox 12"/>
          <p:cNvSpPr txBox="1"/>
          <p:nvPr/>
        </p:nvSpPr>
        <p:spPr>
          <a:xfrm>
            <a:off x="517263" y="6624197"/>
            <a:ext cx="3312125" cy="246221"/>
          </a:xfrm>
          <a:prstGeom prst="rect">
            <a:avLst/>
          </a:prstGeom>
          <a:noFill/>
        </p:spPr>
        <p:txBody>
          <a:bodyPr wrap="none" rtlCol="0">
            <a:spAutoFit/>
          </a:bodyPr>
          <a:lstStyle/>
          <a:p>
            <a:r>
              <a:rPr lang="en-GB" sz="1000" b="1" dirty="0">
                <a:solidFill>
                  <a:srgbClr val="7FB2AF"/>
                </a:solidFill>
                <a:latin typeface="Century Gothic" panose="020B0502020202020204" pitchFamily="34" charset="0"/>
                <a:ea typeface="Times New Roman" charset="0"/>
                <a:cs typeface="Times New Roman" charset="0"/>
              </a:rPr>
              <a:t>2014 — AUJ. | TRITRE DU POSTE | ENTREPRISE - VILLE</a:t>
            </a:r>
          </a:p>
        </p:txBody>
      </p:sp>
      <p:sp>
        <p:nvSpPr>
          <p:cNvPr id="14" name="TextBox 13"/>
          <p:cNvSpPr txBox="1"/>
          <p:nvPr/>
        </p:nvSpPr>
        <p:spPr>
          <a:xfrm>
            <a:off x="512089" y="4094757"/>
            <a:ext cx="2827459" cy="1100301"/>
          </a:xfrm>
          <a:prstGeom prst="rect">
            <a:avLst/>
          </a:prstGeom>
          <a:noFill/>
        </p:spPr>
        <p:txBody>
          <a:bodyPr wrap="square" rtlCol="0">
            <a:spAutoFit/>
          </a:bodyPr>
          <a:lstStyle/>
          <a:p>
            <a:pPr algn="just"/>
            <a:r>
              <a:rPr lang="en-GB" sz="900" b="1" i="1" dirty="0" err="1">
                <a:latin typeface="Century Gothic" panose="020B0502020202020204" pitchFamily="34" charset="0"/>
                <a:ea typeface="Times New Roman" charset="0"/>
                <a:cs typeface="Times New Roman" charset="0"/>
              </a:rPr>
              <a:t>Réponsabilités</a:t>
            </a:r>
            <a:r>
              <a:rPr lang="en-GB" sz="900" b="1" i="1" dirty="0">
                <a:latin typeface="Century Gothic" panose="020B0502020202020204" pitchFamily="34" charset="0"/>
                <a:ea typeface="Times New Roman" charset="0"/>
                <a:cs typeface="Times New Roman" charset="0"/>
              </a:rPr>
              <a:t>:</a:t>
            </a:r>
          </a:p>
          <a:p>
            <a:pPr algn="just">
              <a:spcBef>
                <a:spcPts val="300"/>
              </a:spcBef>
            </a:pPr>
            <a:r>
              <a:rPr lang="fr-FR" sz="900" dirty="0">
                <a:solidFill>
                  <a:schemeClr val="tx1">
                    <a:lumMod val="50000"/>
                    <a:lumOff val="50000"/>
                  </a:schemeClr>
                </a:solidFill>
                <a:latin typeface="Century Gothic" panose="020B0502020202020204" pitchFamily="34" charset="0"/>
                <a:ea typeface="Times New Roman" charset="0"/>
                <a:cs typeface="Times New Roman" charset="0"/>
              </a:rPr>
              <a:t>Décrivez ici les fonctions que vous avez occupé. Décrivez également vos missions, le nombre de personne que vous avez encadrez et si vous le pouvez essayé d’inscrire les résultats que vous avez obtenus, n’hésitez pas à les quantifier. </a:t>
            </a:r>
          </a:p>
        </p:txBody>
      </p:sp>
      <p:sp>
        <p:nvSpPr>
          <p:cNvPr id="15" name="TextBox 14"/>
          <p:cNvSpPr txBox="1"/>
          <p:nvPr/>
        </p:nvSpPr>
        <p:spPr>
          <a:xfrm>
            <a:off x="3516510" y="4094757"/>
            <a:ext cx="2827459" cy="546303"/>
          </a:xfrm>
          <a:prstGeom prst="rect">
            <a:avLst/>
          </a:prstGeom>
          <a:noFill/>
        </p:spPr>
        <p:txBody>
          <a:bodyPr wrap="square" rtlCol="0">
            <a:spAutoFit/>
          </a:bodyPr>
          <a:lstStyle/>
          <a:p>
            <a:pPr algn="just"/>
            <a:r>
              <a:rPr lang="en-GB" sz="900" b="1" i="1" dirty="0" err="1">
                <a:latin typeface="Century Gothic" panose="020B0502020202020204" pitchFamily="34" charset="0"/>
                <a:ea typeface="Times New Roman" charset="0"/>
                <a:cs typeface="Times New Roman" charset="0"/>
              </a:rPr>
              <a:t>Résultats</a:t>
            </a:r>
            <a:r>
              <a:rPr lang="en-GB" sz="900" b="1" i="1" dirty="0">
                <a:latin typeface="Century Gothic" panose="020B0502020202020204" pitchFamily="34" charset="0"/>
                <a:ea typeface="Times New Roman" charset="0"/>
                <a:cs typeface="Times New Roman" charset="0"/>
              </a:rPr>
              <a:t>:</a:t>
            </a:r>
          </a:p>
          <a:p>
            <a:pPr algn="just">
              <a:spcBef>
                <a:spcPts val="300"/>
              </a:spcBef>
            </a:pPr>
            <a:r>
              <a:rPr lang="en-GB" sz="900" dirty="0" err="1">
                <a:latin typeface="Century Gothic" panose="020B0502020202020204" pitchFamily="34" charset="0"/>
                <a:ea typeface="Times New Roman" charset="0"/>
                <a:cs typeface="Times New Roman" charset="0"/>
              </a:rPr>
              <a:t>Présentez</a:t>
            </a:r>
            <a:r>
              <a:rPr lang="en-GB" sz="900" dirty="0">
                <a:latin typeface="Century Gothic" panose="020B0502020202020204" pitchFamily="34" charset="0"/>
                <a:ea typeface="Times New Roman" charset="0"/>
                <a:cs typeface="Times New Roman" charset="0"/>
              </a:rPr>
              <a:t> </a:t>
            </a:r>
            <a:r>
              <a:rPr lang="en-GB" sz="900" dirty="0" err="1">
                <a:latin typeface="Century Gothic" panose="020B0502020202020204" pitchFamily="34" charset="0"/>
                <a:ea typeface="Times New Roman" charset="0"/>
                <a:cs typeface="Times New Roman" charset="0"/>
              </a:rPr>
              <a:t>ici</a:t>
            </a:r>
            <a:r>
              <a:rPr lang="en-GB" sz="900" dirty="0">
                <a:latin typeface="Century Gothic" panose="020B0502020202020204" pitchFamily="34" charset="0"/>
                <a:ea typeface="Times New Roman" charset="0"/>
                <a:cs typeface="Times New Roman" charset="0"/>
              </a:rPr>
              <a:t> les </a:t>
            </a:r>
            <a:r>
              <a:rPr lang="fr-FR" sz="900" dirty="0">
                <a:latin typeface="Century Gothic" panose="020B0502020202020204" pitchFamily="34" charset="0"/>
                <a:ea typeface="Times New Roman" charset="0"/>
                <a:cs typeface="Times New Roman" charset="0"/>
              </a:rPr>
              <a:t>résultats que vous avez obtenus, n’hésitez pas à les quantifier. </a:t>
            </a:r>
          </a:p>
        </p:txBody>
      </p:sp>
      <p:sp>
        <p:nvSpPr>
          <p:cNvPr id="16" name="TextBox 15"/>
          <p:cNvSpPr txBox="1"/>
          <p:nvPr/>
        </p:nvSpPr>
        <p:spPr>
          <a:xfrm>
            <a:off x="512089" y="5447687"/>
            <a:ext cx="2827459" cy="1100301"/>
          </a:xfrm>
          <a:prstGeom prst="rect">
            <a:avLst/>
          </a:prstGeom>
          <a:noFill/>
        </p:spPr>
        <p:txBody>
          <a:bodyPr wrap="square" rtlCol="0">
            <a:spAutoFit/>
          </a:bodyPr>
          <a:lstStyle/>
          <a:p>
            <a:pPr algn="just"/>
            <a:r>
              <a:rPr lang="en-GB" sz="900" b="1" i="1" dirty="0" err="1">
                <a:latin typeface="Century Gothic" panose="020B0502020202020204" pitchFamily="34" charset="0"/>
                <a:ea typeface="Times New Roman" charset="0"/>
                <a:cs typeface="Times New Roman" charset="0"/>
              </a:rPr>
              <a:t>Réponsabilités</a:t>
            </a:r>
            <a:r>
              <a:rPr lang="en-GB" sz="900" b="1" i="1" dirty="0">
                <a:latin typeface="Century Gothic" panose="020B0502020202020204" pitchFamily="34" charset="0"/>
                <a:ea typeface="Times New Roman" charset="0"/>
                <a:cs typeface="Times New Roman" charset="0"/>
              </a:rPr>
              <a:t> :</a:t>
            </a:r>
          </a:p>
          <a:p>
            <a:pPr algn="just">
              <a:spcBef>
                <a:spcPts val="300"/>
              </a:spcBef>
            </a:pPr>
            <a:r>
              <a:rPr lang="fr-FR" sz="900" dirty="0">
                <a:solidFill>
                  <a:schemeClr val="tx1">
                    <a:lumMod val="50000"/>
                    <a:lumOff val="50000"/>
                  </a:schemeClr>
                </a:solidFill>
                <a:latin typeface="Century Gothic" panose="020B0502020202020204" pitchFamily="34" charset="0"/>
                <a:ea typeface="Times New Roman" charset="0"/>
                <a:cs typeface="Times New Roman" charset="0"/>
              </a:rPr>
              <a:t>Décrivez ici les fonctions que vous avez occupé. Décrivez également vos missions, le nombre de personne que vous avez encadrez et si vous le pouvez essayé d’inscrire les résultats que vous avez obtenus, n’hésitez pas à les quantifier. </a:t>
            </a:r>
          </a:p>
        </p:txBody>
      </p:sp>
      <p:sp>
        <p:nvSpPr>
          <p:cNvPr id="18" name="TextBox 17"/>
          <p:cNvSpPr txBox="1"/>
          <p:nvPr/>
        </p:nvSpPr>
        <p:spPr>
          <a:xfrm>
            <a:off x="512089" y="6816720"/>
            <a:ext cx="2827459" cy="1100301"/>
          </a:xfrm>
          <a:prstGeom prst="rect">
            <a:avLst/>
          </a:prstGeom>
          <a:noFill/>
        </p:spPr>
        <p:txBody>
          <a:bodyPr wrap="square" rtlCol="0">
            <a:spAutoFit/>
          </a:bodyPr>
          <a:lstStyle/>
          <a:p>
            <a:pPr algn="just"/>
            <a:r>
              <a:rPr lang="en-GB" sz="900" b="1" i="1" dirty="0" err="1">
                <a:latin typeface="Century Gothic" panose="020B0502020202020204" pitchFamily="34" charset="0"/>
                <a:ea typeface="Times New Roman" charset="0"/>
                <a:cs typeface="Times New Roman" charset="0"/>
              </a:rPr>
              <a:t>Réponsabilités</a:t>
            </a:r>
            <a:r>
              <a:rPr lang="en-GB" sz="900" b="1" i="1" dirty="0">
                <a:latin typeface="Century Gothic" panose="020B0502020202020204" pitchFamily="34" charset="0"/>
                <a:ea typeface="Times New Roman" charset="0"/>
                <a:cs typeface="Times New Roman" charset="0"/>
              </a:rPr>
              <a:t> :</a:t>
            </a:r>
          </a:p>
          <a:p>
            <a:pPr algn="just">
              <a:spcBef>
                <a:spcPts val="300"/>
              </a:spcBef>
            </a:pPr>
            <a:r>
              <a:rPr lang="fr-FR" sz="900" dirty="0">
                <a:solidFill>
                  <a:schemeClr val="tx1">
                    <a:lumMod val="50000"/>
                    <a:lumOff val="50000"/>
                  </a:schemeClr>
                </a:solidFill>
                <a:latin typeface="Century Gothic" panose="020B0502020202020204" pitchFamily="34" charset="0"/>
                <a:ea typeface="Times New Roman" charset="0"/>
                <a:cs typeface="Times New Roman" charset="0"/>
              </a:rPr>
              <a:t>Décrivez ici les fonctions que vous avez occupé. Décrivez également vos missions, le nombre de personne que vous avez encadrez et si vous le pouvez essayé d’inscrire les résultats que vous avez obtenus, n’hésitez pas à les quantifier. </a:t>
            </a:r>
          </a:p>
        </p:txBody>
      </p:sp>
      <p:sp>
        <p:nvSpPr>
          <p:cNvPr id="20" name="TextBox 19"/>
          <p:cNvSpPr txBox="1"/>
          <p:nvPr/>
        </p:nvSpPr>
        <p:spPr>
          <a:xfrm>
            <a:off x="509259" y="8432497"/>
            <a:ext cx="966931" cy="1118255"/>
          </a:xfrm>
          <a:prstGeom prst="rect">
            <a:avLst/>
          </a:prstGeom>
          <a:noFill/>
        </p:spPr>
        <p:txBody>
          <a:bodyPr wrap="none" rtlCol="0">
            <a:spAutoFit/>
          </a:bodyPr>
          <a:lstStyle/>
          <a:p>
            <a:pPr>
              <a:spcBef>
                <a:spcPts val="500"/>
              </a:spcBef>
            </a:pPr>
            <a:r>
              <a:rPr lang="sv-SE" sz="1000" dirty="0" err="1">
                <a:latin typeface="Century Gothic" panose="020B0502020202020204" pitchFamily="34" charset="0"/>
                <a:ea typeface="Times New Roman" charset="0"/>
                <a:cs typeface="Times New Roman" charset="0"/>
              </a:rPr>
              <a:t>Sérieux</a:t>
            </a:r>
            <a:endParaRPr lang="sv-SE" sz="1000" dirty="0">
              <a:latin typeface="Century Gothic" panose="020B0502020202020204" pitchFamily="34" charset="0"/>
              <a:ea typeface="Times New Roman" charset="0"/>
              <a:cs typeface="Times New Roman" charset="0"/>
            </a:endParaRPr>
          </a:p>
          <a:p>
            <a:pPr>
              <a:spcBef>
                <a:spcPts val="500"/>
              </a:spcBef>
            </a:pPr>
            <a:r>
              <a:rPr lang="sv-SE" sz="1000" dirty="0" err="1">
                <a:latin typeface="Century Gothic" panose="020B0502020202020204" pitchFamily="34" charset="0"/>
                <a:ea typeface="Times New Roman" charset="0"/>
                <a:cs typeface="Times New Roman" charset="0"/>
              </a:rPr>
              <a:t>Motivé</a:t>
            </a:r>
            <a:endParaRPr lang="sv-SE" sz="1000" dirty="0">
              <a:latin typeface="Century Gothic" panose="020B0502020202020204" pitchFamily="34" charset="0"/>
              <a:ea typeface="Times New Roman" charset="0"/>
              <a:cs typeface="Times New Roman" charset="0"/>
            </a:endParaRPr>
          </a:p>
          <a:p>
            <a:pPr>
              <a:spcBef>
                <a:spcPts val="500"/>
              </a:spcBef>
            </a:pPr>
            <a:r>
              <a:rPr lang="sv-SE" sz="1000" dirty="0">
                <a:latin typeface="Century Gothic" panose="020B0502020202020204" pitchFamily="34" charset="0"/>
                <a:ea typeface="Times New Roman" charset="0"/>
                <a:cs typeface="Times New Roman" charset="0"/>
              </a:rPr>
              <a:t>HTML / PHP</a:t>
            </a:r>
          </a:p>
          <a:p>
            <a:pPr>
              <a:spcBef>
                <a:spcPts val="500"/>
              </a:spcBef>
            </a:pPr>
            <a:r>
              <a:rPr lang="sv-SE" sz="1000" dirty="0">
                <a:latin typeface="Century Gothic" panose="020B0502020202020204" pitchFamily="34" charset="0"/>
                <a:ea typeface="Times New Roman" charset="0"/>
                <a:cs typeface="Times New Roman" charset="0"/>
              </a:rPr>
              <a:t>Word / Excel</a:t>
            </a:r>
          </a:p>
          <a:p>
            <a:pPr>
              <a:spcBef>
                <a:spcPts val="500"/>
              </a:spcBef>
            </a:pPr>
            <a:r>
              <a:rPr lang="sv-SE" sz="1000" dirty="0">
                <a:latin typeface="Century Gothic" panose="020B0502020202020204" pitchFamily="34" charset="0"/>
                <a:ea typeface="Times New Roman" charset="0"/>
                <a:cs typeface="Times New Roman" charset="0"/>
              </a:rPr>
              <a:t>Photoshop</a:t>
            </a:r>
            <a:endParaRPr lang="en-GB" sz="1000" dirty="0">
              <a:latin typeface="Century Gothic" panose="020B0502020202020204" pitchFamily="34" charset="0"/>
              <a:ea typeface="Times New Roman" charset="0"/>
              <a:cs typeface="Times New Roman" charset="0"/>
            </a:endParaRPr>
          </a:p>
        </p:txBody>
      </p:sp>
      <p:sp>
        <p:nvSpPr>
          <p:cNvPr id="26" name="TextBox 25"/>
          <p:cNvSpPr txBox="1"/>
          <p:nvPr/>
        </p:nvSpPr>
        <p:spPr>
          <a:xfrm>
            <a:off x="3532083" y="8432497"/>
            <a:ext cx="788999" cy="1092607"/>
          </a:xfrm>
          <a:prstGeom prst="rect">
            <a:avLst/>
          </a:prstGeom>
          <a:noFill/>
        </p:spPr>
        <p:txBody>
          <a:bodyPr wrap="none" rtlCol="0">
            <a:spAutoFit/>
          </a:bodyPr>
          <a:lstStyle/>
          <a:p>
            <a:pPr>
              <a:spcBef>
                <a:spcPts val="1000"/>
              </a:spcBef>
            </a:pPr>
            <a:r>
              <a:rPr lang="sv-SE" sz="1000" dirty="0">
                <a:latin typeface="Century Gothic" panose="020B0502020202020204" pitchFamily="34" charset="0"/>
                <a:ea typeface="Times New Roman" charset="0"/>
                <a:cs typeface="Times New Roman" charset="0"/>
              </a:rPr>
              <a:t>Anglais</a:t>
            </a:r>
          </a:p>
          <a:p>
            <a:pPr>
              <a:spcBef>
                <a:spcPts val="1000"/>
              </a:spcBef>
            </a:pPr>
            <a:r>
              <a:rPr lang="sv-SE" sz="1000" dirty="0" err="1">
                <a:latin typeface="Century Gothic" panose="020B0502020202020204" pitchFamily="34" charset="0"/>
                <a:ea typeface="Times New Roman" charset="0"/>
                <a:cs typeface="Times New Roman" charset="0"/>
              </a:rPr>
              <a:t>Espagnol</a:t>
            </a:r>
            <a:endParaRPr lang="sv-SE" sz="1000" dirty="0">
              <a:latin typeface="Century Gothic" panose="020B0502020202020204" pitchFamily="34" charset="0"/>
              <a:ea typeface="Times New Roman" charset="0"/>
              <a:cs typeface="Times New Roman" charset="0"/>
            </a:endParaRPr>
          </a:p>
          <a:p>
            <a:pPr>
              <a:spcBef>
                <a:spcPts val="1000"/>
              </a:spcBef>
            </a:pPr>
            <a:r>
              <a:rPr lang="sv-SE" sz="1000" dirty="0">
                <a:latin typeface="Century Gothic" panose="020B0502020202020204" pitchFamily="34" charset="0"/>
                <a:ea typeface="Times New Roman" charset="0"/>
                <a:cs typeface="Times New Roman" charset="0"/>
              </a:rPr>
              <a:t>Italien</a:t>
            </a:r>
          </a:p>
          <a:p>
            <a:pPr>
              <a:spcBef>
                <a:spcPts val="1000"/>
              </a:spcBef>
            </a:pPr>
            <a:r>
              <a:rPr lang="sv-SE" sz="1000" dirty="0" err="1">
                <a:latin typeface="Century Gothic" panose="020B0502020202020204" pitchFamily="34" charset="0"/>
                <a:ea typeface="Times New Roman" charset="0"/>
                <a:cs typeface="Times New Roman" charset="0"/>
              </a:rPr>
              <a:t>Allemand</a:t>
            </a:r>
            <a:endParaRPr lang="sv-SE" sz="1000" dirty="0">
              <a:latin typeface="Century Gothic" panose="020B0502020202020204" pitchFamily="34" charset="0"/>
              <a:ea typeface="Times New Roman" charset="0"/>
              <a:cs typeface="Times New Roman" charset="0"/>
            </a:endParaRPr>
          </a:p>
        </p:txBody>
      </p:sp>
      <p:sp>
        <p:nvSpPr>
          <p:cNvPr id="31" name="TextBox 30"/>
          <p:cNvSpPr txBox="1"/>
          <p:nvPr/>
        </p:nvSpPr>
        <p:spPr>
          <a:xfrm>
            <a:off x="509260" y="2068530"/>
            <a:ext cx="2665740" cy="1200329"/>
          </a:xfrm>
          <a:prstGeom prst="rect">
            <a:avLst/>
          </a:prstGeom>
          <a:noFill/>
        </p:spPr>
        <p:txBody>
          <a:bodyPr wrap="square" rtlCol="0">
            <a:spAutoFit/>
          </a:bodyPr>
          <a:lstStyle/>
          <a:p>
            <a:r>
              <a:rPr lang="en-GB" sz="900" dirty="0" err="1">
                <a:latin typeface="Century Gothic" panose="020B0502020202020204" pitchFamily="34" charset="0"/>
                <a:ea typeface="Times New Roman" charset="0"/>
                <a:cs typeface="Times New Roman" charset="0"/>
              </a:rPr>
              <a:t>Prénom</a:t>
            </a:r>
            <a:r>
              <a:rPr lang="en-GB" sz="900" dirty="0">
                <a:latin typeface="Century Gothic" panose="020B0502020202020204" pitchFamily="34" charset="0"/>
                <a:ea typeface="Times New Roman" charset="0"/>
                <a:cs typeface="Times New Roman" charset="0"/>
              </a:rPr>
              <a:t>	: Vincent</a:t>
            </a:r>
          </a:p>
          <a:p>
            <a:r>
              <a:rPr lang="en-GB" sz="900" dirty="0">
                <a:latin typeface="Century Gothic" panose="020B0502020202020204" pitchFamily="34" charset="0"/>
                <a:ea typeface="Times New Roman" charset="0"/>
                <a:cs typeface="Times New Roman" charset="0"/>
              </a:rPr>
              <a:t>Address	: 17 Rue de </a:t>
            </a:r>
            <a:r>
              <a:rPr lang="en-GB" sz="900" dirty="0" err="1">
                <a:latin typeface="Century Gothic" panose="020B0502020202020204" pitchFamily="34" charset="0"/>
                <a:ea typeface="Times New Roman" charset="0"/>
                <a:cs typeface="Times New Roman" charset="0"/>
              </a:rPr>
              <a:t>Wattignies</a:t>
            </a:r>
            <a:endParaRPr lang="en-GB" sz="900" dirty="0">
              <a:latin typeface="Century Gothic" panose="020B0502020202020204" pitchFamily="34" charset="0"/>
              <a:ea typeface="Times New Roman" charset="0"/>
              <a:cs typeface="Times New Roman" charset="0"/>
            </a:endParaRPr>
          </a:p>
          <a:p>
            <a:r>
              <a:rPr lang="en-GB" sz="900" dirty="0">
                <a:latin typeface="Century Gothic" panose="020B0502020202020204" pitchFamily="34" charset="0"/>
                <a:ea typeface="Times New Roman" charset="0"/>
                <a:cs typeface="Times New Roman" charset="0"/>
              </a:rPr>
              <a:t>	75012 Paris - FRANCE</a:t>
            </a:r>
          </a:p>
          <a:p>
            <a:r>
              <a:rPr lang="en-GB" sz="900" dirty="0">
                <a:latin typeface="Century Gothic" panose="020B0502020202020204" pitchFamily="34" charset="0"/>
                <a:ea typeface="Times New Roman" charset="0"/>
                <a:cs typeface="Times New Roman" charset="0"/>
              </a:rPr>
              <a:t>Phone	: +33 6 01020304</a:t>
            </a:r>
          </a:p>
          <a:p>
            <a:r>
              <a:rPr lang="en-GB" sz="900" dirty="0">
                <a:latin typeface="Century Gothic" panose="020B0502020202020204" pitchFamily="34" charset="0"/>
                <a:ea typeface="Times New Roman" charset="0"/>
                <a:cs typeface="Times New Roman" charset="0"/>
              </a:rPr>
              <a:t>Email	: </a:t>
            </a:r>
            <a:r>
              <a:rPr lang="en-GB" sz="900" dirty="0" err="1">
                <a:latin typeface="Century Gothic" panose="020B0502020202020204" pitchFamily="34" charset="0"/>
                <a:ea typeface="Times New Roman" charset="0"/>
                <a:cs typeface="Times New Roman" charset="0"/>
              </a:rPr>
              <a:t>mail@mail.com</a:t>
            </a:r>
            <a:br>
              <a:rPr lang="en-GB" sz="900" dirty="0">
                <a:latin typeface="Century Gothic" panose="020B0502020202020204" pitchFamily="34" charset="0"/>
                <a:ea typeface="Times New Roman" charset="0"/>
                <a:cs typeface="Times New Roman" charset="0"/>
              </a:rPr>
            </a:br>
            <a:br>
              <a:rPr lang="en-GB" sz="900" dirty="0">
                <a:latin typeface="Century Gothic" panose="020B0502020202020204" pitchFamily="34" charset="0"/>
                <a:ea typeface="Times New Roman" charset="0"/>
                <a:cs typeface="Times New Roman" charset="0"/>
              </a:rPr>
            </a:br>
            <a:r>
              <a:rPr lang="en-GB" sz="900" dirty="0">
                <a:latin typeface="Century Gothic" panose="020B0502020202020204" pitchFamily="34" charset="0"/>
                <a:ea typeface="Times New Roman" charset="0"/>
                <a:cs typeface="Times New Roman" charset="0"/>
              </a:rPr>
              <a:t>DOM – </a:t>
            </a:r>
            <a:r>
              <a:rPr lang="en-GB" sz="900" dirty="0" err="1">
                <a:latin typeface="Century Gothic" panose="020B0502020202020204" pitchFamily="34" charset="0"/>
                <a:ea typeface="Times New Roman" charset="0"/>
                <a:cs typeface="Times New Roman" charset="0"/>
              </a:rPr>
              <a:t>Permis</a:t>
            </a:r>
            <a:r>
              <a:rPr lang="en-GB" sz="900" dirty="0">
                <a:latin typeface="Century Gothic" panose="020B0502020202020204" pitchFamily="34" charset="0"/>
                <a:ea typeface="Times New Roman" charset="0"/>
                <a:cs typeface="Times New Roman" charset="0"/>
              </a:rPr>
              <a:t> de </a:t>
            </a:r>
            <a:r>
              <a:rPr lang="en-GB" sz="900" dirty="0" err="1">
                <a:latin typeface="Century Gothic" panose="020B0502020202020204" pitchFamily="34" charset="0"/>
                <a:ea typeface="Times New Roman" charset="0"/>
                <a:cs typeface="Times New Roman" charset="0"/>
              </a:rPr>
              <a:t>conduire</a:t>
            </a:r>
            <a:r>
              <a:rPr lang="en-GB" sz="900" dirty="0">
                <a:latin typeface="Century Gothic" panose="020B0502020202020204" pitchFamily="34" charset="0"/>
                <a:ea typeface="Times New Roman" charset="0"/>
                <a:cs typeface="Times New Roman" charset="0"/>
              </a:rPr>
              <a:t> (B)</a:t>
            </a:r>
          </a:p>
          <a:p>
            <a:endParaRPr lang="en-GB" sz="900" dirty="0">
              <a:latin typeface="Century Gothic" panose="020B0502020202020204" pitchFamily="34" charset="0"/>
              <a:ea typeface="Times New Roman" charset="0"/>
              <a:cs typeface="Times New Roman" charset="0"/>
            </a:endParaRPr>
          </a:p>
        </p:txBody>
      </p:sp>
      <p:sp>
        <p:nvSpPr>
          <p:cNvPr id="32" name="TextBox 31"/>
          <p:cNvSpPr txBox="1"/>
          <p:nvPr/>
        </p:nvSpPr>
        <p:spPr>
          <a:xfrm>
            <a:off x="4279900" y="2068530"/>
            <a:ext cx="2302131" cy="1061829"/>
          </a:xfrm>
          <a:prstGeom prst="rect">
            <a:avLst/>
          </a:prstGeom>
          <a:noFill/>
        </p:spPr>
        <p:txBody>
          <a:bodyPr wrap="square" rtlCol="0">
            <a:spAutoFit/>
          </a:bodyPr>
          <a:lstStyle/>
          <a:p>
            <a:r>
              <a:rPr lang="en-GB" sz="900" dirty="0">
                <a:latin typeface="Century Gothic" panose="020B0502020202020204" pitchFamily="34" charset="0"/>
                <a:ea typeface="Times New Roman" charset="0"/>
                <a:cs typeface="Times New Roman" charset="0"/>
              </a:rPr>
              <a:t>NOM DE L’UNIVERSITE - ECOLE</a:t>
            </a:r>
          </a:p>
          <a:p>
            <a:r>
              <a:rPr lang="en-GB" sz="900" dirty="0" err="1">
                <a:latin typeface="Century Gothic" panose="020B0502020202020204" pitchFamily="34" charset="0"/>
                <a:ea typeface="Times New Roman" charset="0"/>
                <a:cs typeface="Times New Roman" charset="0"/>
              </a:rPr>
              <a:t>Ttitre</a:t>
            </a:r>
            <a:r>
              <a:rPr lang="en-GB" sz="900" dirty="0">
                <a:latin typeface="Century Gothic" panose="020B0502020202020204" pitchFamily="34" charset="0"/>
                <a:ea typeface="Times New Roman" charset="0"/>
                <a:cs typeface="Times New Roman" charset="0"/>
              </a:rPr>
              <a:t> du </a:t>
            </a:r>
            <a:r>
              <a:rPr lang="en-GB" sz="900" dirty="0" err="1">
                <a:latin typeface="Century Gothic" panose="020B0502020202020204" pitchFamily="34" charset="0"/>
                <a:ea typeface="Times New Roman" charset="0"/>
                <a:cs typeface="Times New Roman" charset="0"/>
              </a:rPr>
              <a:t>dipl</a:t>
            </a:r>
            <a:r>
              <a:rPr lang="fr-FR" sz="900" dirty="0" err="1">
                <a:latin typeface="Century Gothic" panose="020B0502020202020204" pitchFamily="34" charset="0"/>
                <a:ea typeface="Times New Roman" charset="0"/>
                <a:cs typeface="Times New Roman" charset="0"/>
              </a:rPr>
              <a:t>ôme</a:t>
            </a:r>
            <a:r>
              <a:rPr lang="fr-FR" sz="900" dirty="0">
                <a:latin typeface="Century Gothic" panose="020B0502020202020204" pitchFamily="34" charset="0"/>
                <a:ea typeface="Times New Roman" charset="0"/>
                <a:cs typeface="Times New Roman" charset="0"/>
              </a:rPr>
              <a:t> - Formation</a:t>
            </a:r>
            <a:endParaRPr lang="en-GB" sz="900" dirty="0">
              <a:latin typeface="Century Gothic" panose="020B0502020202020204" pitchFamily="34" charset="0"/>
              <a:ea typeface="Times New Roman" charset="0"/>
              <a:cs typeface="Times New Roman" charset="0"/>
            </a:endParaRPr>
          </a:p>
          <a:p>
            <a:r>
              <a:rPr lang="en-GB" sz="900" dirty="0">
                <a:latin typeface="Century Gothic" panose="020B0502020202020204" pitchFamily="34" charset="0"/>
                <a:ea typeface="Times New Roman" charset="0"/>
                <a:cs typeface="Times New Roman" charset="0"/>
              </a:rPr>
              <a:t>Notes – </a:t>
            </a:r>
            <a:r>
              <a:rPr lang="en-GB" sz="900" dirty="0" err="1">
                <a:latin typeface="Century Gothic" panose="020B0502020202020204" pitchFamily="34" charset="0"/>
                <a:ea typeface="Times New Roman" charset="0"/>
                <a:cs typeface="Times New Roman" charset="0"/>
              </a:rPr>
              <a:t>Niveau</a:t>
            </a:r>
            <a:endParaRPr lang="en-GB" sz="900" dirty="0">
              <a:latin typeface="Century Gothic" panose="020B0502020202020204" pitchFamily="34" charset="0"/>
              <a:ea typeface="Times New Roman" charset="0"/>
              <a:cs typeface="Times New Roman" charset="0"/>
            </a:endParaRPr>
          </a:p>
          <a:p>
            <a:endParaRPr lang="en-GB" sz="900" dirty="0">
              <a:latin typeface="Century Gothic" panose="020B0502020202020204" pitchFamily="34" charset="0"/>
              <a:ea typeface="Times New Roman" charset="0"/>
              <a:cs typeface="Times New Roman" charset="0"/>
            </a:endParaRPr>
          </a:p>
          <a:p>
            <a:r>
              <a:rPr lang="en-GB" sz="900" dirty="0">
                <a:latin typeface="Century Gothic" panose="020B0502020202020204" pitchFamily="34" charset="0"/>
                <a:ea typeface="Times New Roman" charset="0"/>
                <a:cs typeface="Times New Roman" charset="0"/>
              </a:rPr>
              <a:t>NOM DE L’UNIVERSITE - ECOLE</a:t>
            </a:r>
          </a:p>
          <a:p>
            <a:r>
              <a:rPr lang="en-GB" sz="900" dirty="0" err="1">
                <a:latin typeface="Century Gothic" panose="020B0502020202020204" pitchFamily="34" charset="0"/>
                <a:ea typeface="Times New Roman" charset="0"/>
                <a:cs typeface="Times New Roman" charset="0"/>
              </a:rPr>
              <a:t>Ttitre</a:t>
            </a:r>
            <a:r>
              <a:rPr lang="en-GB" sz="900" dirty="0">
                <a:latin typeface="Century Gothic" panose="020B0502020202020204" pitchFamily="34" charset="0"/>
                <a:ea typeface="Times New Roman" charset="0"/>
                <a:cs typeface="Times New Roman" charset="0"/>
              </a:rPr>
              <a:t> du </a:t>
            </a:r>
            <a:r>
              <a:rPr lang="en-GB" sz="900" dirty="0" err="1">
                <a:latin typeface="Century Gothic" panose="020B0502020202020204" pitchFamily="34" charset="0"/>
                <a:ea typeface="Times New Roman" charset="0"/>
                <a:cs typeface="Times New Roman" charset="0"/>
              </a:rPr>
              <a:t>dipl</a:t>
            </a:r>
            <a:r>
              <a:rPr lang="fr-FR" sz="900" dirty="0" err="1">
                <a:latin typeface="Century Gothic" panose="020B0502020202020204" pitchFamily="34" charset="0"/>
                <a:ea typeface="Times New Roman" charset="0"/>
                <a:cs typeface="Times New Roman" charset="0"/>
              </a:rPr>
              <a:t>ôme</a:t>
            </a:r>
            <a:r>
              <a:rPr lang="fr-FR" sz="900" dirty="0">
                <a:latin typeface="Century Gothic" panose="020B0502020202020204" pitchFamily="34" charset="0"/>
                <a:ea typeface="Times New Roman" charset="0"/>
                <a:cs typeface="Times New Roman" charset="0"/>
              </a:rPr>
              <a:t> - Formation</a:t>
            </a:r>
            <a:endParaRPr lang="en-GB" sz="900" dirty="0">
              <a:latin typeface="Century Gothic" panose="020B0502020202020204" pitchFamily="34" charset="0"/>
              <a:ea typeface="Times New Roman" charset="0"/>
              <a:cs typeface="Times New Roman" charset="0"/>
            </a:endParaRPr>
          </a:p>
          <a:p>
            <a:r>
              <a:rPr lang="en-GB" sz="900" dirty="0">
                <a:latin typeface="Century Gothic" panose="020B0502020202020204" pitchFamily="34" charset="0"/>
                <a:ea typeface="Times New Roman" charset="0"/>
                <a:cs typeface="Times New Roman" charset="0"/>
              </a:rPr>
              <a:t>Notes - </a:t>
            </a:r>
            <a:r>
              <a:rPr lang="en-GB" sz="900" dirty="0" err="1">
                <a:latin typeface="Century Gothic" panose="020B0502020202020204" pitchFamily="34" charset="0"/>
                <a:ea typeface="Times New Roman" charset="0"/>
                <a:cs typeface="Times New Roman" charset="0"/>
              </a:rPr>
              <a:t>Niveau</a:t>
            </a:r>
            <a:endParaRPr lang="en-GB" sz="900" dirty="0">
              <a:latin typeface="Century Gothic" panose="020B0502020202020204" pitchFamily="34" charset="0"/>
              <a:ea typeface="Times New Roman" charset="0"/>
              <a:cs typeface="Times New Roman" charset="0"/>
            </a:endParaRPr>
          </a:p>
        </p:txBody>
      </p:sp>
      <p:sp>
        <p:nvSpPr>
          <p:cNvPr id="33" name="TextBox 32"/>
          <p:cNvSpPr txBox="1"/>
          <p:nvPr/>
        </p:nvSpPr>
        <p:spPr>
          <a:xfrm>
            <a:off x="3644900" y="2074677"/>
            <a:ext cx="659155" cy="230832"/>
          </a:xfrm>
          <a:prstGeom prst="rect">
            <a:avLst/>
          </a:prstGeom>
          <a:noFill/>
        </p:spPr>
        <p:txBody>
          <a:bodyPr wrap="none" rtlCol="0">
            <a:spAutoFit/>
          </a:bodyPr>
          <a:lstStyle/>
          <a:p>
            <a:r>
              <a:rPr lang="en-GB" sz="900" spc="-100" dirty="0">
                <a:latin typeface="Century Gothic" panose="020B0502020202020204" pitchFamily="34" charset="0"/>
                <a:ea typeface="Times New Roman" charset="0"/>
                <a:cs typeface="Times New Roman" charset="0"/>
              </a:rPr>
              <a:t>2006 - 2010</a:t>
            </a:r>
          </a:p>
        </p:txBody>
      </p:sp>
      <p:sp>
        <p:nvSpPr>
          <p:cNvPr id="34" name="TextBox 33"/>
          <p:cNvSpPr txBox="1"/>
          <p:nvPr/>
        </p:nvSpPr>
        <p:spPr>
          <a:xfrm>
            <a:off x="3644901" y="2651931"/>
            <a:ext cx="659155" cy="230832"/>
          </a:xfrm>
          <a:prstGeom prst="rect">
            <a:avLst/>
          </a:prstGeom>
          <a:noFill/>
        </p:spPr>
        <p:txBody>
          <a:bodyPr wrap="none" rtlCol="0">
            <a:spAutoFit/>
          </a:bodyPr>
          <a:lstStyle/>
          <a:p>
            <a:r>
              <a:rPr lang="en-GB" sz="900" spc="-100" dirty="0">
                <a:latin typeface="Century Gothic" panose="020B0502020202020204" pitchFamily="34" charset="0"/>
                <a:ea typeface="Times New Roman" charset="0"/>
                <a:cs typeface="Times New Roman" charset="0"/>
              </a:rPr>
              <a:t>2010 - 2011</a:t>
            </a:r>
          </a:p>
        </p:txBody>
      </p:sp>
      <p:sp>
        <p:nvSpPr>
          <p:cNvPr id="35" name="TextBox 34"/>
          <p:cNvSpPr txBox="1"/>
          <p:nvPr/>
        </p:nvSpPr>
        <p:spPr>
          <a:xfrm>
            <a:off x="2877687" y="9684206"/>
            <a:ext cx="1109599" cy="215444"/>
          </a:xfrm>
          <a:prstGeom prst="rect">
            <a:avLst/>
          </a:prstGeom>
          <a:noFill/>
        </p:spPr>
        <p:txBody>
          <a:bodyPr wrap="none" rtlCol="0">
            <a:spAutoFit/>
          </a:bodyPr>
          <a:lstStyle/>
          <a:p>
            <a:pPr algn="ctr"/>
            <a:r>
              <a:rPr lang="en-US" sz="800" dirty="0">
                <a:solidFill>
                  <a:schemeClr val="bg1"/>
                </a:solidFill>
                <a:latin typeface="Century Gothic" panose="020B0502020202020204" pitchFamily="34" charset="0"/>
                <a:ea typeface="Times New Roman" charset="0"/>
                <a:cs typeface="Times New Roman" charset="0"/>
              </a:rPr>
              <a:t>Vincent LEPLAISIER</a:t>
            </a:r>
            <a:endParaRPr lang="en-GB" sz="800" dirty="0">
              <a:solidFill>
                <a:schemeClr val="bg1"/>
              </a:solidFill>
              <a:latin typeface="Century Gothic" panose="020B0502020202020204" pitchFamily="34" charset="0"/>
              <a:ea typeface="Times New Roman" charset="0"/>
              <a:cs typeface="Times New Roman" charset="0"/>
            </a:endParaRPr>
          </a:p>
        </p:txBody>
      </p:sp>
      <p:sp>
        <p:nvSpPr>
          <p:cNvPr id="36" name="Rectangle 35"/>
          <p:cNvSpPr/>
          <p:nvPr/>
        </p:nvSpPr>
        <p:spPr>
          <a:xfrm>
            <a:off x="1773303" y="8487689"/>
            <a:ext cx="1376709" cy="118129"/>
          </a:xfrm>
          <a:prstGeom prst="rect">
            <a:avLst/>
          </a:prstGeom>
          <a:solidFill>
            <a:srgbClr val="7FB2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entury Gothic" panose="020B0502020202020204" pitchFamily="34" charset="0"/>
              <a:ea typeface="Times New Roman" charset="0"/>
              <a:cs typeface="Times New Roman" charset="0"/>
            </a:endParaRPr>
          </a:p>
        </p:txBody>
      </p:sp>
      <p:sp>
        <p:nvSpPr>
          <p:cNvPr id="37" name="Rectangle 36"/>
          <p:cNvSpPr/>
          <p:nvPr/>
        </p:nvSpPr>
        <p:spPr>
          <a:xfrm>
            <a:off x="1773302" y="8705855"/>
            <a:ext cx="1376709" cy="118129"/>
          </a:xfrm>
          <a:prstGeom prst="rect">
            <a:avLst/>
          </a:prstGeom>
          <a:solidFill>
            <a:srgbClr val="7FB2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entury Gothic" panose="020B0502020202020204" pitchFamily="34" charset="0"/>
              <a:ea typeface="Times New Roman" charset="0"/>
              <a:cs typeface="Times New Roman" charset="0"/>
            </a:endParaRPr>
          </a:p>
        </p:txBody>
      </p:sp>
      <p:sp>
        <p:nvSpPr>
          <p:cNvPr id="38" name="Rectangle 37"/>
          <p:cNvSpPr/>
          <p:nvPr/>
        </p:nvSpPr>
        <p:spPr>
          <a:xfrm>
            <a:off x="1773301" y="8923609"/>
            <a:ext cx="1376709" cy="118129"/>
          </a:xfrm>
          <a:prstGeom prst="rect">
            <a:avLst/>
          </a:prstGeom>
          <a:solidFill>
            <a:srgbClr val="7FB2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entury Gothic" panose="020B0502020202020204" pitchFamily="34" charset="0"/>
              <a:ea typeface="Times New Roman" charset="0"/>
              <a:cs typeface="Times New Roman" charset="0"/>
            </a:endParaRPr>
          </a:p>
        </p:txBody>
      </p:sp>
      <p:sp>
        <p:nvSpPr>
          <p:cNvPr id="39" name="Rectangle 38"/>
          <p:cNvSpPr/>
          <p:nvPr/>
        </p:nvSpPr>
        <p:spPr>
          <a:xfrm>
            <a:off x="1773301" y="9142818"/>
            <a:ext cx="1376709" cy="118129"/>
          </a:xfrm>
          <a:prstGeom prst="rect">
            <a:avLst/>
          </a:prstGeom>
          <a:solidFill>
            <a:srgbClr val="7FB2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entury Gothic" panose="020B0502020202020204" pitchFamily="34" charset="0"/>
              <a:ea typeface="Times New Roman" charset="0"/>
              <a:cs typeface="Times New Roman" charset="0"/>
            </a:endParaRPr>
          </a:p>
        </p:txBody>
      </p:sp>
      <p:sp>
        <p:nvSpPr>
          <p:cNvPr id="40" name="Rectangle 39"/>
          <p:cNvSpPr/>
          <p:nvPr/>
        </p:nvSpPr>
        <p:spPr>
          <a:xfrm>
            <a:off x="1773300" y="9360984"/>
            <a:ext cx="1376709" cy="118129"/>
          </a:xfrm>
          <a:prstGeom prst="rect">
            <a:avLst/>
          </a:prstGeom>
          <a:solidFill>
            <a:srgbClr val="7FB2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entury Gothic" panose="020B0502020202020204" pitchFamily="34" charset="0"/>
              <a:ea typeface="Times New Roman" charset="0"/>
              <a:cs typeface="Times New Roman" charset="0"/>
            </a:endParaRPr>
          </a:p>
        </p:txBody>
      </p:sp>
      <p:sp>
        <p:nvSpPr>
          <p:cNvPr id="41" name="Rectangle 40"/>
          <p:cNvSpPr/>
          <p:nvPr/>
        </p:nvSpPr>
        <p:spPr>
          <a:xfrm>
            <a:off x="2542478" y="8487277"/>
            <a:ext cx="607532" cy="1174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entury Gothic" panose="020B0502020202020204" pitchFamily="34" charset="0"/>
              <a:ea typeface="Times New Roman" charset="0"/>
              <a:cs typeface="Times New Roman" charset="0"/>
            </a:endParaRPr>
          </a:p>
        </p:txBody>
      </p:sp>
      <p:sp>
        <p:nvSpPr>
          <p:cNvPr id="42" name="Rectangle 41"/>
          <p:cNvSpPr/>
          <p:nvPr/>
        </p:nvSpPr>
        <p:spPr>
          <a:xfrm>
            <a:off x="2647317" y="8706170"/>
            <a:ext cx="607532" cy="1174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entury Gothic" panose="020B0502020202020204" pitchFamily="34" charset="0"/>
              <a:ea typeface="Times New Roman" charset="0"/>
              <a:cs typeface="Times New Roman" charset="0"/>
            </a:endParaRPr>
          </a:p>
        </p:txBody>
      </p:sp>
      <p:sp>
        <p:nvSpPr>
          <p:cNvPr id="43" name="Rectangle 42"/>
          <p:cNvSpPr/>
          <p:nvPr/>
        </p:nvSpPr>
        <p:spPr>
          <a:xfrm>
            <a:off x="2846244" y="8917619"/>
            <a:ext cx="448148" cy="13115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entury Gothic" panose="020B0502020202020204" pitchFamily="34" charset="0"/>
              <a:ea typeface="Times New Roman" charset="0"/>
              <a:cs typeface="Times New Roman" charset="0"/>
            </a:endParaRPr>
          </a:p>
        </p:txBody>
      </p:sp>
      <p:sp>
        <p:nvSpPr>
          <p:cNvPr id="44" name="Rectangle 43"/>
          <p:cNvSpPr/>
          <p:nvPr/>
        </p:nvSpPr>
        <p:spPr>
          <a:xfrm>
            <a:off x="2542477" y="9361616"/>
            <a:ext cx="607532" cy="1174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entury Gothic" panose="020B0502020202020204" pitchFamily="34" charset="0"/>
              <a:ea typeface="Times New Roman" charset="0"/>
              <a:cs typeface="Times New Roman" charset="0"/>
            </a:endParaRPr>
          </a:p>
        </p:txBody>
      </p:sp>
      <p:sp>
        <p:nvSpPr>
          <p:cNvPr id="45" name="Rectangle à coins arrondis 44"/>
          <p:cNvSpPr/>
          <p:nvPr/>
        </p:nvSpPr>
        <p:spPr>
          <a:xfrm>
            <a:off x="4605369" y="8487179"/>
            <a:ext cx="124540" cy="117497"/>
          </a:xfrm>
          <a:prstGeom prst="roundRect">
            <a:avLst/>
          </a:prstGeom>
          <a:solidFill>
            <a:srgbClr val="7FB2AF"/>
          </a:solidFill>
          <a:ln>
            <a:solidFill>
              <a:srgbClr val="5E996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entury Gothic" panose="020B0502020202020204" pitchFamily="34" charset="0"/>
              <a:ea typeface="Times New Roman" charset="0"/>
              <a:cs typeface="Times New Roman" charset="0"/>
            </a:endParaRPr>
          </a:p>
        </p:txBody>
      </p:sp>
      <p:sp>
        <p:nvSpPr>
          <p:cNvPr id="46" name="Rectangle à coins arrondis 45"/>
          <p:cNvSpPr/>
          <p:nvPr/>
        </p:nvSpPr>
        <p:spPr>
          <a:xfrm>
            <a:off x="4837424" y="8487179"/>
            <a:ext cx="124540" cy="117497"/>
          </a:xfrm>
          <a:prstGeom prst="roundRect">
            <a:avLst/>
          </a:prstGeom>
          <a:solidFill>
            <a:srgbClr val="7FB2AF"/>
          </a:solidFill>
          <a:ln>
            <a:solidFill>
              <a:srgbClr val="5E996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entury Gothic" panose="020B0502020202020204" pitchFamily="34" charset="0"/>
              <a:ea typeface="Times New Roman" charset="0"/>
              <a:cs typeface="Times New Roman" charset="0"/>
            </a:endParaRPr>
          </a:p>
        </p:txBody>
      </p:sp>
      <p:sp>
        <p:nvSpPr>
          <p:cNvPr id="47" name="Rectangle à coins arrondis 46"/>
          <p:cNvSpPr/>
          <p:nvPr/>
        </p:nvSpPr>
        <p:spPr>
          <a:xfrm>
            <a:off x="5069479" y="8487179"/>
            <a:ext cx="124540" cy="117497"/>
          </a:xfrm>
          <a:prstGeom prst="roundRect">
            <a:avLst/>
          </a:prstGeom>
          <a:solidFill>
            <a:srgbClr val="7FB2AF"/>
          </a:solidFill>
          <a:ln>
            <a:solidFill>
              <a:srgbClr val="5E996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entury Gothic" panose="020B0502020202020204" pitchFamily="34" charset="0"/>
              <a:ea typeface="Times New Roman" charset="0"/>
              <a:cs typeface="Times New Roman" charset="0"/>
            </a:endParaRPr>
          </a:p>
        </p:txBody>
      </p:sp>
      <p:sp>
        <p:nvSpPr>
          <p:cNvPr id="48" name="Rectangle à coins arrondis 47"/>
          <p:cNvSpPr/>
          <p:nvPr/>
        </p:nvSpPr>
        <p:spPr>
          <a:xfrm>
            <a:off x="5295653" y="8487179"/>
            <a:ext cx="124540" cy="117497"/>
          </a:xfrm>
          <a:prstGeom prst="roundRect">
            <a:avLst/>
          </a:prstGeom>
          <a:solidFill>
            <a:srgbClr val="7FB2AF"/>
          </a:solidFill>
          <a:ln>
            <a:solidFill>
              <a:srgbClr val="5E996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entury Gothic" panose="020B0502020202020204" pitchFamily="34" charset="0"/>
              <a:ea typeface="Times New Roman" charset="0"/>
              <a:cs typeface="Times New Roman" charset="0"/>
            </a:endParaRPr>
          </a:p>
        </p:txBody>
      </p:sp>
      <p:sp>
        <p:nvSpPr>
          <p:cNvPr id="49" name="Rectangle à coins arrondis 48"/>
          <p:cNvSpPr/>
          <p:nvPr/>
        </p:nvSpPr>
        <p:spPr>
          <a:xfrm>
            <a:off x="5521827" y="8487179"/>
            <a:ext cx="124540" cy="117497"/>
          </a:xfrm>
          <a:prstGeom prst="roundRect">
            <a:avLst/>
          </a:prstGeom>
          <a:solidFill>
            <a:srgbClr val="7FB2AF"/>
          </a:solidFill>
          <a:ln>
            <a:solidFill>
              <a:srgbClr val="5E996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entury Gothic" panose="020B0502020202020204" pitchFamily="34" charset="0"/>
              <a:ea typeface="Times New Roman" charset="0"/>
              <a:cs typeface="Times New Roman" charset="0"/>
            </a:endParaRPr>
          </a:p>
        </p:txBody>
      </p:sp>
      <p:sp>
        <p:nvSpPr>
          <p:cNvPr id="50" name="Rectangle à coins arrondis 49"/>
          <p:cNvSpPr/>
          <p:nvPr/>
        </p:nvSpPr>
        <p:spPr>
          <a:xfrm>
            <a:off x="5748001" y="8487178"/>
            <a:ext cx="124540" cy="117497"/>
          </a:xfrm>
          <a:prstGeom prst="roundRect">
            <a:avLst/>
          </a:prstGeom>
          <a:solidFill>
            <a:srgbClr val="7FB2AF"/>
          </a:solidFill>
          <a:ln>
            <a:solidFill>
              <a:srgbClr val="5E996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entury Gothic" panose="020B0502020202020204" pitchFamily="34" charset="0"/>
              <a:ea typeface="Times New Roman" charset="0"/>
              <a:cs typeface="Times New Roman" charset="0"/>
            </a:endParaRPr>
          </a:p>
        </p:txBody>
      </p:sp>
      <p:sp>
        <p:nvSpPr>
          <p:cNvPr id="51" name="Rectangle à coins arrondis 50"/>
          <p:cNvSpPr/>
          <p:nvPr/>
        </p:nvSpPr>
        <p:spPr>
          <a:xfrm>
            <a:off x="5974175" y="8487178"/>
            <a:ext cx="124540" cy="117497"/>
          </a:xfrm>
          <a:prstGeom prst="roundRect">
            <a:avLst/>
          </a:prstGeom>
          <a:solidFill>
            <a:srgbClr val="7FB2AF"/>
          </a:solidFill>
          <a:ln>
            <a:solidFill>
              <a:srgbClr val="5E996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entury Gothic" panose="020B0502020202020204" pitchFamily="34" charset="0"/>
              <a:ea typeface="Times New Roman" charset="0"/>
              <a:cs typeface="Times New Roman" charset="0"/>
            </a:endParaRPr>
          </a:p>
        </p:txBody>
      </p:sp>
      <p:sp>
        <p:nvSpPr>
          <p:cNvPr id="52" name="Rectangle à coins arrondis 51"/>
          <p:cNvSpPr/>
          <p:nvPr/>
        </p:nvSpPr>
        <p:spPr>
          <a:xfrm>
            <a:off x="6200349" y="8487177"/>
            <a:ext cx="124540" cy="117497"/>
          </a:xfrm>
          <a:prstGeom prst="roundRect">
            <a:avLst/>
          </a:prstGeom>
          <a:solidFill>
            <a:schemeClr val="bg1"/>
          </a:solidFill>
          <a:ln>
            <a:solidFill>
              <a:srgbClr val="5E996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entury Gothic" panose="020B0502020202020204" pitchFamily="34" charset="0"/>
              <a:ea typeface="Times New Roman" charset="0"/>
              <a:cs typeface="Times New Roman" charset="0"/>
            </a:endParaRPr>
          </a:p>
        </p:txBody>
      </p:sp>
      <p:sp>
        <p:nvSpPr>
          <p:cNvPr id="55" name="Rectangle à coins arrondis 54"/>
          <p:cNvSpPr/>
          <p:nvPr/>
        </p:nvSpPr>
        <p:spPr>
          <a:xfrm>
            <a:off x="4605369" y="8764918"/>
            <a:ext cx="124540" cy="117497"/>
          </a:xfrm>
          <a:prstGeom prst="roundRect">
            <a:avLst/>
          </a:prstGeom>
          <a:solidFill>
            <a:srgbClr val="7FB2AF"/>
          </a:solidFill>
          <a:ln>
            <a:solidFill>
              <a:srgbClr val="5E996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entury Gothic" panose="020B0502020202020204" pitchFamily="34" charset="0"/>
              <a:ea typeface="Times New Roman" charset="0"/>
              <a:cs typeface="Times New Roman" charset="0"/>
            </a:endParaRPr>
          </a:p>
        </p:txBody>
      </p:sp>
      <p:sp>
        <p:nvSpPr>
          <p:cNvPr id="56" name="Rectangle à coins arrondis 55"/>
          <p:cNvSpPr/>
          <p:nvPr/>
        </p:nvSpPr>
        <p:spPr>
          <a:xfrm>
            <a:off x="4837424" y="8764918"/>
            <a:ext cx="124540" cy="117497"/>
          </a:xfrm>
          <a:prstGeom prst="roundRect">
            <a:avLst/>
          </a:prstGeom>
          <a:solidFill>
            <a:srgbClr val="7FB2AF"/>
          </a:solidFill>
          <a:ln>
            <a:solidFill>
              <a:srgbClr val="5E996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entury Gothic" panose="020B0502020202020204" pitchFamily="34" charset="0"/>
              <a:ea typeface="Times New Roman" charset="0"/>
              <a:cs typeface="Times New Roman" charset="0"/>
            </a:endParaRPr>
          </a:p>
        </p:txBody>
      </p:sp>
      <p:sp>
        <p:nvSpPr>
          <p:cNvPr id="57" name="Rectangle à coins arrondis 56"/>
          <p:cNvSpPr/>
          <p:nvPr/>
        </p:nvSpPr>
        <p:spPr>
          <a:xfrm>
            <a:off x="5069479" y="8764918"/>
            <a:ext cx="124540" cy="117497"/>
          </a:xfrm>
          <a:prstGeom prst="roundRect">
            <a:avLst/>
          </a:prstGeom>
          <a:solidFill>
            <a:srgbClr val="7FB2AF"/>
          </a:solidFill>
          <a:ln>
            <a:solidFill>
              <a:srgbClr val="5E996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entury Gothic" panose="020B0502020202020204" pitchFamily="34" charset="0"/>
              <a:ea typeface="Times New Roman" charset="0"/>
              <a:cs typeface="Times New Roman" charset="0"/>
            </a:endParaRPr>
          </a:p>
        </p:txBody>
      </p:sp>
      <p:sp>
        <p:nvSpPr>
          <p:cNvPr id="58" name="Rectangle à coins arrondis 57"/>
          <p:cNvSpPr/>
          <p:nvPr/>
        </p:nvSpPr>
        <p:spPr>
          <a:xfrm>
            <a:off x="5295653" y="8764918"/>
            <a:ext cx="124540" cy="117497"/>
          </a:xfrm>
          <a:prstGeom prst="roundRect">
            <a:avLst/>
          </a:prstGeom>
          <a:solidFill>
            <a:srgbClr val="7FB2AF"/>
          </a:solidFill>
          <a:ln>
            <a:solidFill>
              <a:srgbClr val="5E996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entury Gothic" panose="020B0502020202020204" pitchFamily="34" charset="0"/>
              <a:ea typeface="Times New Roman" charset="0"/>
              <a:cs typeface="Times New Roman" charset="0"/>
            </a:endParaRPr>
          </a:p>
        </p:txBody>
      </p:sp>
      <p:sp>
        <p:nvSpPr>
          <p:cNvPr id="59" name="Rectangle à coins arrondis 58"/>
          <p:cNvSpPr/>
          <p:nvPr/>
        </p:nvSpPr>
        <p:spPr>
          <a:xfrm>
            <a:off x="5521827" y="8764918"/>
            <a:ext cx="124540" cy="117497"/>
          </a:xfrm>
          <a:prstGeom prst="roundRect">
            <a:avLst/>
          </a:prstGeom>
          <a:solidFill>
            <a:srgbClr val="7FB2AF"/>
          </a:solidFill>
          <a:ln>
            <a:solidFill>
              <a:srgbClr val="5E996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entury Gothic" panose="020B0502020202020204" pitchFamily="34" charset="0"/>
              <a:ea typeface="Times New Roman" charset="0"/>
              <a:cs typeface="Times New Roman" charset="0"/>
            </a:endParaRPr>
          </a:p>
        </p:txBody>
      </p:sp>
      <p:sp>
        <p:nvSpPr>
          <p:cNvPr id="60" name="Rectangle à coins arrondis 59"/>
          <p:cNvSpPr/>
          <p:nvPr/>
        </p:nvSpPr>
        <p:spPr>
          <a:xfrm>
            <a:off x="5748001" y="8764917"/>
            <a:ext cx="124540" cy="117497"/>
          </a:xfrm>
          <a:prstGeom prst="roundRect">
            <a:avLst/>
          </a:prstGeom>
          <a:solidFill>
            <a:srgbClr val="7FB2AF"/>
          </a:solidFill>
          <a:ln>
            <a:solidFill>
              <a:srgbClr val="5E996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entury Gothic" panose="020B0502020202020204" pitchFamily="34" charset="0"/>
              <a:ea typeface="Times New Roman" charset="0"/>
              <a:cs typeface="Times New Roman" charset="0"/>
            </a:endParaRPr>
          </a:p>
        </p:txBody>
      </p:sp>
      <p:sp>
        <p:nvSpPr>
          <p:cNvPr id="61" name="Rectangle à coins arrondis 60"/>
          <p:cNvSpPr/>
          <p:nvPr/>
        </p:nvSpPr>
        <p:spPr>
          <a:xfrm>
            <a:off x="5974175" y="8764917"/>
            <a:ext cx="124540" cy="117497"/>
          </a:xfrm>
          <a:prstGeom prst="roundRect">
            <a:avLst/>
          </a:prstGeom>
          <a:solidFill>
            <a:schemeClr val="bg1"/>
          </a:solidFill>
          <a:ln>
            <a:solidFill>
              <a:srgbClr val="5E996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entury Gothic" panose="020B0502020202020204" pitchFamily="34" charset="0"/>
              <a:ea typeface="Times New Roman" charset="0"/>
              <a:cs typeface="Times New Roman" charset="0"/>
            </a:endParaRPr>
          </a:p>
        </p:txBody>
      </p:sp>
      <p:sp>
        <p:nvSpPr>
          <p:cNvPr id="62" name="Rectangle à coins arrondis 61"/>
          <p:cNvSpPr/>
          <p:nvPr/>
        </p:nvSpPr>
        <p:spPr>
          <a:xfrm>
            <a:off x="6200349" y="8764916"/>
            <a:ext cx="124540" cy="117497"/>
          </a:xfrm>
          <a:prstGeom prst="roundRect">
            <a:avLst/>
          </a:prstGeom>
          <a:solidFill>
            <a:schemeClr val="bg1"/>
          </a:solidFill>
          <a:ln>
            <a:solidFill>
              <a:srgbClr val="5E996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entury Gothic" panose="020B0502020202020204" pitchFamily="34" charset="0"/>
              <a:ea typeface="Times New Roman" charset="0"/>
              <a:cs typeface="Times New Roman" charset="0"/>
            </a:endParaRPr>
          </a:p>
        </p:txBody>
      </p:sp>
      <p:sp>
        <p:nvSpPr>
          <p:cNvPr id="63" name="Rectangle à coins arrondis 62"/>
          <p:cNvSpPr/>
          <p:nvPr/>
        </p:nvSpPr>
        <p:spPr>
          <a:xfrm>
            <a:off x="4605369" y="9041738"/>
            <a:ext cx="124540" cy="117497"/>
          </a:xfrm>
          <a:prstGeom prst="roundRect">
            <a:avLst/>
          </a:prstGeom>
          <a:solidFill>
            <a:srgbClr val="7FB2AF"/>
          </a:solidFill>
          <a:ln>
            <a:solidFill>
              <a:srgbClr val="5E996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entury Gothic" panose="020B0502020202020204" pitchFamily="34" charset="0"/>
              <a:ea typeface="Times New Roman" charset="0"/>
              <a:cs typeface="Times New Roman" charset="0"/>
            </a:endParaRPr>
          </a:p>
        </p:txBody>
      </p:sp>
      <p:sp>
        <p:nvSpPr>
          <p:cNvPr id="64" name="Rectangle à coins arrondis 63"/>
          <p:cNvSpPr/>
          <p:nvPr/>
        </p:nvSpPr>
        <p:spPr>
          <a:xfrm>
            <a:off x="4837424" y="9041738"/>
            <a:ext cx="124540" cy="117497"/>
          </a:xfrm>
          <a:prstGeom prst="roundRect">
            <a:avLst/>
          </a:prstGeom>
          <a:solidFill>
            <a:srgbClr val="7FB2AF"/>
          </a:solidFill>
          <a:ln>
            <a:solidFill>
              <a:srgbClr val="5E996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entury Gothic" panose="020B0502020202020204" pitchFamily="34" charset="0"/>
              <a:ea typeface="Times New Roman" charset="0"/>
              <a:cs typeface="Times New Roman" charset="0"/>
            </a:endParaRPr>
          </a:p>
        </p:txBody>
      </p:sp>
      <p:sp>
        <p:nvSpPr>
          <p:cNvPr id="65" name="Rectangle à coins arrondis 64"/>
          <p:cNvSpPr/>
          <p:nvPr/>
        </p:nvSpPr>
        <p:spPr>
          <a:xfrm>
            <a:off x="5069479" y="9041738"/>
            <a:ext cx="124540" cy="117497"/>
          </a:xfrm>
          <a:prstGeom prst="roundRect">
            <a:avLst/>
          </a:prstGeom>
          <a:solidFill>
            <a:srgbClr val="7FB2AF"/>
          </a:solidFill>
          <a:ln>
            <a:solidFill>
              <a:srgbClr val="5E996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entury Gothic" panose="020B0502020202020204" pitchFamily="34" charset="0"/>
              <a:ea typeface="Times New Roman" charset="0"/>
              <a:cs typeface="Times New Roman" charset="0"/>
            </a:endParaRPr>
          </a:p>
        </p:txBody>
      </p:sp>
      <p:sp>
        <p:nvSpPr>
          <p:cNvPr id="66" name="Rectangle à coins arrondis 65"/>
          <p:cNvSpPr/>
          <p:nvPr/>
        </p:nvSpPr>
        <p:spPr>
          <a:xfrm>
            <a:off x="5295653" y="9041738"/>
            <a:ext cx="124540" cy="117497"/>
          </a:xfrm>
          <a:prstGeom prst="roundRect">
            <a:avLst/>
          </a:prstGeom>
          <a:solidFill>
            <a:srgbClr val="7FB2AF"/>
          </a:solidFill>
          <a:ln>
            <a:solidFill>
              <a:srgbClr val="5E996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entury Gothic" panose="020B0502020202020204" pitchFamily="34" charset="0"/>
              <a:ea typeface="Times New Roman" charset="0"/>
              <a:cs typeface="Times New Roman" charset="0"/>
            </a:endParaRPr>
          </a:p>
        </p:txBody>
      </p:sp>
      <p:sp>
        <p:nvSpPr>
          <p:cNvPr id="67" name="Rectangle à coins arrondis 66"/>
          <p:cNvSpPr/>
          <p:nvPr/>
        </p:nvSpPr>
        <p:spPr>
          <a:xfrm>
            <a:off x="5521827" y="9041738"/>
            <a:ext cx="124540" cy="117497"/>
          </a:xfrm>
          <a:prstGeom prst="roundRect">
            <a:avLst/>
          </a:prstGeom>
          <a:solidFill>
            <a:srgbClr val="7FB2AF"/>
          </a:solidFill>
          <a:ln>
            <a:solidFill>
              <a:srgbClr val="5E996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entury Gothic" panose="020B0502020202020204" pitchFamily="34" charset="0"/>
              <a:ea typeface="Times New Roman" charset="0"/>
              <a:cs typeface="Times New Roman" charset="0"/>
            </a:endParaRPr>
          </a:p>
        </p:txBody>
      </p:sp>
      <p:sp>
        <p:nvSpPr>
          <p:cNvPr id="68" name="Rectangle à coins arrondis 67"/>
          <p:cNvSpPr/>
          <p:nvPr/>
        </p:nvSpPr>
        <p:spPr>
          <a:xfrm>
            <a:off x="5748001" y="9041737"/>
            <a:ext cx="124540" cy="117497"/>
          </a:xfrm>
          <a:prstGeom prst="roundRect">
            <a:avLst/>
          </a:prstGeom>
          <a:solidFill>
            <a:srgbClr val="7FB2AF"/>
          </a:solidFill>
          <a:ln>
            <a:solidFill>
              <a:srgbClr val="5E996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entury Gothic" panose="020B0502020202020204" pitchFamily="34" charset="0"/>
              <a:ea typeface="Times New Roman" charset="0"/>
              <a:cs typeface="Times New Roman" charset="0"/>
            </a:endParaRPr>
          </a:p>
        </p:txBody>
      </p:sp>
      <p:sp>
        <p:nvSpPr>
          <p:cNvPr id="69" name="Rectangle à coins arrondis 68"/>
          <p:cNvSpPr/>
          <p:nvPr/>
        </p:nvSpPr>
        <p:spPr>
          <a:xfrm>
            <a:off x="5974175" y="9041737"/>
            <a:ext cx="124540" cy="117497"/>
          </a:xfrm>
          <a:prstGeom prst="roundRect">
            <a:avLst/>
          </a:prstGeom>
          <a:solidFill>
            <a:schemeClr val="bg1"/>
          </a:solidFill>
          <a:ln>
            <a:solidFill>
              <a:srgbClr val="5E996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entury Gothic" panose="020B0502020202020204" pitchFamily="34" charset="0"/>
              <a:ea typeface="Times New Roman" charset="0"/>
              <a:cs typeface="Times New Roman" charset="0"/>
            </a:endParaRPr>
          </a:p>
        </p:txBody>
      </p:sp>
      <p:sp>
        <p:nvSpPr>
          <p:cNvPr id="70" name="Rectangle à coins arrondis 69"/>
          <p:cNvSpPr/>
          <p:nvPr/>
        </p:nvSpPr>
        <p:spPr>
          <a:xfrm>
            <a:off x="6200349" y="9041736"/>
            <a:ext cx="124540" cy="117497"/>
          </a:xfrm>
          <a:prstGeom prst="roundRect">
            <a:avLst/>
          </a:prstGeom>
          <a:solidFill>
            <a:srgbClr val="7FB2AF"/>
          </a:solidFill>
          <a:ln>
            <a:solidFill>
              <a:srgbClr val="5E996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entury Gothic" panose="020B0502020202020204" pitchFamily="34" charset="0"/>
              <a:ea typeface="Times New Roman" charset="0"/>
              <a:cs typeface="Times New Roman" charset="0"/>
            </a:endParaRPr>
          </a:p>
        </p:txBody>
      </p:sp>
      <p:sp>
        <p:nvSpPr>
          <p:cNvPr id="71" name="Rectangle à coins arrondis 70"/>
          <p:cNvSpPr/>
          <p:nvPr/>
        </p:nvSpPr>
        <p:spPr>
          <a:xfrm>
            <a:off x="4605369" y="9325485"/>
            <a:ext cx="124540" cy="117497"/>
          </a:xfrm>
          <a:prstGeom prst="roundRect">
            <a:avLst/>
          </a:prstGeom>
          <a:solidFill>
            <a:srgbClr val="7FB2AF"/>
          </a:solidFill>
          <a:ln>
            <a:solidFill>
              <a:srgbClr val="5E996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entury Gothic" panose="020B0502020202020204" pitchFamily="34" charset="0"/>
              <a:ea typeface="Times New Roman" charset="0"/>
              <a:cs typeface="Times New Roman" charset="0"/>
            </a:endParaRPr>
          </a:p>
        </p:txBody>
      </p:sp>
      <p:sp>
        <p:nvSpPr>
          <p:cNvPr id="72" name="Rectangle à coins arrondis 71"/>
          <p:cNvSpPr/>
          <p:nvPr/>
        </p:nvSpPr>
        <p:spPr>
          <a:xfrm>
            <a:off x="4837424" y="9325485"/>
            <a:ext cx="124540" cy="117497"/>
          </a:xfrm>
          <a:prstGeom prst="roundRect">
            <a:avLst/>
          </a:prstGeom>
          <a:solidFill>
            <a:srgbClr val="7FB2AF"/>
          </a:solidFill>
          <a:ln>
            <a:solidFill>
              <a:srgbClr val="5E996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entury Gothic" panose="020B0502020202020204" pitchFamily="34" charset="0"/>
              <a:ea typeface="Times New Roman" charset="0"/>
              <a:cs typeface="Times New Roman" charset="0"/>
            </a:endParaRPr>
          </a:p>
        </p:txBody>
      </p:sp>
      <p:sp>
        <p:nvSpPr>
          <p:cNvPr id="73" name="Rectangle à coins arrondis 72"/>
          <p:cNvSpPr/>
          <p:nvPr/>
        </p:nvSpPr>
        <p:spPr>
          <a:xfrm>
            <a:off x="5069479" y="9325485"/>
            <a:ext cx="124540" cy="117497"/>
          </a:xfrm>
          <a:prstGeom prst="roundRect">
            <a:avLst/>
          </a:prstGeom>
          <a:solidFill>
            <a:srgbClr val="7FB2AF"/>
          </a:solidFill>
          <a:ln>
            <a:solidFill>
              <a:srgbClr val="5E996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entury Gothic" panose="020B0502020202020204" pitchFamily="34" charset="0"/>
              <a:ea typeface="Times New Roman" charset="0"/>
              <a:cs typeface="Times New Roman" charset="0"/>
            </a:endParaRPr>
          </a:p>
        </p:txBody>
      </p:sp>
      <p:sp>
        <p:nvSpPr>
          <p:cNvPr id="74" name="Rectangle à coins arrondis 73"/>
          <p:cNvSpPr/>
          <p:nvPr/>
        </p:nvSpPr>
        <p:spPr>
          <a:xfrm>
            <a:off x="5295653" y="9325485"/>
            <a:ext cx="124540" cy="117497"/>
          </a:xfrm>
          <a:prstGeom prst="roundRect">
            <a:avLst/>
          </a:prstGeom>
          <a:solidFill>
            <a:srgbClr val="7FB2AF"/>
          </a:solidFill>
          <a:ln>
            <a:solidFill>
              <a:srgbClr val="5E996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entury Gothic" panose="020B0502020202020204" pitchFamily="34" charset="0"/>
              <a:ea typeface="Times New Roman" charset="0"/>
              <a:cs typeface="Times New Roman" charset="0"/>
            </a:endParaRPr>
          </a:p>
        </p:txBody>
      </p:sp>
      <p:sp>
        <p:nvSpPr>
          <p:cNvPr id="75" name="Rectangle à coins arrondis 74"/>
          <p:cNvSpPr/>
          <p:nvPr/>
        </p:nvSpPr>
        <p:spPr>
          <a:xfrm>
            <a:off x="5521827" y="9325485"/>
            <a:ext cx="124540" cy="117497"/>
          </a:xfrm>
          <a:prstGeom prst="roundRect">
            <a:avLst/>
          </a:prstGeom>
          <a:solidFill>
            <a:srgbClr val="7FB2AF"/>
          </a:solidFill>
          <a:ln>
            <a:solidFill>
              <a:srgbClr val="5E996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entury Gothic" panose="020B0502020202020204" pitchFamily="34" charset="0"/>
              <a:ea typeface="Times New Roman" charset="0"/>
              <a:cs typeface="Times New Roman" charset="0"/>
            </a:endParaRPr>
          </a:p>
        </p:txBody>
      </p:sp>
      <p:sp>
        <p:nvSpPr>
          <p:cNvPr id="76" name="Rectangle à coins arrondis 75"/>
          <p:cNvSpPr/>
          <p:nvPr/>
        </p:nvSpPr>
        <p:spPr>
          <a:xfrm>
            <a:off x="5748001" y="9325484"/>
            <a:ext cx="124540" cy="117497"/>
          </a:xfrm>
          <a:prstGeom prst="roundRect">
            <a:avLst/>
          </a:prstGeom>
          <a:solidFill>
            <a:schemeClr val="bg1"/>
          </a:solidFill>
          <a:ln>
            <a:solidFill>
              <a:srgbClr val="5E996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entury Gothic" panose="020B0502020202020204" pitchFamily="34" charset="0"/>
              <a:ea typeface="Times New Roman" charset="0"/>
              <a:cs typeface="Times New Roman" charset="0"/>
            </a:endParaRPr>
          </a:p>
        </p:txBody>
      </p:sp>
      <p:sp>
        <p:nvSpPr>
          <p:cNvPr id="77" name="Rectangle à coins arrondis 76"/>
          <p:cNvSpPr/>
          <p:nvPr/>
        </p:nvSpPr>
        <p:spPr>
          <a:xfrm>
            <a:off x="5974175" y="9325484"/>
            <a:ext cx="124540" cy="117497"/>
          </a:xfrm>
          <a:prstGeom prst="roundRect">
            <a:avLst/>
          </a:prstGeom>
          <a:solidFill>
            <a:schemeClr val="bg1"/>
          </a:solidFill>
          <a:ln>
            <a:solidFill>
              <a:srgbClr val="5E996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entury Gothic" panose="020B0502020202020204" pitchFamily="34" charset="0"/>
              <a:ea typeface="Times New Roman" charset="0"/>
              <a:cs typeface="Times New Roman" charset="0"/>
            </a:endParaRPr>
          </a:p>
        </p:txBody>
      </p:sp>
      <p:sp>
        <p:nvSpPr>
          <p:cNvPr id="78" name="Rectangle à coins arrondis 77"/>
          <p:cNvSpPr/>
          <p:nvPr/>
        </p:nvSpPr>
        <p:spPr>
          <a:xfrm>
            <a:off x="6200349" y="9325483"/>
            <a:ext cx="124540" cy="117497"/>
          </a:xfrm>
          <a:prstGeom prst="roundRect">
            <a:avLst/>
          </a:prstGeom>
          <a:solidFill>
            <a:schemeClr val="bg1"/>
          </a:solidFill>
          <a:ln>
            <a:solidFill>
              <a:srgbClr val="5E996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entury Gothic" panose="020B0502020202020204" pitchFamily="34" charset="0"/>
              <a:ea typeface="Times New Roman" charset="0"/>
              <a:cs typeface="Times New Roman" charset="0"/>
            </a:endParaRPr>
          </a:p>
        </p:txBody>
      </p:sp>
      <p:pic>
        <p:nvPicPr>
          <p:cNvPr id="22" name="Image 21"/>
          <p:cNvPicPr>
            <a:picLocks noChangeAspect="1"/>
          </p:cNvPicPr>
          <p:nvPr/>
        </p:nvPicPr>
        <p:blipFill rotWithShape="1">
          <a:blip r:embed="rId3">
            <a:extLst>
              <a:ext uri="{28A0092B-C50C-407E-A947-70E740481C1C}">
                <a14:useLocalDpi xmlns:a14="http://schemas.microsoft.com/office/drawing/2010/main" val="0"/>
              </a:ext>
            </a:extLst>
          </a:blip>
          <a:srcRect l="19252" r="13082"/>
          <a:stretch/>
        </p:blipFill>
        <p:spPr>
          <a:xfrm>
            <a:off x="341731" y="150566"/>
            <a:ext cx="1217027" cy="1200468"/>
          </a:xfrm>
          <a:prstGeom prst="ellipse">
            <a:avLst/>
          </a:prstGeom>
        </p:spPr>
      </p:pic>
      <p:sp>
        <p:nvSpPr>
          <p:cNvPr id="79" name="TextBox 14">
            <a:extLst>
              <a:ext uri="{FF2B5EF4-FFF2-40B4-BE49-F238E27FC236}">
                <a16:creationId xmlns:a16="http://schemas.microsoft.com/office/drawing/2014/main" id="{A3DBECCE-7CCA-66FC-7620-DE2BC69BAE3B}"/>
              </a:ext>
            </a:extLst>
          </p:cNvPr>
          <p:cNvSpPr txBox="1"/>
          <p:nvPr/>
        </p:nvSpPr>
        <p:spPr>
          <a:xfrm>
            <a:off x="3516510" y="4637557"/>
            <a:ext cx="2827459" cy="546303"/>
          </a:xfrm>
          <a:prstGeom prst="rect">
            <a:avLst/>
          </a:prstGeom>
          <a:noFill/>
        </p:spPr>
        <p:txBody>
          <a:bodyPr wrap="square" rtlCol="0">
            <a:spAutoFit/>
          </a:bodyPr>
          <a:lstStyle/>
          <a:p>
            <a:pPr algn="just"/>
            <a:r>
              <a:rPr lang="en-GB" sz="900" b="1" i="1" dirty="0" err="1">
                <a:latin typeface="Century Gothic" panose="020B0502020202020204" pitchFamily="34" charset="0"/>
                <a:ea typeface="Times New Roman" charset="0"/>
                <a:cs typeface="Times New Roman" charset="0"/>
              </a:rPr>
              <a:t>Références</a:t>
            </a:r>
            <a:r>
              <a:rPr lang="en-GB" sz="900" b="1" i="1" dirty="0">
                <a:latin typeface="Century Gothic" panose="020B0502020202020204" pitchFamily="34" charset="0"/>
                <a:ea typeface="Times New Roman" charset="0"/>
                <a:cs typeface="Times New Roman" charset="0"/>
              </a:rPr>
              <a:t>:</a:t>
            </a:r>
          </a:p>
          <a:p>
            <a:pPr algn="just">
              <a:spcBef>
                <a:spcPts val="300"/>
              </a:spcBef>
            </a:pPr>
            <a:r>
              <a:rPr lang="fr-FR" sz="900" dirty="0">
                <a:latin typeface="Century Gothic" panose="020B0502020202020204" pitchFamily="34" charset="0"/>
                <a:ea typeface="Times New Roman" charset="0"/>
                <a:cs typeface="Times New Roman" charset="0"/>
              </a:rPr>
              <a:t>Mr Alain </a:t>
            </a:r>
            <a:r>
              <a:rPr lang="fr-FR" sz="900" dirty="0" err="1">
                <a:latin typeface="Century Gothic" panose="020B0502020202020204" pitchFamily="34" charset="0"/>
                <a:ea typeface="Times New Roman" charset="0"/>
                <a:cs typeface="Times New Roman" charset="0"/>
              </a:rPr>
              <a:t>Degreffe</a:t>
            </a:r>
            <a:r>
              <a:rPr lang="fr-FR" sz="900" dirty="0">
                <a:latin typeface="Century Gothic" panose="020B0502020202020204" pitchFamily="34" charset="0"/>
                <a:ea typeface="Times New Roman" charset="0"/>
                <a:cs typeface="Times New Roman" charset="0"/>
              </a:rPr>
              <a:t> – Senior Manager – Tel 0102030405 – Mail : </a:t>
            </a:r>
            <a:r>
              <a:rPr lang="fr-FR" sz="900" dirty="0" err="1">
                <a:latin typeface="Century Gothic" panose="020B0502020202020204" pitchFamily="34" charset="0"/>
                <a:ea typeface="Times New Roman" charset="0"/>
                <a:cs typeface="Times New Roman" charset="0"/>
              </a:rPr>
              <a:t>A;degreffe@mail.com</a:t>
            </a:r>
            <a:endParaRPr lang="fr-FR" sz="900" dirty="0">
              <a:latin typeface="Century Gothic" panose="020B0502020202020204" pitchFamily="34" charset="0"/>
              <a:ea typeface="Times New Roman" charset="0"/>
              <a:cs typeface="Times New Roman" charset="0"/>
            </a:endParaRPr>
          </a:p>
        </p:txBody>
      </p:sp>
      <p:sp>
        <p:nvSpPr>
          <p:cNvPr id="80" name="TextBox 14">
            <a:extLst>
              <a:ext uri="{FF2B5EF4-FFF2-40B4-BE49-F238E27FC236}">
                <a16:creationId xmlns:a16="http://schemas.microsoft.com/office/drawing/2014/main" id="{C3E64184-57DA-9F0A-83A2-FAAEB9FC6062}"/>
              </a:ext>
            </a:extLst>
          </p:cNvPr>
          <p:cNvSpPr txBox="1"/>
          <p:nvPr/>
        </p:nvSpPr>
        <p:spPr>
          <a:xfrm>
            <a:off x="3548234" y="5489233"/>
            <a:ext cx="2827459" cy="546303"/>
          </a:xfrm>
          <a:prstGeom prst="rect">
            <a:avLst/>
          </a:prstGeom>
          <a:noFill/>
        </p:spPr>
        <p:txBody>
          <a:bodyPr wrap="square" rtlCol="0">
            <a:spAutoFit/>
          </a:bodyPr>
          <a:lstStyle/>
          <a:p>
            <a:pPr algn="just"/>
            <a:r>
              <a:rPr lang="en-GB" sz="900" b="1" i="1" dirty="0" err="1">
                <a:latin typeface="Century Gothic" panose="020B0502020202020204" pitchFamily="34" charset="0"/>
                <a:ea typeface="Times New Roman" charset="0"/>
                <a:cs typeface="Times New Roman" charset="0"/>
              </a:rPr>
              <a:t>Résultats</a:t>
            </a:r>
            <a:r>
              <a:rPr lang="en-GB" sz="900" b="1" i="1" dirty="0">
                <a:latin typeface="Century Gothic" panose="020B0502020202020204" pitchFamily="34" charset="0"/>
                <a:ea typeface="Times New Roman" charset="0"/>
                <a:cs typeface="Times New Roman" charset="0"/>
              </a:rPr>
              <a:t>:</a:t>
            </a:r>
          </a:p>
          <a:p>
            <a:pPr algn="just">
              <a:spcBef>
                <a:spcPts val="300"/>
              </a:spcBef>
            </a:pPr>
            <a:r>
              <a:rPr lang="en-GB" sz="900" dirty="0" err="1">
                <a:latin typeface="Century Gothic" panose="020B0502020202020204" pitchFamily="34" charset="0"/>
                <a:ea typeface="Times New Roman" charset="0"/>
                <a:cs typeface="Times New Roman" charset="0"/>
              </a:rPr>
              <a:t>Présentez</a:t>
            </a:r>
            <a:r>
              <a:rPr lang="en-GB" sz="900" dirty="0">
                <a:latin typeface="Century Gothic" panose="020B0502020202020204" pitchFamily="34" charset="0"/>
                <a:ea typeface="Times New Roman" charset="0"/>
                <a:cs typeface="Times New Roman" charset="0"/>
              </a:rPr>
              <a:t> </a:t>
            </a:r>
            <a:r>
              <a:rPr lang="en-GB" sz="900" dirty="0" err="1">
                <a:latin typeface="Century Gothic" panose="020B0502020202020204" pitchFamily="34" charset="0"/>
                <a:ea typeface="Times New Roman" charset="0"/>
                <a:cs typeface="Times New Roman" charset="0"/>
              </a:rPr>
              <a:t>ici</a:t>
            </a:r>
            <a:r>
              <a:rPr lang="en-GB" sz="900" dirty="0">
                <a:latin typeface="Century Gothic" panose="020B0502020202020204" pitchFamily="34" charset="0"/>
                <a:ea typeface="Times New Roman" charset="0"/>
                <a:cs typeface="Times New Roman" charset="0"/>
              </a:rPr>
              <a:t> les </a:t>
            </a:r>
            <a:r>
              <a:rPr lang="fr-FR" sz="900" dirty="0">
                <a:latin typeface="Century Gothic" panose="020B0502020202020204" pitchFamily="34" charset="0"/>
                <a:ea typeface="Times New Roman" charset="0"/>
                <a:cs typeface="Times New Roman" charset="0"/>
              </a:rPr>
              <a:t>résultats que vous avez obtenus, n’hésitez pas à les quantifier. </a:t>
            </a:r>
          </a:p>
        </p:txBody>
      </p:sp>
      <p:sp>
        <p:nvSpPr>
          <p:cNvPr id="82" name="TextBox 14">
            <a:extLst>
              <a:ext uri="{FF2B5EF4-FFF2-40B4-BE49-F238E27FC236}">
                <a16:creationId xmlns:a16="http://schemas.microsoft.com/office/drawing/2014/main" id="{6DA64094-4556-A2A0-8EED-8055E5ABBDC5}"/>
              </a:ext>
            </a:extLst>
          </p:cNvPr>
          <p:cNvSpPr txBox="1"/>
          <p:nvPr/>
        </p:nvSpPr>
        <p:spPr>
          <a:xfrm>
            <a:off x="3567024" y="6846025"/>
            <a:ext cx="2827459" cy="546303"/>
          </a:xfrm>
          <a:prstGeom prst="rect">
            <a:avLst/>
          </a:prstGeom>
          <a:noFill/>
        </p:spPr>
        <p:txBody>
          <a:bodyPr wrap="square" rtlCol="0">
            <a:spAutoFit/>
          </a:bodyPr>
          <a:lstStyle/>
          <a:p>
            <a:pPr algn="just"/>
            <a:r>
              <a:rPr lang="en-GB" sz="900" b="1" i="1" dirty="0" err="1">
                <a:latin typeface="Century Gothic" panose="020B0502020202020204" pitchFamily="34" charset="0"/>
                <a:ea typeface="Times New Roman" charset="0"/>
                <a:cs typeface="Times New Roman" charset="0"/>
              </a:rPr>
              <a:t>Résultats</a:t>
            </a:r>
            <a:r>
              <a:rPr lang="en-GB" sz="900" i="1" dirty="0">
                <a:latin typeface="Century Gothic" panose="020B0502020202020204" pitchFamily="34" charset="0"/>
                <a:ea typeface="Times New Roman" charset="0"/>
                <a:cs typeface="Times New Roman" charset="0"/>
              </a:rPr>
              <a:t>:</a:t>
            </a:r>
          </a:p>
          <a:p>
            <a:pPr algn="just">
              <a:spcBef>
                <a:spcPts val="300"/>
              </a:spcBef>
            </a:pPr>
            <a:r>
              <a:rPr lang="en-GB" sz="900" dirty="0" err="1">
                <a:latin typeface="Century Gothic" panose="020B0502020202020204" pitchFamily="34" charset="0"/>
                <a:ea typeface="Times New Roman" charset="0"/>
                <a:cs typeface="Times New Roman" charset="0"/>
              </a:rPr>
              <a:t>Présentez</a:t>
            </a:r>
            <a:r>
              <a:rPr lang="en-GB" sz="900" dirty="0">
                <a:latin typeface="Century Gothic" panose="020B0502020202020204" pitchFamily="34" charset="0"/>
                <a:ea typeface="Times New Roman" charset="0"/>
                <a:cs typeface="Times New Roman" charset="0"/>
              </a:rPr>
              <a:t> </a:t>
            </a:r>
            <a:r>
              <a:rPr lang="en-GB" sz="900" dirty="0" err="1">
                <a:latin typeface="Century Gothic" panose="020B0502020202020204" pitchFamily="34" charset="0"/>
                <a:ea typeface="Times New Roman" charset="0"/>
                <a:cs typeface="Times New Roman" charset="0"/>
              </a:rPr>
              <a:t>ici</a:t>
            </a:r>
            <a:r>
              <a:rPr lang="en-GB" sz="900" dirty="0">
                <a:latin typeface="Century Gothic" panose="020B0502020202020204" pitchFamily="34" charset="0"/>
                <a:ea typeface="Times New Roman" charset="0"/>
                <a:cs typeface="Times New Roman" charset="0"/>
              </a:rPr>
              <a:t> les </a:t>
            </a:r>
            <a:r>
              <a:rPr lang="fr-FR" sz="900" dirty="0">
                <a:latin typeface="Century Gothic" panose="020B0502020202020204" pitchFamily="34" charset="0"/>
                <a:ea typeface="Times New Roman" charset="0"/>
                <a:cs typeface="Times New Roman" charset="0"/>
              </a:rPr>
              <a:t>résultats que vous avez obtenus, n’hésitez pas à les quantifier. </a:t>
            </a:r>
          </a:p>
        </p:txBody>
      </p:sp>
      <p:sp>
        <p:nvSpPr>
          <p:cNvPr id="83" name="TextBox 14">
            <a:extLst>
              <a:ext uri="{FF2B5EF4-FFF2-40B4-BE49-F238E27FC236}">
                <a16:creationId xmlns:a16="http://schemas.microsoft.com/office/drawing/2014/main" id="{C3E28154-1EFA-EF2F-4F58-3BA199417310}"/>
              </a:ext>
            </a:extLst>
          </p:cNvPr>
          <p:cNvSpPr txBox="1"/>
          <p:nvPr/>
        </p:nvSpPr>
        <p:spPr>
          <a:xfrm>
            <a:off x="3567024" y="7388825"/>
            <a:ext cx="2827459" cy="546303"/>
          </a:xfrm>
          <a:prstGeom prst="rect">
            <a:avLst/>
          </a:prstGeom>
          <a:noFill/>
        </p:spPr>
        <p:txBody>
          <a:bodyPr wrap="square" rtlCol="0">
            <a:spAutoFit/>
          </a:bodyPr>
          <a:lstStyle/>
          <a:p>
            <a:pPr algn="just"/>
            <a:r>
              <a:rPr lang="en-GB" sz="900" b="1" i="1" dirty="0" err="1">
                <a:latin typeface="Century Gothic" panose="020B0502020202020204" pitchFamily="34" charset="0"/>
                <a:ea typeface="Times New Roman" charset="0"/>
                <a:cs typeface="Times New Roman" charset="0"/>
              </a:rPr>
              <a:t>Références</a:t>
            </a:r>
            <a:r>
              <a:rPr lang="en-GB" sz="900" i="1" dirty="0">
                <a:latin typeface="Century Gothic" panose="020B0502020202020204" pitchFamily="34" charset="0"/>
                <a:ea typeface="Times New Roman" charset="0"/>
                <a:cs typeface="Times New Roman" charset="0"/>
              </a:rPr>
              <a:t>:</a:t>
            </a:r>
          </a:p>
          <a:p>
            <a:pPr algn="just">
              <a:spcBef>
                <a:spcPts val="300"/>
              </a:spcBef>
            </a:pPr>
            <a:r>
              <a:rPr lang="fr-FR" sz="900" dirty="0">
                <a:latin typeface="Century Gothic" panose="020B0502020202020204" pitchFamily="34" charset="0"/>
                <a:ea typeface="Times New Roman" charset="0"/>
                <a:cs typeface="Times New Roman" charset="0"/>
              </a:rPr>
              <a:t>Mr Alain </a:t>
            </a:r>
            <a:r>
              <a:rPr lang="fr-FR" sz="900" dirty="0" err="1">
                <a:latin typeface="Century Gothic" panose="020B0502020202020204" pitchFamily="34" charset="0"/>
                <a:ea typeface="Times New Roman" charset="0"/>
                <a:cs typeface="Times New Roman" charset="0"/>
              </a:rPr>
              <a:t>Degreffe</a:t>
            </a:r>
            <a:r>
              <a:rPr lang="fr-FR" sz="900" dirty="0">
                <a:latin typeface="Century Gothic" panose="020B0502020202020204" pitchFamily="34" charset="0"/>
                <a:ea typeface="Times New Roman" charset="0"/>
                <a:cs typeface="Times New Roman" charset="0"/>
              </a:rPr>
              <a:t> – Senior Manager – Tel 0102030405 – Mail : </a:t>
            </a:r>
            <a:r>
              <a:rPr lang="fr-FR" sz="900" dirty="0" err="1">
                <a:latin typeface="Century Gothic" panose="020B0502020202020204" pitchFamily="34" charset="0"/>
                <a:ea typeface="Times New Roman" charset="0"/>
                <a:cs typeface="Times New Roman" charset="0"/>
              </a:rPr>
              <a:t>A;degreffe@mail.com</a:t>
            </a:r>
            <a:endParaRPr lang="fr-FR" sz="900" dirty="0">
              <a:latin typeface="Century Gothic" panose="020B0502020202020204" pitchFamily="34" charset="0"/>
              <a:ea typeface="Times New Roman" charset="0"/>
              <a:cs typeface="Times New Roman" charset="0"/>
            </a:endParaRPr>
          </a:p>
        </p:txBody>
      </p:sp>
    </p:spTree>
    <p:extLst>
      <p:ext uri="{BB962C8B-B14F-4D97-AF65-F5344CB8AC3E}">
        <p14:creationId xmlns:p14="http://schemas.microsoft.com/office/powerpoint/2010/main" val="42923331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743409A-4799-FA42-9F31-505AABB8CCA0}"/>
              </a:ext>
            </a:extLst>
          </p:cNvPr>
          <p:cNvSpPr>
            <a:spLocks noGrp="1"/>
          </p:cNvSpPr>
          <p:nvPr>
            <p:ph idx="1"/>
          </p:nvPr>
        </p:nvSpPr>
        <p:spPr>
          <a:xfrm>
            <a:off x="342901" y="598489"/>
            <a:ext cx="6172200" cy="8672319"/>
          </a:xfrm>
        </p:spPr>
        <p:txBody>
          <a:bodyPr>
            <a:normAutofit fontScale="47500" lnSpcReduction="20000"/>
          </a:bodyPr>
          <a:lstStyle/>
          <a:p>
            <a:pPr marL="0" indent="0">
              <a:buNone/>
            </a:pPr>
            <a:r>
              <a:rPr lang="fr-FR" b="1" dirty="0"/>
              <a:t>Cher(e) Candidat(e)</a:t>
            </a:r>
          </a:p>
          <a:p>
            <a:pPr marL="0" indent="0">
              <a:buNone/>
            </a:pPr>
            <a:endParaRPr lang="fr-FR" b="1" dirty="0"/>
          </a:p>
          <a:p>
            <a:pPr marL="0" indent="0">
              <a:buNone/>
            </a:pPr>
            <a:r>
              <a:rPr lang="fr-FR" b="1" dirty="0"/>
              <a:t>Merci d'avoir téléchargé ce modèle sur notre site. Nous espérons qu'il vous aidera à mettre en valeur votre CV.</a:t>
            </a:r>
          </a:p>
          <a:p>
            <a:pPr marL="0" indent="0">
              <a:buNone/>
            </a:pPr>
            <a:endParaRPr lang="fr-FR" b="1" dirty="0"/>
          </a:p>
          <a:p>
            <a:pPr marL="0" indent="0">
              <a:buNone/>
            </a:pPr>
            <a:r>
              <a:rPr lang="fr-FR" dirty="0"/>
              <a:t>---------------------------------------------------------------------------------------</a:t>
            </a:r>
          </a:p>
          <a:p>
            <a:pPr marL="0" indent="0">
              <a:buNone/>
            </a:pPr>
            <a:endParaRPr lang="fr-FR" dirty="0"/>
          </a:p>
          <a:p>
            <a:pPr marL="0" indent="0">
              <a:buNone/>
            </a:pPr>
            <a:r>
              <a:rPr lang="fr-FR" dirty="0"/>
              <a:t>Besoin de conseils pour rédiger votre CV ou vous préparer pour l’entretien d’embauche ? Consultez nos articles :</a:t>
            </a:r>
          </a:p>
          <a:p>
            <a:pPr marL="0" indent="0">
              <a:buNone/>
            </a:pPr>
            <a:endParaRPr lang="fr-FR" dirty="0"/>
          </a:p>
          <a:p>
            <a:pPr marL="0" indent="0">
              <a:buNone/>
            </a:pPr>
            <a:r>
              <a:rPr lang="fr-FR" dirty="0"/>
              <a:t>- </a:t>
            </a:r>
            <a:r>
              <a:rPr lang="fr-FR" dirty="0">
                <a:hlinkClick r:id="rId2"/>
              </a:rPr>
              <a:t>Le titre du CV : guide pratique + 30 exemples</a:t>
            </a:r>
            <a:endParaRPr lang="fr-FR" dirty="0"/>
          </a:p>
          <a:p>
            <a:pPr marL="0" indent="0">
              <a:buNone/>
            </a:pPr>
            <a:r>
              <a:rPr lang="fr-FR" dirty="0"/>
              <a:t>- </a:t>
            </a:r>
            <a:r>
              <a:rPr lang="fr-FR" dirty="0">
                <a:hlinkClick r:id="rId3"/>
              </a:rPr>
              <a:t>Comment mettre en valeur son expérience professionnelle ?</a:t>
            </a:r>
            <a:endParaRPr lang="fr-FR" dirty="0"/>
          </a:p>
          <a:p>
            <a:pPr marL="0" indent="0">
              <a:buNone/>
            </a:pPr>
            <a:r>
              <a:rPr lang="fr-FR" dirty="0"/>
              <a:t>- </a:t>
            </a:r>
            <a:r>
              <a:rPr lang="fr-FR" dirty="0">
                <a:hlinkClick r:id="rId4"/>
              </a:rPr>
              <a:t>Rédiger une accroche de CV percutante + 9 exemples</a:t>
            </a:r>
            <a:endParaRPr lang="fr-FR" dirty="0"/>
          </a:p>
          <a:p>
            <a:pPr marL="0" indent="0">
              <a:buNone/>
            </a:pPr>
            <a:r>
              <a:rPr lang="fr-FR" dirty="0"/>
              <a:t>- </a:t>
            </a:r>
            <a:r>
              <a:rPr lang="fr-FR" dirty="0">
                <a:hlinkClick r:id="rId5"/>
              </a:rPr>
              <a:t>Les 7 points clés d'un CV réussi</a:t>
            </a:r>
            <a:endParaRPr lang="fr-FR" dirty="0"/>
          </a:p>
          <a:p>
            <a:pPr marL="0" indent="0">
              <a:buNone/>
            </a:pPr>
            <a:r>
              <a:rPr lang="fr-FR" dirty="0"/>
              <a:t>- Personnalisez votre CV avec </a:t>
            </a:r>
            <a:r>
              <a:rPr lang="fr-FR" dirty="0">
                <a:hlinkClick r:id="rId6"/>
              </a:rPr>
              <a:t>des icônes gratuites</a:t>
            </a:r>
            <a:endParaRPr lang="fr-FR" dirty="0"/>
          </a:p>
          <a:p>
            <a:pPr marL="0" indent="0">
              <a:buNone/>
            </a:pPr>
            <a:r>
              <a:rPr lang="fr-FR" dirty="0"/>
              <a:t>- Bien </a:t>
            </a:r>
            <a:r>
              <a:rPr lang="fr-FR" dirty="0">
                <a:hlinkClick r:id="rId7"/>
              </a:rPr>
              <a:t>préparer son entretien </a:t>
            </a:r>
            <a:endParaRPr lang="fr-FR" dirty="0"/>
          </a:p>
          <a:p>
            <a:pPr marL="0" indent="0">
              <a:buNone/>
            </a:pPr>
            <a:endParaRPr lang="fr-FR" dirty="0"/>
          </a:p>
          <a:p>
            <a:pPr marL="0" indent="0">
              <a:buNone/>
            </a:pPr>
            <a:r>
              <a:rPr lang="fr-FR" dirty="0"/>
              <a:t>Nous proposons également plusieurs centaines d'exemples de lettres de motivation classées par métier et des modèles pour les mettre en forme.</a:t>
            </a:r>
          </a:p>
          <a:p>
            <a:pPr marL="0" indent="0">
              <a:buNone/>
            </a:pPr>
            <a:endParaRPr lang="fr-FR" dirty="0"/>
          </a:p>
          <a:p>
            <a:pPr marL="0" indent="0">
              <a:buNone/>
            </a:pPr>
            <a:r>
              <a:rPr lang="fr-FR" dirty="0"/>
              <a:t>- </a:t>
            </a:r>
            <a:r>
              <a:rPr lang="fr-FR" dirty="0">
                <a:hlinkClick r:id="rId8"/>
              </a:rPr>
              <a:t>1200 exemples de lettres de motivation </a:t>
            </a:r>
            <a:endParaRPr lang="fr-FR" dirty="0"/>
          </a:p>
          <a:p>
            <a:pPr marL="0" indent="0">
              <a:buNone/>
            </a:pPr>
            <a:r>
              <a:rPr lang="fr-FR" dirty="0"/>
              <a:t>- </a:t>
            </a:r>
            <a:r>
              <a:rPr lang="fr-FR" dirty="0">
                <a:hlinkClick r:id="rId9"/>
              </a:rPr>
              <a:t>Les modèles de </a:t>
            </a:r>
            <a:r>
              <a:rPr lang="fr-FR" dirty="0">
                <a:hlinkClick r:id="rId10"/>
              </a:rPr>
              <a:t>courrier</a:t>
            </a:r>
            <a:endParaRPr lang="fr-FR" dirty="0"/>
          </a:p>
          <a:p>
            <a:pPr marL="0" indent="0">
              <a:buNone/>
            </a:pPr>
            <a:r>
              <a:rPr lang="fr-FR" dirty="0"/>
              <a:t>- Tous nos conseils </a:t>
            </a:r>
            <a:r>
              <a:rPr lang="fr-FR" dirty="0">
                <a:hlinkClick r:id="rId11"/>
              </a:rPr>
              <a:t>pour rédiger une lettre efficace </a:t>
            </a:r>
            <a:endParaRPr lang="fr-FR" dirty="0"/>
          </a:p>
          <a:p>
            <a:pPr marL="0" indent="0">
              <a:buNone/>
            </a:pPr>
            <a:endParaRPr lang="fr-FR" dirty="0"/>
          </a:p>
          <a:p>
            <a:pPr marL="0" indent="0">
              <a:buNone/>
            </a:pPr>
            <a:endParaRPr lang="fr-FR" dirty="0"/>
          </a:p>
          <a:p>
            <a:pPr marL="0" indent="0">
              <a:buNone/>
            </a:pPr>
            <a:r>
              <a:rPr lang="fr-FR" dirty="0"/>
              <a:t>Nous vous souhaitons bonne chance dans vos recherches et vos entretiens </a:t>
            </a:r>
            <a:r>
              <a:rPr lang="fr-FR" dirty="0">
                <a:sym typeface="Wingdings" pitchFamily="2" charset="2"/>
              </a:rPr>
              <a:t> </a:t>
            </a:r>
            <a:endParaRPr lang="fr-FR" dirty="0"/>
          </a:p>
          <a:p>
            <a:pPr marL="0" indent="0">
              <a:buNone/>
            </a:pPr>
            <a:endParaRPr lang="fr-FR" dirty="0"/>
          </a:p>
          <a:p>
            <a:pPr marL="0" indent="0">
              <a:buNone/>
            </a:pPr>
            <a:endParaRPr lang="fr-FR" dirty="0"/>
          </a:p>
          <a:p>
            <a:pPr marL="0" indent="0">
              <a:buNone/>
            </a:pPr>
            <a:r>
              <a:rPr lang="fr-FR" dirty="0"/>
              <a:t>Enfin, rappelez-vous qu'une bonne candidature est une candidature personnalisée ! Prenez donc le temps de la rédiger avec soin car elle décrit votre parcours professionnel et votre personnalité. </a:t>
            </a:r>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lgn="ctr">
              <a:buNone/>
            </a:pPr>
            <a:r>
              <a:rPr lang="fr-FR" dirty="0">
                <a:solidFill>
                  <a:schemeClr val="tx1">
                    <a:lumMod val="50000"/>
                    <a:lumOff val="50000"/>
                  </a:schemeClr>
                </a:solidFill>
              </a:rPr>
              <a:t>----------------</a:t>
            </a:r>
          </a:p>
          <a:p>
            <a:pPr marL="0" indent="0">
              <a:buNone/>
            </a:pPr>
            <a:r>
              <a:rPr lang="fr-FR" sz="2267" dirty="0">
                <a:solidFill>
                  <a:schemeClr val="tx1">
                    <a:lumMod val="50000"/>
                    <a:lumOff val="50000"/>
                  </a:schemeClr>
                </a:solidFill>
              </a:rPr>
              <a:t>Copyright : Les contenus diffusés sur notre site (modèles de CV, modèles de lettre, articles ...) sont la propriété de creeruncv.com. Leur utilisation est limitée à un usage strictement personnel. Il est interdit de les diffuser ou redistribuer sans notre accord. Contenus déposés dans 180 pays devant huissier. Reproduction strictement interdite, même partielle. Limité à un usage strictement personnel. </a:t>
            </a:r>
            <a:br>
              <a:rPr lang="fr-FR" sz="2267" dirty="0">
                <a:solidFill>
                  <a:schemeClr val="tx1">
                    <a:lumMod val="50000"/>
                    <a:lumOff val="50000"/>
                  </a:schemeClr>
                </a:solidFill>
              </a:rPr>
            </a:br>
            <a:r>
              <a:rPr lang="fr-FR" sz="2267" dirty="0" err="1">
                <a:solidFill>
                  <a:schemeClr val="tx1">
                    <a:lumMod val="50000"/>
                    <a:lumOff val="50000"/>
                  </a:schemeClr>
                </a:solidFill>
              </a:rPr>
              <a:t>Disclaimer</a:t>
            </a:r>
            <a:r>
              <a:rPr lang="fr-FR" sz="2267" dirty="0">
                <a:solidFill>
                  <a:schemeClr val="tx1">
                    <a:lumMod val="50000"/>
                    <a:lumOff val="50000"/>
                  </a:schemeClr>
                </a:solidFill>
              </a:rPr>
              <a:t> : Les modèles disponibles sur notre site fournis "en l'état" et sans garantie.</a:t>
            </a:r>
          </a:p>
          <a:p>
            <a:pPr marL="0" indent="0">
              <a:buNone/>
            </a:pPr>
            <a:endParaRPr lang="fr-FR" sz="2267" dirty="0">
              <a:solidFill>
                <a:schemeClr val="tx1">
                  <a:lumMod val="50000"/>
                  <a:lumOff val="50000"/>
                </a:schemeClr>
              </a:solidFill>
            </a:endParaRPr>
          </a:p>
          <a:p>
            <a:pPr marL="0" indent="0" algn="ctr">
              <a:buNone/>
            </a:pPr>
            <a:r>
              <a:rPr lang="fr-FR" sz="2267" dirty="0" err="1"/>
              <a:t>Créeruncv.com</a:t>
            </a:r>
            <a:r>
              <a:rPr lang="fr-FR" sz="2267" dirty="0"/>
              <a:t> est un site gratuit. </a:t>
            </a:r>
          </a:p>
        </p:txBody>
      </p:sp>
    </p:spTree>
    <p:extLst>
      <p:ext uri="{BB962C8B-B14F-4D97-AF65-F5344CB8AC3E}">
        <p14:creationId xmlns:p14="http://schemas.microsoft.com/office/powerpoint/2010/main" val="36373369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647</TotalTime>
  <Words>680</Words>
  <Application>Microsoft Macintosh PowerPoint</Application>
  <PresentationFormat>Format A4 (210 x 297 mm)</PresentationFormat>
  <Paragraphs>89</Paragraphs>
  <Slides>2</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vt:i4>
      </vt:variant>
    </vt:vector>
  </HeadingPairs>
  <TitlesOfParts>
    <vt:vector size="7" baseType="lpstr">
      <vt:lpstr>Arial</vt:lpstr>
      <vt:lpstr>Calibri</vt:lpstr>
      <vt:lpstr>Calibri Light</vt:lpstr>
      <vt:lpstr>Century Gothic</vt:lpstr>
      <vt:lpstr>Office Theme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John Appleseed A GRAPHIC DESIGNER</dc:title>
  <dc:creator>Yodhi</dc:creator>
  <cp:lastModifiedBy>Axel Maille</cp:lastModifiedBy>
  <cp:revision>81</cp:revision>
  <dcterms:created xsi:type="dcterms:W3CDTF">2016-06-13T19:57:38Z</dcterms:created>
  <dcterms:modified xsi:type="dcterms:W3CDTF">2022-06-28T15:59:37Z</dcterms:modified>
</cp:coreProperties>
</file>