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7" r:id="rId2"/>
    <p:sldId id="259" r:id="rId3"/>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597AF"/>
    <a:srgbClr val="7FB2AF"/>
    <a:srgbClr val="5E996D"/>
    <a:srgbClr val="4040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01" autoAdjust="0"/>
    <p:restoredTop sz="94660"/>
  </p:normalViewPr>
  <p:slideViewPr>
    <p:cSldViewPr snapToGrid="0">
      <p:cViewPr varScale="1">
        <p:scale>
          <a:sx n="89" d="100"/>
          <a:sy n="89" d="100"/>
        </p:scale>
        <p:origin x="3920" y="1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D4A941-B9F2-45FC-A3BE-5067225D971F}" type="datetimeFigureOut">
              <a:rPr lang="en-GB" smtClean="0"/>
              <a:t>18/11/2020</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CE974-62BD-46B5-97A3-B2AD892EB766}" type="slidenum">
              <a:rPr lang="en-GB" smtClean="0"/>
              <a:t>‹N°›</a:t>
            </a:fld>
            <a:endParaRPr lang="en-GB"/>
          </a:p>
        </p:txBody>
      </p:sp>
    </p:spTree>
    <p:extLst>
      <p:ext uri="{BB962C8B-B14F-4D97-AF65-F5344CB8AC3E}">
        <p14:creationId xmlns:p14="http://schemas.microsoft.com/office/powerpoint/2010/main" val="2965065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197322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13147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390952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1827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81B2EA-72FB-4D17-8C82-4B53A14DEDA5}" type="datetimeFigureOut">
              <a:rPr lang="en-GB" smtClean="0"/>
              <a:t>18/11/2020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518297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220067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81B2EA-72FB-4D17-8C82-4B53A14DEDA5}" type="datetimeFigureOut">
              <a:rPr lang="en-GB" smtClean="0"/>
              <a:t>18/11/2020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272215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81B2EA-72FB-4D17-8C82-4B53A14DEDA5}" type="datetimeFigureOut">
              <a:rPr lang="en-GB" smtClean="0"/>
              <a:t>18/11/2020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401503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81B2EA-72FB-4D17-8C82-4B53A14DEDA5}" type="datetimeFigureOut">
              <a:rPr lang="en-GB" smtClean="0"/>
              <a:t>18/11/2020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820175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263848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81B2EA-72FB-4D17-8C82-4B53A14DEDA5}" type="datetimeFigureOut">
              <a:rPr lang="en-GB" smtClean="0"/>
              <a:t>18/11/2020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333937-BD36-4AFC-B7C9-792F981189B1}" type="slidenum">
              <a:rPr lang="en-GB" smtClean="0"/>
              <a:t>‹N°›</a:t>
            </a:fld>
            <a:endParaRPr lang="en-GB"/>
          </a:p>
        </p:txBody>
      </p:sp>
    </p:spTree>
    <p:extLst>
      <p:ext uri="{BB962C8B-B14F-4D97-AF65-F5344CB8AC3E}">
        <p14:creationId xmlns:p14="http://schemas.microsoft.com/office/powerpoint/2010/main" val="1152553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B81B2EA-72FB-4D17-8C82-4B53A14DEDA5}" type="datetimeFigureOut">
              <a:rPr lang="en-GB" smtClean="0"/>
              <a:t>18/11/2020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1333937-BD36-4AFC-B7C9-792F981189B1}" type="slidenum">
              <a:rPr lang="en-GB" smtClean="0"/>
              <a:t>‹N°›</a:t>
            </a:fld>
            <a:endParaRPr lang="en-GB"/>
          </a:p>
        </p:txBody>
      </p:sp>
    </p:spTree>
    <p:extLst>
      <p:ext uri="{BB962C8B-B14F-4D97-AF65-F5344CB8AC3E}">
        <p14:creationId xmlns:p14="http://schemas.microsoft.com/office/powerpoint/2010/main" val="38848609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image" Target="../media/image5.jpg"/><Relationship Id="rId5" Type="http://schemas.openxmlformats.org/officeDocument/2006/relationships/image" Target="../media/image4.emf"/><Relationship Id="rId4" Type="http://schemas.openxmlformats.org/officeDocument/2006/relationships/image" Target="../media/image3.emf"/></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r="-1000"/>
          </a:stretch>
        </a:blipFill>
        <a:effectLst/>
      </p:bgPr>
    </p:bg>
    <p:spTree>
      <p:nvGrpSpPr>
        <p:cNvPr id="1" name=""/>
        <p:cNvGrpSpPr/>
        <p:nvPr/>
      </p:nvGrpSpPr>
      <p:grpSpPr>
        <a:xfrm>
          <a:off x="0" y="0"/>
          <a:ext cx="0" cy="0"/>
          <a:chOff x="0" y="0"/>
          <a:chExt cx="0" cy="0"/>
        </a:xfrm>
      </p:grpSpPr>
      <p:sp>
        <p:nvSpPr>
          <p:cNvPr id="12" name="Rectangle 11"/>
          <p:cNvSpPr/>
          <p:nvPr/>
        </p:nvSpPr>
        <p:spPr>
          <a:xfrm>
            <a:off x="0" y="1539978"/>
            <a:ext cx="6858000" cy="83660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 name="TextBox 3"/>
          <p:cNvSpPr txBox="1"/>
          <p:nvPr/>
        </p:nvSpPr>
        <p:spPr>
          <a:xfrm>
            <a:off x="2617076" y="522554"/>
            <a:ext cx="3838167" cy="538609"/>
          </a:xfrm>
          <a:prstGeom prst="rect">
            <a:avLst/>
          </a:prstGeom>
          <a:noFill/>
        </p:spPr>
        <p:txBody>
          <a:bodyPr wrap="none" rtlCol="0">
            <a:spAutoFit/>
          </a:bodyPr>
          <a:lstStyle/>
          <a:p>
            <a:r>
              <a:rPr lang="en-US" sz="2000" b="1" spc="600" dirty="0">
                <a:solidFill>
                  <a:schemeClr val="bg1"/>
                </a:solidFill>
                <a:latin typeface="Times New Roman" charset="0"/>
                <a:ea typeface="Times New Roman" charset="0"/>
                <a:cs typeface="Times New Roman" charset="0"/>
              </a:rPr>
              <a:t>JONATHAN LECOIN</a:t>
            </a:r>
          </a:p>
          <a:p>
            <a:r>
              <a:rPr lang="en-US" sz="900" i="1" spc="600" dirty="0">
                <a:solidFill>
                  <a:schemeClr val="bg1"/>
                </a:solidFill>
                <a:latin typeface="Times New Roman" charset="0"/>
                <a:ea typeface="Times New Roman" charset="0"/>
                <a:cs typeface="Times New Roman" charset="0"/>
              </a:rPr>
              <a:t>TRITRE DU SPOTE RECHERCHE</a:t>
            </a:r>
            <a:endParaRPr lang="en-GB" sz="700" i="1" spc="600" dirty="0">
              <a:solidFill>
                <a:schemeClr val="bg1"/>
              </a:solidFill>
              <a:latin typeface="Times New Roman" charset="0"/>
              <a:ea typeface="Times New Roman" charset="0"/>
              <a:cs typeface="Times New Roman" charset="0"/>
            </a:endParaRPr>
          </a:p>
        </p:txBody>
      </p:sp>
      <p:pic>
        <p:nvPicPr>
          <p:cNvPr id="5" name="Picture 4"/>
          <p:cNvPicPr>
            <a:picLocks noChangeAspect="1"/>
          </p:cNvPicPr>
          <p:nvPr/>
        </p:nvPicPr>
        <p:blipFill>
          <a:blip r:embed="rId3"/>
          <a:stretch>
            <a:fillRect/>
          </a:stretch>
        </p:blipFill>
        <p:spPr>
          <a:xfrm>
            <a:off x="2671608" y="1118182"/>
            <a:ext cx="191250" cy="180000"/>
          </a:xfrm>
          <a:prstGeom prst="rect">
            <a:avLst/>
          </a:prstGeom>
        </p:spPr>
      </p:pic>
      <p:pic>
        <p:nvPicPr>
          <p:cNvPr id="6" name="Picture 5"/>
          <p:cNvPicPr>
            <a:picLocks noChangeAspect="1"/>
          </p:cNvPicPr>
          <p:nvPr/>
        </p:nvPicPr>
        <p:blipFill>
          <a:blip r:embed="rId4"/>
          <a:stretch>
            <a:fillRect/>
          </a:stretch>
        </p:blipFill>
        <p:spPr>
          <a:xfrm>
            <a:off x="2674795" y="1337843"/>
            <a:ext cx="180000" cy="180000"/>
          </a:xfrm>
          <a:prstGeom prst="rect">
            <a:avLst/>
          </a:prstGeom>
        </p:spPr>
      </p:pic>
      <p:pic>
        <p:nvPicPr>
          <p:cNvPr id="7" name="Picture 6"/>
          <p:cNvPicPr>
            <a:picLocks noChangeAspect="1"/>
          </p:cNvPicPr>
          <p:nvPr/>
        </p:nvPicPr>
        <p:blipFill>
          <a:blip r:embed="rId5"/>
          <a:stretch>
            <a:fillRect/>
          </a:stretch>
        </p:blipFill>
        <p:spPr>
          <a:xfrm>
            <a:off x="4534235" y="1101893"/>
            <a:ext cx="180000" cy="180000"/>
          </a:xfrm>
          <a:prstGeom prst="rect">
            <a:avLst/>
          </a:prstGeom>
        </p:spPr>
      </p:pic>
      <p:sp>
        <p:nvSpPr>
          <p:cNvPr id="8" name="TextBox 7"/>
          <p:cNvSpPr txBox="1"/>
          <p:nvPr/>
        </p:nvSpPr>
        <p:spPr>
          <a:xfrm>
            <a:off x="2804711" y="1084583"/>
            <a:ext cx="1143262" cy="230832"/>
          </a:xfrm>
          <a:prstGeom prst="rect">
            <a:avLst/>
          </a:prstGeom>
          <a:noFill/>
        </p:spPr>
        <p:txBody>
          <a:bodyPr wrap="none" rtlCol="0">
            <a:spAutoFit/>
          </a:bodyPr>
          <a:lstStyle/>
          <a:p>
            <a:r>
              <a:rPr lang="en-GB" sz="900" dirty="0" err="1">
                <a:solidFill>
                  <a:schemeClr val="bg1"/>
                </a:solidFill>
                <a:latin typeface="Times New Roman" charset="0"/>
                <a:ea typeface="Times New Roman" charset="0"/>
                <a:cs typeface="Times New Roman" charset="0"/>
              </a:rPr>
              <a:t>twitter.com</a:t>
            </a:r>
            <a:r>
              <a:rPr lang="en-GB" sz="900" dirty="0">
                <a:solidFill>
                  <a:schemeClr val="bg1"/>
                </a:solidFill>
                <a:latin typeface="Times New Roman" charset="0"/>
                <a:ea typeface="Times New Roman" charset="0"/>
                <a:cs typeface="Times New Roman" charset="0"/>
              </a:rPr>
              <a:t>/</a:t>
            </a:r>
            <a:r>
              <a:rPr lang="en-GB" sz="900" dirty="0" err="1">
                <a:solidFill>
                  <a:schemeClr val="bg1"/>
                </a:solidFill>
                <a:latin typeface="Times New Roman" charset="0"/>
                <a:ea typeface="Times New Roman" charset="0"/>
                <a:cs typeface="Times New Roman" charset="0"/>
              </a:rPr>
              <a:t>jonathan</a:t>
            </a:r>
            <a:endParaRPr lang="en-GB" sz="900" dirty="0">
              <a:solidFill>
                <a:schemeClr val="bg1"/>
              </a:solidFill>
              <a:latin typeface="Times New Roman" charset="0"/>
              <a:ea typeface="Times New Roman" charset="0"/>
              <a:cs typeface="Times New Roman" charset="0"/>
            </a:endParaRPr>
          </a:p>
        </p:txBody>
      </p:sp>
      <p:sp>
        <p:nvSpPr>
          <p:cNvPr id="9" name="TextBox 8"/>
          <p:cNvSpPr txBox="1"/>
          <p:nvPr/>
        </p:nvSpPr>
        <p:spPr>
          <a:xfrm>
            <a:off x="2793490" y="1309146"/>
            <a:ext cx="1220206" cy="230832"/>
          </a:xfrm>
          <a:prstGeom prst="rect">
            <a:avLst/>
          </a:prstGeom>
          <a:noFill/>
        </p:spPr>
        <p:txBody>
          <a:bodyPr wrap="none" rtlCol="0">
            <a:spAutoFit/>
          </a:bodyPr>
          <a:lstStyle/>
          <a:p>
            <a:r>
              <a:rPr lang="en-GB" sz="900" dirty="0" err="1">
                <a:solidFill>
                  <a:schemeClr val="bg1"/>
                </a:solidFill>
                <a:latin typeface="Times New Roman" charset="0"/>
                <a:ea typeface="Times New Roman" charset="0"/>
                <a:cs typeface="Times New Roman" charset="0"/>
              </a:rPr>
              <a:t>linkedin.com</a:t>
            </a:r>
            <a:r>
              <a:rPr lang="en-GB" sz="900" dirty="0">
                <a:solidFill>
                  <a:schemeClr val="bg1"/>
                </a:solidFill>
                <a:latin typeface="Times New Roman" charset="0"/>
                <a:ea typeface="Times New Roman" charset="0"/>
                <a:cs typeface="Times New Roman" charset="0"/>
              </a:rPr>
              <a:t>/</a:t>
            </a:r>
            <a:r>
              <a:rPr lang="en-GB" sz="900" dirty="0" err="1">
                <a:solidFill>
                  <a:schemeClr val="bg1"/>
                </a:solidFill>
                <a:latin typeface="Times New Roman" charset="0"/>
                <a:ea typeface="Times New Roman" charset="0"/>
                <a:cs typeface="Times New Roman" charset="0"/>
              </a:rPr>
              <a:t>jonathan</a:t>
            </a:r>
            <a:endParaRPr lang="en-GB" sz="900" dirty="0">
              <a:solidFill>
                <a:schemeClr val="bg1"/>
              </a:solidFill>
              <a:latin typeface="Times New Roman" charset="0"/>
              <a:ea typeface="Times New Roman" charset="0"/>
              <a:cs typeface="Times New Roman" charset="0"/>
            </a:endParaRPr>
          </a:p>
        </p:txBody>
      </p:sp>
      <p:sp>
        <p:nvSpPr>
          <p:cNvPr id="10" name="TextBox 9"/>
          <p:cNvSpPr txBox="1"/>
          <p:nvPr/>
        </p:nvSpPr>
        <p:spPr>
          <a:xfrm>
            <a:off x="4652281" y="1086841"/>
            <a:ext cx="1265090" cy="230832"/>
          </a:xfrm>
          <a:prstGeom prst="rect">
            <a:avLst/>
          </a:prstGeom>
          <a:noFill/>
        </p:spPr>
        <p:txBody>
          <a:bodyPr wrap="none" rtlCol="0">
            <a:spAutoFit/>
          </a:bodyPr>
          <a:lstStyle/>
          <a:p>
            <a:r>
              <a:rPr lang="en-GB" sz="900" dirty="0" err="1">
                <a:solidFill>
                  <a:schemeClr val="bg1"/>
                </a:solidFill>
                <a:latin typeface="Times New Roman" charset="0"/>
                <a:ea typeface="Times New Roman" charset="0"/>
                <a:cs typeface="Times New Roman" charset="0"/>
              </a:rPr>
              <a:t>facebook.com</a:t>
            </a:r>
            <a:r>
              <a:rPr lang="en-GB" sz="900" dirty="0">
                <a:solidFill>
                  <a:schemeClr val="bg1"/>
                </a:solidFill>
                <a:latin typeface="Times New Roman" charset="0"/>
                <a:ea typeface="Times New Roman" charset="0"/>
                <a:cs typeface="Times New Roman" charset="0"/>
              </a:rPr>
              <a:t>/</a:t>
            </a:r>
            <a:r>
              <a:rPr lang="en-GB" sz="900" dirty="0" err="1">
                <a:solidFill>
                  <a:schemeClr val="bg1"/>
                </a:solidFill>
                <a:latin typeface="Times New Roman" charset="0"/>
                <a:ea typeface="Times New Roman" charset="0"/>
                <a:cs typeface="Times New Roman" charset="0"/>
              </a:rPr>
              <a:t>jonathan</a:t>
            </a:r>
            <a:endParaRPr lang="en-GB" sz="900" dirty="0">
              <a:solidFill>
                <a:schemeClr val="bg1"/>
              </a:solidFill>
              <a:latin typeface="Times New Roman" charset="0"/>
              <a:ea typeface="Times New Roman" charset="0"/>
              <a:cs typeface="Times New Roman" charset="0"/>
            </a:endParaRPr>
          </a:p>
        </p:txBody>
      </p:sp>
      <p:sp>
        <p:nvSpPr>
          <p:cNvPr id="11" name="TextBox 10"/>
          <p:cNvSpPr txBox="1"/>
          <p:nvPr/>
        </p:nvSpPr>
        <p:spPr>
          <a:xfrm>
            <a:off x="0" y="1802922"/>
            <a:ext cx="2401828" cy="246221"/>
          </a:xfrm>
          <a:prstGeom prst="rect">
            <a:avLst/>
          </a:prstGeom>
          <a:solidFill>
            <a:srgbClr val="7FB2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PERSONAL INFORMATION</a:t>
            </a:r>
            <a:endParaRPr lang="en-GB" sz="1000" b="1" dirty="0">
              <a:solidFill>
                <a:schemeClr val="bg1"/>
              </a:solidFill>
              <a:latin typeface="Times New Roman" charset="0"/>
              <a:ea typeface="Times New Roman" charset="0"/>
              <a:cs typeface="Times New Roman" charset="0"/>
            </a:endParaRPr>
          </a:p>
        </p:txBody>
      </p:sp>
      <p:sp>
        <p:nvSpPr>
          <p:cNvPr id="13" name="TextBox 12"/>
          <p:cNvSpPr txBox="1"/>
          <p:nvPr/>
        </p:nvSpPr>
        <p:spPr>
          <a:xfrm>
            <a:off x="146299" y="2027212"/>
            <a:ext cx="2001680" cy="1746632"/>
          </a:xfrm>
          <a:prstGeom prst="rect">
            <a:avLst/>
          </a:prstGeom>
          <a:noFill/>
        </p:spPr>
        <p:txBody>
          <a:bodyPr wrap="square" rtlCol="0">
            <a:spAutoFit/>
          </a:bodyPr>
          <a:lstStyle/>
          <a:p>
            <a:pPr>
              <a:spcBef>
                <a:spcPts val="300"/>
              </a:spcBef>
            </a:pPr>
            <a:r>
              <a:rPr lang="en-GB" sz="1000" b="1" dirty="0">
                <a:solidFill>
                  <a:schemeClr val="tx1">
                    <a:lumMod val="75000"/>
                    <a:lumOff val="25000"/>
                  </a:schemeClr>
                </a:solidFill>
                <a:latin typeface="Times New Roman" charset="0"/>
                <a:ea typeface="Times New Roman" charset="0"/>
                <a:cs typeface="Times New Roman" charset="0"/>
              </a:rPr>
              <a:t>ADDRESSE</a:t>
            </a:r>
          </a:p>
          <a:p>
            <a:r>
              <a:rPr lang="en-GB" sz="1000" dirty="0">
                <a:solidFill>
                  <a:schemeClr val="tx1">
                    <a:lumMod val="75000"/>
                    <a:lumOff val="25000"/>
                  </a:schemeClr>
                </a:solidFill>
                <a:latin typeface="Times New Roman" charset="0"/>
                <a:ea typeface="Times New Roman" charset="0"/>
                <a:cs typeface="Times New Roman" charset="0"/>
              </a:rPr>
              <a:t>17 Rue de la </a:t>
            </a:r>
            <a:r>
              <a:rPr lang="en-GB" sz="1000" dirty="0" err="1">
                <a:solidFill>
                  <a:schemeClr val="tx1">
                    <a:lumMod val="75000"/>
                    <a:lumOff val="25000"/>
                  </a:schemeClr>
                </a:solidFill>
                <a:latin typeface="Times New Roman" charset="0"/>
                <a:ea typeface="Times New Roman" charset="0"/>
                <a:cs typeface="Times New Roman" charset="0"/>
              </a:rPr>
              <a:t>Réussite</a:t>
            </a:r>
            <a:r>
              <a:rPr lang="en-GB" sz="1000" dirty="0">
                <a:solidFill>
                  <a:schemeClr val="tx1">
                    <a:lumMod val="75000"/>
                    <a:lumOff val="25000"/>
                  </a:schemeClr>
                </a:solidFill>
                <a:latin typeface="Times New Roman" charset="0"/>
                <a:ea typeface="Times New Roman" charset="0"/>
                <a:cs typeface="Times New Roman" charset="0"/>
              </a:rPr>
              <a:t> 75012 Paris</a:t>
            </a:r>
          </a:p>
          <a:p>
            <a:pPr>
              <a:spcBef>
                <a:spcPts val="300"/>
              </a:spcBef>
            </a:pPr>
            <a:r>
              <a:rPr lang="en-GB" sz="1000" b="1" dirty="0">
                <a:solidFill>
                  <a:schemeClr val="tx1">
                    <a:lumMod val="75000"/>
                    <a:lumOff val="25000"/>
                  </a:schemeClr>
                </a:solidFill>
                <a:latin typeface="Times New Roman" charset="0"/>
                <a:ea typeface="Times New Roman" charset="0"/>
                <a:cs typeface="Times New Roman" charset="0"/>
              </a:rPr>
              <a:t>PHONE</a:t>
            </a:r>
          </a:p>
          <a:p>
            <a:r>
              <a:rPr lang="en-GB" sz="1000" dirty="0">
                <a:solidFill>
                  <a:schemeClr val="tx1">
                    <a:lumMod val="75000"/>
                    <a:lumOff val="25000"/>
                  </a:schemeClr>
                </a:solidFill>
                <a:latin typeface="Times New Roman" charset="0"/>
                <a:ea typeface="Times New Roman" charset="0"/>
                <a:cs typeface="Times New Roman" charset="0"/>
              </a:rPr>
              <a:t>+33 6 01 02 03 04</a:t>
            </a:r>
          </a:p>
          <a:p>
            <a:pPr>
              <a:spcBef>
                <a:spcPts val="300"/>
              </a:spcBef>
            </a:pPr>
            <a:r>
              <a:rPr lang="en-GB" sz="1000" b="1" dirty="0">
                <a:solidFill>
                  <a:schemeClr val="tx1">
                    <a:lumMod val="75000"/>
                    <a:lumOff val="25000"/>
                  </a:schemeClr>
                </a:solidFill>
                <a:latin typeface="Times New Roman" charset="0"/>
                <a:ea typeface="Times New Roman" charset="0"/>
                <a:cs typeface="Times New Roman" charset="0"/>
              </a:rPr>
              <a:t>EMAIL</a:t>
            </a:r>
          </a:p>
          <a:p>
            <a:r>
              <a:rPr lang="en-GB" sz="1000" dirty="0">
                <a:solidFill>
                  <a:schemeClr val="tx1">
                    <a:lumMod val="75000"/>
                    <a:lumOff val="25000"/>
                  </a:schemeClr>
                </a:solidFill>
                <a:latin typeface="Times New Roman" charset="0"/>
                <a:ea typeface="Times New Roman" charset="0"/>
                <a:cs typeface="Times New Roman" charset="0"/>
              </a:rPr>
              <a:t>monemail@email.com</a:t>
            </a:r>
          </a:p>
          <a:p>
            <a:endParaRPr lang="en-GB" sz="1000" dirty="0">
              <a:solidFill>
                <a:schemeClr val="tx1">
                  <a:lumMod val="75000"/>
                  <a:lumOff val="25000"/>
                </a:schemeClr>
              </a:solidFill>
              <a:latin typeface="Times New Roman" charset="0"/>
              <a:ea typeface="Times New Roman" charset="0"/>
              <a:cs typeface="Times New Roman" charset="0"/>
            </a:endParaRPr>
          </a:p>
          <a:p>
            <a:pPr>
              <a:spcBef>
                <a:spcPts val="300"/>
              </a:spcBef>
            </a:pPr>
            <a:r>
              <a:rPr lang="en-GB" sz="1000" b="1" dirty="0">
                <a:solidFill>
                  <a:schemeClr val="tx1">
                    <a:lumMod val="75000"/>
                    <a:lumOff val="25000"/>
                  </a:schemeClr>
                </a:solidFill>
                <a:latin typeface="Times New Roman" charset="0"/>
                <a:ea typeface="Times New Roman" charset="0"/>
                <a:cs typeface="Times New Roman" charset="0"/>
              </a:rPr>
              <a:t>STATUS</a:t>
            </a:r>
          </a:p>
          <a:p>
            <a:r>
              <a:rPr lang="en-GB" sz="1000" dirty="0">
                <a:solidFill>
                  <a:schemeClr val="tx1">
                    <a:lumMod val="75000"/>
                    <a:lumOff val="25000"/>
                  </a:schemeClr>
                </a:solidFill>
                <a:latin typeface="Times New Roman" charset="0"/>
                <a:ea typeface="Times New Roman" charset="0"/>
                <a:cs typeface="Times New Roman" charset="0"/>
              </a:rPr>
              <a:t>Single</a:t>
            </a:r>
          </a:p>
          <a:p>
            <a:r>
              <a:rPr lang="en-GB" sz="1000" dirty="0">
                <a:solidFill>
                  <a:schemeClr val="tx1">
                    <a:lumMod val="75000"/>
                    <a:lumOff val="25000"/>
                  </a:schemeClr>
                </a:solidFill>
                <a:latin typeface="Times New Roman" charset="0"/>
                <a:ea typeface="Times New Roman" charset="0"/>
                <a:cs typeface="Times New Roman" charset="0"/>
              </a:rPr>
              <a:t>DOM – </a:t>
            </a:r>
            <a:r>
              <a:rPr lang="en-GB" sz="1000" dirty="0" err="1">
                <a:solidFill>
                  <a:schemeClr val="tx1">
                    <a:lumMod val="75000"/>
                    <a:lumOff val="25000"/>
                  </a:schemeClr>
                </a:solidFill>
                <a:latin typeface="Times New Roman" charset="0"/>
                <a:ea typeface="Times New Roman" charset="0"/>
                <a:cs typeface="Times New Roman" charset="0"/>
              </a:rPr>
              <a:t>Permis</a:t>
            </a:r>
            <a:r>
              <a:rPr lang="en-GB" sz="1000" dirty="0">
                <a:solidFill>
                  <a:schemeClr val="tx1">
                    <a:lumMod val="75000"/>
                    <a:lumOff val="25000"/>
                  </a:schemeClr>
                </a:solidFill>
                <a:latin typeface="Times New Roman" charset="0"/>
                <a:ea typeface="Times New Roman" charset="0"/>
                <a:cs typeface="Times New Roman" charset="0"/>
              </a:rPr>
              <a:t> de </a:t>
            </a:r>
            <a:r>
              <a:rPr lang="en-GB" sz="1000" dirty="0" err="1">
                <a:solidFill>
                  <a:schemeClr val="tx1">
                    <a:lumMod val="75000"/>
                    <a:lumOff val="25000"/>
                  </a:schemeClr>
                </a:solidFill>
                <a:latin typeface="Times New Roman" charset="0"/>
                <a:ea typeface="Times New Roman" charset="0"/>
                <a:cs typeface="Times New Roman" charset="0"/>
              </a:rPr>
              <a:t>conduire</a:t>
            </a:r>
            <a:endParaRPr lang="en-GB" sz="1000" dirty="0">
              <a:solidFill>
                <a:schemeClr val="tx1">
                  <a:lumMod val="75000"/>
                  <a:lumOff val="25000"/>
                </a:schemeClr>
              </a:solidFill>
              <a:latin typeface="Times New Roman" charset="0"/>
              <a:ea typeface="Times New Roman" charset="0"/>
              <a:cs typeface="Times New Roman" charset="0"/>
            </a:endParaRPr>
          </a:p>
        </p:txBody>
      </p:sp>
      <p:sp>
        <p:nvSpPr>
          <p:cNvPr id="14" name="TextBox 13"/>
          <p:cNvSpPr txBox="1"/>
          <p:nvPr/>
        </p:nvSpPr>
        <p:spPr>
          <a:xfrm>
            <a:off x="0" y="4325026"/>
            <a:ext cx="2401827" cy="246221"/>
          </a:xfrm>
          <a:prstGeom prst="rect">
            <a:avLst/>
          </a:prstGeom>
          <a:solidFill>
            <a:srgbClr val="7FB2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FORMATION</a:t>
            </a:r>
            <a:endParaRPr lang="en-GB" sz="1000" b="1" dirty="0">
              <a:solidFill>
                <a:schemeClr val="bg1"/>
              </a:solidFill>
              <a:latin typeface="Times New Roman" charset="0"/>
              <a:ea typeface="Times New Roman" charset="0"/>
              <a:cs typeface="Times New Roman" charset="0"/>
            </a:endParaRPr>
          </a:p>
        </p:txBody>
      </p:sp>
      <p:sp>
        <p:nvSpPr>
          <p:cNvPr id="15" name="TextBox 14"/>
          <p:cNvSpPr txBox="1"/>
          <p:nvPr/>
        </p:nvSpPr>
        <p:spPr>
          <a:xfrm>
            <a:off x="154583" y="4599057"/>
            <a:ext cx="1993396" cy="1631216"/>
          </a:xfrm>
          <a:prstGeom prst="rect">
            <a:avLst/>
          </a:prstGeom>
          <a:noFill/>
        </p:spPr>
        <p:txBody>
          <a:bodyPr wrap="square" rtlCol="0">
            <a:spAutoFit/>
          </a:bodyPr>
          <a:lstStyle/>
          <a:p>
            <a:r>
              <a:rPr lang="en-GB" sz="1000" b="1" dirty="0">
                <a:solidFill>
                  <a:schemeClr val="tx1">
                    <a:lumMod val="75000"/>
                    <a:lumOff val="25000"/>
                  </a:schemeClr>
                </a:solidFill>
                <a:latin typeface="Times New Roman" charset="0"/>
                <a:ea typeface="Times New Roman" charset="0"/>
                <a:cs typeface="Times New Roman" charset="0"/>
              </a:rPr>
              <a:t>2016 – NOM DE </a:t>
            </a:r>
            <a:r>
              <a:rPr lang="en-GB" sz="1000" b="1" dirty="0" err="1">
                <a:solidFill>
                  <a:schemeClr val="tx1">
                    <a:lumMod val="75000"/>
                    <a:lumOff val="25000"/>
                  </a:schemeClr>
                </a:solidFill>
                <a:latin typeface="Times New Roman" charset="0"/>
                <a:ea typeface="Times New Roman" charset="0"/>
                <a:cs typeface="Times New Roman" charset="0"/>
              </a:rPr>
              <a:t>l’ECOLE</a:t>
            </a:r>
            <a:endParaRPr lang="en-GB" sz="1000" b="1" dirty="0">
              <a:solidFill>
                <a:schemeClr val="tx1">
                  <a:lumMod val="75000"/>
                  <a:lumOff val="25000"/>
                </a:schemeClr>
              </a:solidFill>
              <a:latin typeface="Times New Roman" charset="0"/>
              <a:ea typeface="Times New Roman" charset="0"/>
              <a:cs typeface="Times New Roman" charset="0"/>
            </a:endParaRPr>
          </a:p>
          <a:p>
            <a:r>
              <a:rPr lang="en-GB" sz="1000" dirty="0" err="1">
                <a:solidFill>
                  <a:schemeClr val="tx1">
                    <a:lumMod val="75000"/>
                    <a:lumOff val="25000"/>
                  </a:schemeClr>
                </a:solidFill>
                <a:latin typeface="Times New Roman" charset="0"/>
                <a:ea typeface="Times New Roman" charset="0"/>
                <a:cs typeface="Times New Roman" charset="0"/>
              </a:rPr>
              <a:t>Décrivez</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en</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une</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ligne</a:t>
            </a:r>
            <a:r>
              <a:rPr lang="en-GB" sz="1000" dirty="0">
                <a:solidFill>
                  <a:schemeClr val="tx1">
                    <a:lumMod val="75000"/>
                    <a:lumOff val="25000"/>
                  </a:schemeClr>
                </a:solidFill>
                <a:latin typeface="Times New Roman" charset="0"/>
                <a:ea typeface="Times New Roman" charset="0"/>
                <a:cs typeface="Times New Roman" charset="0"/>
              </a:rPr>
              <a:t> les </a:t>
            </a:r>
            <a:r>
              <a:rPr lang="en-GB" sz="1000" dirty="0" err="1">
                <a:solidFill>
                  <a:schemeClr val="tx1">
                    <a:lumMod val="75000"/>
                    <a:lumOff val="25000"/>
                  </a:schemeClr>
                </a:solidFill>
                <a:latin typeface="Times New Roman" charset="0"/>
                <a:ea typeface="Times New Roman" charset="0"/>
                <a:cs typeface="Times New Roman" charset="0"/>
              </a:rPr>
              <a:t>objectifs</a:t>
            </a:r>
            <a:r>
              <a:rPr lang="en-GB" sz="1000" dirty="0">
                <a:solidFill>
                  <a:schemeClr val="tx1">
                    <a:lumMod val="75000"/>
                    <a:lumOff val="25000"/>
                  </a:schemeClr>
                </a:solidFill>
                <a:latin typeface="Times New Roman" charset="0"/>
                <a:ea typeface="Times New Roman" charset="0"/>
                <a:cs typeface="Times New Roman" charset="0"/>
              </a:rPr>
              <a:t> et les </a:t>
            </a:r>
            <a:r>
              <a:rPr lang="en-GB" sz="1000" dirty="0" err="1">
                <a:solidFill>
                  <a:schemeClr val="tx1">
                    <a:lumMod val="75000"/>
                    <a:lumOff val="25000"/>
                  </a:schemeClr>
                </a:solidFill>
                <a:latin typeface="Times New Roman" charset="0"/>
                <a:ea typeface="Times New Roman" charset="0"/>
                <a:cs typeface="Times New Roman" charset="0"/>
              </a:rPr>
              <a:t>spécialités</a:t>
            </a:r>
            <a:endParaRPr lang="en-GB" sz="1000" dirty="0">
              <a:solidFill>
                <a:schemeClr val="tx1">
                  <a:lumMod val="75000"/>
                  <a:lumOff val="25000"/>
                </a:schemeClr>
              </a:solidFill>
              <a:latin typeface="Times New Roman" charset="0"/>
              <a:ea typeface="Times New Roman" charset="0"/>
              <a:cs typeface="Times New Roman" charset="0"/>
            </a:endParaRPr>
          </a:p>
          <a:p>
            <a:endParaRPr lang="en-GB" sz="1000" b="1" dirty="0">
              <a:solidFill>
                <a:schemeClr val="tx1">
                  <a:lumMod val="75000"/>
                  <a:lumOff val="25000"/>
                </a:schemeClr>
              </a:solidFill>
              <a:latin typeface="Times New Roman" charset="0"/>
              <a:ea typeface="Times New Roman" charset="0"/>
              <a:cs typeface="Times New Roman" charset="0"/>
            </a:endParaRPr>
          </a:p>
          <a:p>
            <a:r>
              <a:rPr lang="en-GB" sz="1000" b="1" dirty="0">
                <a:solidFill>
                  <a:schemeClr val="tx1">
                    <a:lumMod val="75000"/>
                    <a:lumOff val="25000"/>
                  </a:schemeClr>
                </a:solidFill>
                <a:latin typeface="Times New Roman" charset="0"/>
                <a:ea typeface="Times New Roman" charset="0"/>
                <a:cs typeface="Times New Roman" charset="0"/>
              </a:rPr>
              <a:t>2016 – NOM DE </a:t>
            </a:r>
            <a:r>
              <a:rPr lang="en-GB" sz="1000" b="1" dirty="0" err="1">
                <a:solidFill>
                  <a:schemeClr val="tx1">
                    <a:lumMod val="75000"/>
                    <a:lumOff val="25000"/>
                  </a:schemeClr>
                </a:solidFill>
                <a:latin typeface="Times New Roman" charset="0"/>
                <a:ea typeface="Times New Roman" charset="0"/>
                <a:cs typeface="Times New Roman" charset="0"/>
              </a:rPr>
              <a:t>l’ECOLE</a:t>
            </a:r>
            <a:endParaRPr lang="en-GB" sz="1000" b="1" dirty="0">
              <a:solidFill>
                <a:schemeClr val="tx1">
                  <a:lumMod val="75000"/>
                  <a:lumOff val="25000"/>
                </a:schemeClr>
              </a:solidFill>
              <a:latin typeface="Times New Roman" charset="0"/>
              <a:ea typeface="Times New Roman" charset="0"/>
              <a:cs typeface="Times New Roman" charset="0"/>
            </a:endParaRPr>
          </a:p>
          <a:p>
            <a:r>
              <a:rPr lang="en-GB" sz="1000" dirty="0" err="1">
                <a:solidFill>
                  <a:schemeClr val="tx1">
                    <a:lumMod val="75000"/>
                    <a:lumOff val="25000"/>
                  </a:schemeClr>
                </a:solidFill>
                <a:latin typeface="Times New Roman" charset="0"/>
                <a:ea typeface="Times New Roman" charset="0"/>
                <a:cs typeface="Times New Roman" charset="0"/>
              </a:rPr>
              <a:t>Décrivez</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en</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une</a:t>
            </a:r>
            <a:r>
              <a:rPr lang="en-GB" sz="1000" dirty="0">
                <a:solidFill>
                  <a:schemeClr val="tx1">
                    <a:lumMod val="75000"/>
                    <a:lumOff val="25000"/>
                  </a:schemeClr>
                </a:solidFill>
                <a:latin typeface="Times New Roman" charset="0"/>
                <a:ea typeface="Times New Roman" charset="0"/>
                <a:cs typeface="Times New Roman" charset="0"/>
              </a:rPr>
              <a:t> </a:t>
            </a:r>
            <a:r>
              <a:rPr lang="en-GB" sz="1000" dirty="0" err="1">
                <a:solidFill>
                  <a:schemeClr val="tx1">
                    <a:lumMod val="75000"/>
                    <a:lumOff val="25000"/>
                  </a:schemeClr>
                </a:solidFill>
                <a:latin typeface="Times New Roman" charset="0"/>
                <a:ea typeface="Times New Roman" charset="0"/>
                <a:cs typeface="Times New Roman" charset="0"/>
              </a:rPr>
              <a:t>ligne</a:t>
            </a:r>
            <a:r>
              <a:rPr lang="en-GB" sz="1000" dirty="0">
                <a:solidFill>
                  <a:schemeClr val="tx1">
                    <a:lumMod val="75000"/>
                    <a:lumOff val="25000"/>
                  </a:schemeClr>
                </a:solidFill>
                <a:latin typeface="Times New Roman" charset="0"/>
                <a:ea typeface="Times New Roman" charset="0"/>
                <a:cs typeface="Times New Roman" charset="0"/>
              </a:rPr>
              <a:t> les </a:t>
            </a:r>
            <a:r>
              <a:rPr lang="en-GB" sz="1000" dirty="0" err="1">
                <a:solidFill>
                  <a:schemeClr val="tx1">
                    <a:lumMod val="75000"/>
                    <a:lumOff val="25000"/>
                  </a:schemeClr>
                </a:solidFill>
                <a:latin typeface="Times New Roman" charset="0"/>
                <a:ea typeface="Times New Roman" charset="0"/>
                <a:cs typeface="Times New Roman" charset="0"/>
              </a:rPr>
              <a:t>objectifs</a:t>
            </a:r>
            <a:r>
              <a:rPr lang="en-GB" sz="1000" dirty="0">
                <a:solidFill>
                  <a:schemeClr val="tx1">
                    <a:lumMod val="75000"/>
                    <a:lumOff val="25000"/>
                  </a:schemeClr>
                </a:solidFill>
                <a:latin typeface="Times New Roman" charset="0"/>
                <a:ea typeface="Times New Roman" charset="0"/>
                <a:cs typeface="Times New Roman" charset="0"/>
              </a:rPr>
              <a:t> et les </a:t>
            </a:r>
            <a:r>
              <a:rPr lang="en-GB" sz="1000" dirty="0" err="1">
                <a:solidFill>
                  <a:schemeClr val="tx1">
                    <a:lumMod val="75000"/>
                    <a:lumOff val="25000"/>
                  </a:schemeClr>
                </a:solidFill>
                <a:latin typeface="Times New Roman" charset="0"/>
                <a:ea typeface="Times New Roman" charset="0"/>
                <a:cs typeface="Times New Roman" charset="0"/>
              </a:rPr>
              <a:t>spécialités</a:t>
            </a:r>
            <a:r>
              <a:rPr lang="en-GB" sz="1000" dirty="0">
                <a:solidFill>
                  <a:schemeClr val="tx1">
                    <a:lumMod val="75000"/>
                    <a:lumOff val="25000"/>
                  </a:schemeClr>
                </a:solidFill>
                <a:latin typeface="Times New Roman" charset="0"/>
                <a:ea typeface="Times New Roman" charset="0"/>
                <a:cs typeface="Times New Roman" charset="0"/>
              </a:rPr>
              <a:t> </a:t>
            </a:r>
          </a:p>
          <a:p>
            <a:endParaRPr lang="en-GB" sz="1000" b="1" dirty="0">
              <a:solidFill>
                <a:schemeClr val="tx1">
                  <a:lumMod val="75000"/>
                  <a:lumOff val="25000"/>
                </a:schemeClr>
              </a:solidFill>
              <a:latin typeface="Times New Roman" charset="0"/>
              <a:ea typeface="Times New Roman" charset="0"/>
              <a:cs typeface="Times New Roman" charset="0"/>
            </a:endParaRPr>
          </a:p>
          <a:p>
            <a:r>
              <a:rPr lang="en-GB" sz="1000" b="1" dirty="0">
                <a:solidFill>
                  <a:schemeClr val="tx1">
                    <a:lumMod val="75000"/>
                    <a:lumOff val="25000"/>
                  </a:schemeClr>
                </a:solidFill>
                <a:latin typeface="Times New Roman" charset="0"/>
                <a:ea typeface="Times New Roman" charset="0"/>
                <a:cs typeface="Times New Roman" charset="0"/>
              </a:rPr>
              <a:t>2016 – NOM DE </a:t>
            </a:r>
            <a:r>
              <a:rPr lang="en-GB" sz="1000" b="1" dirty="0" err="1">
                <a:solidFill>
                  <a:schemeClr val="tx1">
                    <a:lumMod val="75000"/>
                    <a:lumOff val="25000"/>
                  </a:schemeClr>
                </a:solidFill>
                <a:latin typeface="Times New Roman" charset="0"/>
                <a:ea typeface="Times New Roman" charset="0"/>
                <a:cs typeface="Times New Roman" charset="0"/>
              </a:rPr>
              <a:t>l’ECOLE</a:t>
            </a:r>
            <a:endParaRPr lang="en-GB" sz="1000" b="1" dirty="0">
              <a:solidFill>
                <a:schemeClr val="tx1">
                  <a:lumMod val="75000"/>
                  <a:lumOff val="25000"/>
                </a:schemeClr>
              </a:solidFill>
              <a:latin typeface="Times New Roman" charset="0"/>
              <a:ea typeface="Times New Roman" charset="0"/>
              <a:cs typeface="Times New Roman" charset="0"/>
            </a:endParaRPr>
          </a:p>
          <a:p>
            <a:endParaRPr lang="en-GB" sz="1000" b="1" dirty="0">
              <a:solidFill>
                <a:schemeClr val="tx1">
                  <a:lumMod val="75000"/>
                  <a:lumOff val="25000"/>
                </a:schemeClr>
              </a:solidFill>
              <a:latin typeface="Times New Roman" charset="0"/>
              <a:ea typeface="Times New Roman" charset="0"/>
              <a:cs typeface="Times New Roman" charset="0"/>
            </a:endParaRPr>
          </a:p>
        </p:txBody>
      </p:sp>
      <p:sp>
        <p:nvSpPr>
          <p:cNvPr id="17" name="TextBox 16"/>
          <p:cNvSpPr txBox="1"/>
          <p:nvPr/>
        </p:nvSpPr>
        <p:spPr>
          <a:xfrm>
            <a:off x="1" y="6194082"/>
            <a:ext cx="2401826" cy="246221"/>
          </a:xfrm>
          <a:prstGeom prst="rect">
            <a:avLst/>
          </a:prstGeom>
          <a:solidFill>
            <a:srgbClr val="7FB2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COMPETENCES</a:t>
            </a:r>
            <a:endParaRPr lang="en-GB" sz="1000" b="1" dirty="0">
              <a:solidFill>
                <a:schemeClr val="bg1"/>
              </a:solidFill>
              <a:latin typeface="Times New Roman" charset="0"/>
              <a:ea typeface="Times New Roman" charset="0"/>
              <a:cs typeface="Times New Roman" charset="0"/>
            </a:endParaRPr>
          </a:p>
        </p:txBody>
      </p:sp>
      <p:sp>
        <p:nvSpPr>
          <p:cNvPr id="18" name="TextBox 17"/>
          <p:cNvSpPr txBox="1"/>
          <p:nvPr/>
        </p:nvSpPr>
        <p:spPr>
          <a:xfrm>
            <a:off x="0" y="8536240"/>
            <a:ext cx="2401827" cy="246221"/>
          </a:xfrm>
          <a:prstGeom prst="rect">
            <a:avLst/>
          </a:prstGeom>
          <a:solidFill>
            <a:srgbClr val="7FB2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LANGUES</a:t>
            </a:r>
            <a:endParaRPr lang="en-GB" sz="1000" b="1" dirty="0">
              <a:solidFill>
                <a:schemeClr val="bg1"/>
              </a:solidFill>
              <a:latin typeface="Times New Roman" charset="0"/>
              <a:ea typeface="Times New Roman" charset="0"/>
              <a:cs typeface="Times New Roman" charset="0"/>
            </a:endParaRPr>
          </a:p>
        </p:txBody>
      </p:sp>
      <p:sp>
        <p:nvSpPr>
          <p:cNvPr id="19" name="TextBox 18"/>
          <p:cNvSpPr txBox="1"/>
          <p:nvPr/>
        </p:nvSpPr>
        <p:spPr>
          <a:xfrm>
            <a:off x="150098" y="6434396"/>
            <a:ext cx="1993396" cy="2067233"/>
          </a:xfrm>
          <a:prstGeom prst="rect">
            <a:avLst/>
          </a:prstGeom>
          <a:noFill/>
        </p:spPr>
        <p:txBody>
          <a:bodyPr wrap="square" rtlCol="0">
            <a:spAutoFit/>
          </a:bodyPr>
          <a:lstStyle/>
          <a:p>
            <a:r>
              <a:rPr lang="sv-SE" sz="1000" b="1" dirty="0">
                <a:solidFill>
                  <a:schemeClr val="tx1">
                    <a:lumMod val="75000"/>
                    <a:lumOff val="25000"/>
                  </a:schemeClr>
                </a:solidFill>
                <a:latin typeface="Times New Roman" charset="0"/>
                <a:ea typeface="Times New Roman" charset="0"/>
                <a:cs typeface="Times New Roman" charset="0"/>
              </a:rPr>
              <a:t>Personelles</a:t>
            </a:r>
          </a:p>
          <a:p>
            <a:r>
              <a:rPr lang="sv-SE" sz="1000" dirty="0" err="1">
                <a:solidFill>
                  <a:schemeClr val="tx1">
                    <a:lumMod val="75000"/>
                    <a:lumOff val="25000"/>
                  </a:schemeClr>
                </a:solidFill>
                <a:latin typeface="Times New Roman" charset="0"/>
                <a:ea typeface="Times New Roman" charset="0"/>
                <a:cs typeface="Times New Roman" charset="0"/>
              </a:rPr>
              <a:t>Sérieux</a:t>
            </a:r>
            <a:endParaRPr lang="sv-SE" sz="1000" dirty="0">
              <a:solidFill>
                <a:schemeClr val="tx1">
                  <a:lumMod val="75000"/>
                  <a:lumOff val="25000"/>
                </a:schemeClr>
              </a:solidFill>
              <a:latin typeface="Times New Roman" charset="0"/>
              <a:ea typeface="Times New Roman" charset="0"/>
              <a:cs typeface="Times New Roman" charset="0"/>
            </a:endParaRPr>
          </a:p>
          <a:p>
            <a:r>
              <a:rPr lang="sv-SE" sz="1000" dirty="0" err="1">
                <a:solidFill>
                  <a:schemeClr val="tx1">
                    <a:lumMod val="75000"/>
                    <a:lumOff val="25000"/>
                  </a:schemeClr>
                </a:solidFill>
                <a:latin typeface="Times New Roman" charset="0"/>
                <a:ea typeface="Times New Roman" charset="0"/>
                <a:cs typeface="Times New Roman" charset="0"/>
              </a:rPr>
              <a:t>Motivé</a:t>
            </a:r>
            <a:endParaRPr lang="sv-SE" sz="1000" dirty="0">
              <a:solidFill>
                <a:schemeClr val="tx1">
                  <a:lumMod val="75000"/>
                  <a:lumOff val="25000"/>
                </a:schemeClr>
              </a:solidFill>
              <a:latin typeface="Times New Roman" charset="0"/>
              <a:ea typeface="Times New Roman" charset="0"/>
              <a:cs typeface="Times New Roman" charset="0"/>
            </a:endParaRPr>
          </a:p>
          <a:p>
            <a:r>
              <a:rPr lang="sv-SE" sz="1000" dirty="0" err="1">
                <a:solidFill>
                  <a:schemeClr val="tx1">
                    <a:lumMod val="75000"/>
                    <a:lumOff val="25000"/>
                  </a:schemeClr>
                </a:solidFill>
                <a:latin typeface="Times New Roman" charset="0"/>
                <a:ea typeface="Times New Roman" charset="0"/>
                <a:cs typeface="Times New Roman" charset="0"/>
              </a:rPr>
              <a:t>Leader</a:t>
            </a:r>
            <a:endParaRPr lang="sv-SE" sz="1000" dirty="0">
              <a:solidFill>
                <a:schemeClr val="tx1">
                  <a:lumMod val="75000"/>
                  <a:lumOff val="25000"/>
                </a:schemeClr>
              </a:solidFill>
              <a:latin typeface="Times New Roman" charset="0"/>
              <a:ea typeface="Times New Roman" charset="0"/>
              <a:cs typeface="Times New Roman" charset="0"/>
            </a:endParaRPr>
          </a:p>
          <a:p>
            <a:r>
              <a:rPr lang="sv-SE" sz="1000" dirty="0" err="1">
                <a:solidFill>
                  <a:schemeClr val="tx1">
                    <a:lumMod val="75000"/>
                    <a:lumOff val="25000"/>
                  </a:schemeClr>
                </a:solidFill>
                <a:latin typeface="Times New Roman" charset="0"/>
                <a:ea typeface="Times New Roman" charset="0"/>
                <a:cs typeface="Times New Roman" charset="0"/>
              </a:rPr>
              <a:t>Créatif</a:t>
            </a:r>
            <a:endParaRPr lang="sv-SE" sz="1000" dirty="0">
              <a:solidFill>
                <a:schemeClr val="tx1">
                  <a:lumMod val="75000"/>
                  <a:lumOff val="25000"/>
                </a:schemeClr>
              </a:solidFill>
              <a:latin typeface="Times New Roman" charset="0"/>
              <a:ea typeface="Times New Roman" charset="0"/>
              <a:cs typeface="Times New Roman" charset="0"/>
            </a:endParaRPr>
          </a:p>
          <a:p>
            <a:r>
              <a:rPr lang="sv-SE" sz="1000" dirty="0" err="1">
                <a:solidFill>
                  <a:schemeClr val="tx1">
                    <a:lumMod val="75000"/>
                    <a:lumOff val="25000"/>
                  </a:schemeClr>
                </a:solidFill>
                <a:latin typeface="Times New Roman" charset="0"/>
                <a:ea typeface="Times New Roman" charset="0"/>
                <a:cs typeface="Times New Roman" charset="0"/>
              </a:rPr>
              <a:t>Fonceur</a:t>
            </a:r>
            <a:endParaRPr lang="sv-SE" sz="1000" dirty="0">
              <a:solidFill>
                <a:schemeClr val="tx1">
                  <a:lumMod val="75000"/>
                  <a:lumOff val="25000"/>
                </a:schemeClr>
              </a:solidFill>
              <a:latin typeface="Times New Roman" charset="0"/>
              <a:ea typeface="Times New Roman" charset="0"/>
              <a:cs typeface="Times New Roman" charset="0"/>
            </a:endParaRPr>
          </a:p>
          <a:p>
            <a:pPr>
              <a:spcBef>
                <a:spcPts val="1000"/>
              </a:spcBef>
            </a:pPr>
            <a:r>
              <a:rPr lang="sv-SE" sz="1000" b="1" dirty="0">
                <a:solidFill>
                  <a:schemeClr val="tx1">
                    <a:lumMod val="75000"/>
                    <a:lumOff val="25000"/>
                  </a:schemeClr>
                </a:solidFill>
                <a:latin typeface="Times New Roman" charset="0"/>
                <a:ea typeface="Times New Roman" charset="0"/>
                <a:cs typeface="Times New Roman" charset="0"/>
              </a:rPr>
              <a:t>Professionelles</a:t>
            </a:r>
          </a:p>
          <a:p>
            <a:r>
              <a:rPr lang="sv-SE" sz="1000" dirty="0">
                <a:solidFill>
                  <a:schemeClr val="tx1">
                    <a:lumMod val="75000"/>
                    <a:lumOff val="25000"/>
                  </a:schemeClr>
                </a:solidFill>
                <a:latin typeface="Times New Roman" charset="0"/>
                <a:ea typeface="Times New Roman" charset="0"/>
                <a:cs typeface="Times New Roman" charset="0"/>
              </a:rPr>
              <a:t>Word</a:t>
            </a:r>
          </a:p>
          <a:p>
            <a:r>
              <a:rPr lang="sv-SE" sz="1000" dirty="0">
                <a:solidFill>
                  <a:schemeClr val="tx1">
                    <a:lumMod val="75000"/>
                    <a:lumOff val="25000"/>
                  </a:schemeClr>
                </a:solidFill>
                <a:latin typeface="Times New Roman" charset="0"/>
                <a:ea typeface="Times New Roman" charset="0"/>
                <a:cs typeface="Times New Roman" charset="0"/>
              </a:rPr>
              <a:t>Excel</a:t>
            </a:r>
          </a:p>
          <a:p>
            <a:r>
              <a:rPr lang="sv-SE" sz="1000" dirty="0">
                <a:solidFill>
                  <a:schemeClr val="tx1">
                    <a:lumMod val="75000"/>
                    <a:lumOff val="25000"/>
                  </a:schemeClr>
                </a:solidFill>
                <a:latin typeface="Times New Roman" charset="0"/>
                <a:ea typeface="Times New Roman" charset="0"/>
                <a:cs typeface="Times New Roman" charset="0"/>
              </a:rPr>
              <a:t>Commercial</a:t>
            </a:r>
          </a:p>
          <a:p>
            <a:r>
              <a:rPr lang="sv-SE" sz="1000" dirty="0" err="1">
                <a:solidFill>
                  <a:schemeClr val="tx1">
                    <a:lumMod val="75000"/>
                    <a:lumOff val="25000"/>
                  </a:schemeClr>
                </a:solidFill>
                <a:latin typeface="Times New Roman" charset="0"/>
                <a:ea typeface="Times New Roman" charset="0"/>
                <a:cs typeface="Times New Roman" charset="0"/>
              </a:rPr>
              <a:t>Comptabilité</a:t>
            </a:r>
            <a:endParaRPr lang="sv-SE" sz="1000" dirty="0">
              <a:solidFill>
                <a:schemeClr val="tx1">
                  <a:lumMod val="75000"/>
                  <a:lumOff val="25000"/>
                </a:schemeClr>
              </a:solidFill>
              <a:latin typeface="Times New Roman" charset="0"/>
              <a:ea typeface="Times New Roman" charset="0"/>
              <a:cs typeface="Times New Roman" charset="0"/>
            </a:endParaRPr>
          </a:p>
          <a:p>
            <a:r>
              <a:rPr lang="sv-SE" sz="1000" dirty="0">
                <a:solidFill>
                  <a:schemeClr val="tx1">
                    <a:lumMod val="75000"/>
                    <a:lumOff val="25000"/>
                  </a:schemeClr>
                </a:solidFill>
                <a:latin typeface="Times New Roman" charset="0"/>
                <a:ea typeface="Times New Roman" charset="0"/>
                <a:cs typeface="Times New Roman" charset="0"/>
              </a:rPr>
              <a:t>Management</a:t>
            </a:r>
          </a:p>
        </p:txBody>
      </p:sp>
      <p:sp>
        <p:nvSpPr>
          <p:cNvPr id="20" name="TextBox 19"/>
          <p:cNvSpPr txBox="1"/>
          <p:nvPr/>
        </p:nvSpPr>
        <p:spPr>
          <a:xfrm>
            <a:off x="137212" y="8866468"/>
            <a:ext cx="1993396" cy="900246"/>
          </a:xfrm>
          <a:prstGeom prst="rect">
            <a:avLst/>
          </a:prstGeom>
          <a:noFill/>
        </p:spPr>
        <p:txBody>
          <a:bodyPr wrap="square" rtlCol="0">
            <a:spAutoFit/>
          </a:bodyPr>
          <a:lstStyle/>
          <a:p>
            <a:pPr>
              <a:spcBef>
                <a:spcPts val="500"/>
              </a:spcBef>
            </a:pPr>
            <a:r>
              <a:rPr lang="sv-SE" sz="1000" b="1" dirty="0">
                <a:solidFill>
                  <a:schemeClr val="tx1">
                    <a:lumMod val="75000"/>
                    <a:lumOff val="25000"/>
                  </a:schemeClr>
                </a:solidFill>
                <a:latin typeface="Times New Roman" charset="0"/>
                <a:ea typeface="Times New Roman" charset="0"/>
                <a:cs typeface="Times New Roman" charset="0"/>
              </a:rPr>
              <a:t>Anglais</a:t>
            </a:r>
          </a:p>
          <a:p>
            <a:pPr>
              <a:spcBef>
                <a:spcPts val="500"/>
              </a:spcBef>
            </a:pPr>
            <a:r>
              <a:rPr lang="sv-SE" sz="1000" b="1" dirty="0" err="1">
                <a:solidFill>
                  <a:schemeClr val="tx1">
                    <a:lumMod val="75000"/>
                    <a:lumOff val="25000"/>
                  </a:schemeClr>
                </a:solidFill>
                <a:latin typeface="Times New Roman" charset="0"/>
                <a:ea typeface="Times New Roman" charset="0"/>
                <a:cs typeface="Times New Roman" charset="0"/>
              </a:rPr>
              <a:t>Espagnol</a:t>
            </a:r>
            <a:endParaRPr lang="sv-SE" sz="1000" b="1" dirty="0">
              <a:solidFill>
                <a:schemeClr val="tx1">
                  <a:lumMod val="75000"/>
                  <a:lumOff val="25000"/>
                </a:schemeClr>
              </a:solidFill>
              <a:latin typeface="Times New Roman" charset="0"/>
              <a:ea typeface="Times New Roman" charset="0"/>
              <a:cs typeface="Times New Roman" charset="0"/>
            </a:endParaRPr>
          </a:p>
          <a:p>
            <a:pPr>
              <a:spcBef>
                <a:spcPts val="500"/>
              </a:spcBef>
            </a:pPr>
            <a:r>
              <a:rPr lang="sv-SE" sz="1000" b="1" dirty="0">
                <a:solidFill>
                  <a:schemeClr val="tx1">
                    <a:lumMod val="75000"/>
                    <a:lumOff val="25000"/>
                  </a:schemeClr>
                </a:solidFill>
                <a:latin typeface="Times New Roman" charset="0"/>
                <a:ea typeface="Times New Roman" charset="0"/>
                <a:cs typeface="Times New Roman" charset="0"/>
              </a:rPr>
              <a:t>Italien</a:t>
            </a:r>
          </a:p>
          <a:p>
            <a:pPr>
              <a:spcBef>
                <a:spcPts val="500"/>
              </a:spcBef>
            </a:pPr>
            <a:r>
              <a:rPr lang="sv-SE" sz="1000" b="1" dirty="0" err="1">
                <a:solidFill>
                  <a:schemeClr val="tx1">
                    <a:lumMod val="75000"/>
                    <a:lumOff val="25000"/>
                  </a:schemeClr>
                </a:solidFill>
                <a:latin typeface="Times New Roman" charset="0"/>
                <a:ea typeface="Times New Roman" charset="0"/>
                <a:cs typeface="Times New Roman" charset="0"/>
              </a:rPr>
              <a:t>Allemand</a:t>
            </a:r>
            <a:endParaRPr lang="sv-SE" sz="1000" b="1" dirty="0">
              <a:solidFill>
                <a:schemeClr val="tx1">
                  <a:lumMod val="75000"/>
                  <a:lumOff val="25000"/>
                </a:schemeClr>
              </a:solidFill>
              <a:latin typeface="Times New Roman" charset="0"/>
              <a:ea typeface="Times New Roman" charset="0"/>
              <a:cs typeface="Times New Roman" charset="0"/>
            </a:endParaRPr>
          </a:p>
        </p:txBody>
      </p:sp>
      <p:sp>
        <p:nvSpPr>
          <p:cNvPr id="38" name="TextBox 37"/>
          <p:cNvSpPr txBox="1"/>
          <p:nvPr/>
        </p:nvSpPr>
        <p:spPr>
          <a:xfrm>
            <a:off x="2422783" y="1802921"/>
            <a:ext cx="4435217" cy="246221"/>
          </a:xfrm>
          <a:prstGeom prst="rect">
            <a:avLst/>
          </a:prstGeom>
          <a:solidFill>
            <a:srgbClr val="4597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INFOS PERSONNELLES</a:t>
            </a:r>
            <a:endParaRPr lang="en-GB" sz="1000" b="1" dirty="0">
              <a:solidFill>
                <a:schemeClr val="bg1"/>
              </a:solidFill>
              <a:latin typeface="Times New Roman" charset="0"/>
              <a:ea typeface="Times New Roman" charset="0"/>
              <a:cs typeface="Times New Roman" charset="0"/>
            </a:endParaRPr>
          </a:p>
        </p:txBody>
      </p:sp>
      <p:sp>
        <p:nvSpPr>
          <p:cNvPr id="39" name="TextBox 38"/>
          <p:cNvSpPr txBox="1"/>
          <p:nvPr/>
        </p:nvSpPr>
        <p:spPr>
          <a:xfrm>
            <a:off x="2676632" y="2027675"/>
            <a:ext cx="3906564" cy="2092881"/>
          </a:xfrm>
          <a:prstGeom prst="rect">
            <a:avLst/>
          </a:prstGeom>
          <a:noFill/>
        </p:spPr>
        <p:txBody>
          <a:bodyPr wrap="square" rtlCol="0">
            <a:spAutoFit/>
          </a:bodyPr>
          <a:lstStyle/>
          <a:p>
            <a:pPr defTabSz="685800">
              <a:defRPr/>
            </a:pPr>
            <a:r>
              <a:rPr lang="fr-FR" sz="1000" dirty="0">
                <a:solidFill>
                  <a:schemeClr val="tx1">
                    <a:lumMod val="75000"/>
                    <a:lumOff val="25000"/>
                  </a:schemeClr>
                </a:solidFill>
                <a:latin typeface="Times New Roman" charset="0"/>
                <a:ea typeface="Times New Roman" charset="0"/>
                <a:cs typeface="Times New Roman" charset="0"/>
              </a:rPr>
              <a:t>Décrivez en quelques lignes vos compétences clés pour le poste et vos objectifs de carrière. Vous pouvez les mettre en forme à l’aide de puces ou les laisser sous forme de texte plein. </a:t>
            </a:r>
          </a:p>
          <a:p>
            <a:pPr defTabSz="685800">
              <a:defRPr/>
            </a:pPr>
            <a:endParaRPr lang="fr-FR" sz="1000" dirty="0">
              <a:solidFill>
                <a:schemeClr val="tx1">
                  <a:lumMod val="75000"/>
                  <a:lumOff val="25000"/>
                </a:schemeClr>
              </a:solidFill>
              <a:latin typeface="Times New Roman" charset="0"/>
              <a:ea typeface="Times New Roman" charset="0"/>
              <a:cs typeface="Times New Roman" charset="0"/>
            </a:endParaRPr>
          </a:p>
          <a:p>
            <a:pPr defTabSz="685800">
              <a:defRPr/>
            </a:pPr>
            <a:r>
              <a:rPr lang="fr-FR" sz="1000" dirty="0" err="1">
                <a:solidFill>
                  <a:schemeClr val="tx1">
                    <a:lumMod val="75000"/>
                    <a:lumOff val="25000"/>
                  </a:schemeClr>
                </a:solidFill>
                <a:latin typeface="Times New Roman" charset="0"/>
                <a:ea typeface="Times New Roman" charset="0"/>
                <a:cs typeface="Times New Roman" charset="0"/>
              </a:rPr>
              <a:t>Lorem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ipsum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dolor</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sit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amet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consectetur</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adipiscing</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elit</a:t>
            </a:r>
            <a:r>
              <a:rPr lang="fr-FR" sz="1000" dirty="0">
                <a:solidFill>
                  <a:schemeClr val="tx1">
                    <a:lumMod val="75000"/>
                    <a:lumOff val="25000"/>
                  </a:schemeClr>
                </a:solidFill>
                <a:latin typeface="Times New Roman" charset="0"/>
                <a:ea typeface="Times New Roman" charset="0"/>
                <a:cs typeface="Times New Roman" charset="0"/>
              </a:rPr>
              <a:t>. Nam id </a:t>
            </a:r>
            <a:r>
              <a:rPr lang="fr-FR" sz="1000" dirty="0" err="1">
                <a:solidFill>
                  <a:schemeClr val="tx1">
                    <a:lumMod val="75000"/>
                    <a:lumOff val="25000"/>
                  </a:schemeClr>
                </a:solidFill>
                <a:latin typeface="Times New Roman" charset="0"/>
                <a:ea typeface="Times New Roman" charset="0"/>
                <a:cs typeface="Times New Roman" charset="0"/>
              </a:rPr>
              <a:t>mauris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convallis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imperdiet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justo</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fermentum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porttitor</a:t>
            </a:r>
            <a:r>
              <a:rPr lang="fr-FR" sz="1000" dirty="0">
                <a:solidFill>
                  <a:schemeClr val="tx1">
                    <a:lumMod val="75000"/>
                    <a:lumOff val="25000"/>
                  </a:schemeClr>
                </a:solidFill>
                <a:latin typeface="Times New Roman" charset="0"/>
                <a:ea typeface="Times New Roman" charset="0"/>
                <a:cs typeface="Times New Roman" charset="0"/>
              </a:rPr>
              <a:t> mi. Sed nec </a:t>
            </a:r>
            <a:r>
              <a:rPr lang="fr-FR" sz="1000" dirty="0" err="1">
                <a:solidFill>
                  <a:schemeClr val="tx1">
                    <a:lumMod val="75000"/>
                    <a:lumOff val="25000"/>
                  </a:schemeClr>
                </a:solidFill>
                <a:latin typeface="Times New Roman" charset="0"/>
                <a:ea typeface="Times New Roman" charset="0"/>
                <a:cs typeface="Times New Roman" charset="0"/>
              </a:rPr>
              <a:t>purus</a:t>
            </a:r>
            <a:r>
              <a:rPr lang="fr-FR" sz="1000" dirty="0">
                <a:solidFill>
                  <a:schemeClr val="tx1">
                    <a:lumMod val="75000"/>
                    <a:lumOff val="25000"/>
                  </a:schemeClr>
                </a:solidFill>
                <a:latin typeface="Times New Roman" charset="0"/>
                <a:ea typeface="Times New Roman" charset="0"/>
                <a:cs typeface="Times New Roman" charset="0"/>
              </a:rPr>
              <a:t> nec libero </a:t>
            </a:r>
            <a:r>
              <a:rPr lang="fr-FR" sz="1000" dirty="0" err="1">
                <a:solidFill>
                  <a:schemeClr val="tx1">
                    <a:lumMod val="75000"/>
                    <a:lumOff val="25000"/>
                  </a:schemeClr>
                </a:solidFill>
                <a:latin typeface="Times New Roman" charset="0"/>
                <a:ea typeface="Times New Roman" charset="0"/>
                <a:cs typeface="Times New Roman" charset="0"/>
              </a:rPr>
              <a:t>tincidunt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aliquam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Pellentesque</a:t>
            </a:r>
            <a:r>
              <a:rPr lang="fr-FR" sz="1000" dirty="0">
                <a:solidFill>
                  <a:schemeClr val="tx1">
                    <a:lumMod val="75000"/>
                    <a:lumOff val="25000"/>
                  </a:schemeClr>
                </a:solidFill>
                <a:latin typeface="Times New Roman" charset="0"/>
                <a:ea typeface="Times New Roman" charset="0"/>
                <a:cs typeface="Times New Roman" charset="0"/>
              </a:rPr>
              <a:t> habitant </a:t>
            </a:r>
            <a:r>
              <a:rPr lang="fr-FR" sz="1000" dirty="0" err="1">
                <a:solidFill>
                  <a:schemeClr val="tx1">
                    <a:lumMod val="75000"/>
                    <a:lumOff val="25000"/>
                  </a:schemeClr>
                </a:solidFill>
                <a:latin typeface="Times New Roman" charset="0"/>
                <a:ea typeface="Times New Roman" charset="0"/>
                <a:cs typeface="Times New Roman" charset="0"/>
              </a:rPr>
              <a:t>morbi</a:t>
            </a:r>
            <a:r>
              <a:rPr lang="fr-FR" sz="1000" dirty="0">
                <a:solidFill>
                  <a:schemeClr val="tx1">
                    <a:lumMod val="75000"/>
                    <a:lumOff val="25000"/>
                  </a:schemeClr>
                </a:solidFill>
                <a:latin typeface="Times New Roman" charset="0"/>
                <a:ea typeface="Times New Roman" charset="0"/>
                <a:cs typeface="Times New Roman" charset="0"/>
              </a:rPr>
              <a:t> tristique </a:t>
            </a:r>
            <a:r>
              <a:rPr lang="fr-FR" sz="1000" dirty="0" err="1">
                <a:solidFill>
                  <a:schemeClr val="tx1">
                    <a:lumMod val="75000"/>
                    <a:lumOff val="25000"/>
                  </a:schemeClr>
                </a:solidFill>
                <a:latin typeface="Times New Roman" charset="0"/>
                <a:ea typeface="Times New Roman" charset="0"/>
                <a:cs typeface="Times New Roman" charset="0"/>
              </a:rPr>
              <a:t>senectus</a:t>
            </a:r>
            <a:r>
              <a:rPr lang="fr-FR" sz="1000" dirty="0">
                <a:solidFill>
                  <a:schemeClr val="tx1">
                    <a:lumMod val="75000"/>
                    <a:lumOff val="25000"/>
                  </a:schemeClr>
                </a:solidFill>
                <a:latin typeface="Times New Roman" charset="0"/>
                <a:ea typeface="Times New Roman" charset="0"/>
                <a:cs typeface="Times New Roman" charset="0"/>
              </a:rPr>
              <a:t> et </a:t>
            </a:r>
            <a:r>
              <a:rPr lang="fr-FR" sz="1000" dirty="0" err="1">
                <a:solidFill>
                  <a:schemeClr val="tx1">
                    <a:lumMod val="75000"/>
                    <a:lumOff val="25000"/>
                  </a:schemeClr>
                </a:solidFill>
                <a:latin typeface="Times New Roman" charset="0"/>
                <a:ea typeface="Times New Roman" charset="0"/>
                <a:cs typeface="Times New Roman" charset="0"/>
              </a:rPr>
              <a:t>netus</a:t>
            </a:r>
            <a:r>
              <a:rPr lang="fr-FR" sz="1000" dirty="0">
                <a:solidFill>
                  <a:schemeClr val="tx1">
                    <a:lumMod val="75000"/>
                    <a:lumOff val="25000"/>
                  </a:schemeClr>
                </a:solidFill>
                <a:latin typeface="Times New Roman" charset="0"/>
                <a:ea typeface="Times New Roman" charset="0"/>
                <a:cs typeface="Times New Roman" charset="0"/>
              </a:rPr>
              <a:t> et </a:t>
            </a:r>
            <a:r>
              <a:rPr lang="fr-FR" sz="1000" dirty="0" err="1">
                <a:solidFill>
                  <a:schemeClr val="tx1">
                    <a:lumMod val="75000"/>
                    <a:lumOff val="25000"/>
                  </a:schemeClr>
                </a:solidFill>
                <a:latin typeface="Times New Roman" charset="0"/>
                <a:ea typeface="Times New Roman" charset="0"/>
                <a:cs typeface="Times New Roman" charset="0"/>
              </a:rPr>
              <a:t>malesuada</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fames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ac</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turpis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egestas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Nullam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iaculis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gravida</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enim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placerat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ullamcorper</a:t>
            </a:r>
            <a:r>
              <a:rPr lang="fr-FR" sz="1000" dirty="0">
                <a:solidFill>
                  <a:schemeClr val="tx1">
                    <a:lumMod val="75000"/>
                    <a:lumOff val="25000"/>
                  </a:schemeClr>
                </a:solidFill>
                <a:latin typeface="Times New Roman" charset="0"/>
                <a:ea typeface="Times New Roman" charset="0"/>
                <a:cs typeface="Times New Roman" charset="0"/>
              </a:rPr>
              <a:t>. </a:t>
            </a:r>
          </a:p>
          <a:p>
            <a:pPr defTabSz="685800">
              <a:defRPr/>
            </a:pPr>
            <a:endParaRPr lang="fr-FR" sz="1000" dirty="0">
              <a:solidFill>
                <a:schemeClr val="tx1">
                  <a:lumMod val="75000"/>
                  <a:lumOff val="25000"/>
                </a:schemeClr>
              </a:solidFill>
              <a:latin typeface="Times New Roman" charset="0"/>
              <a:ea typeface="Times New Roman" charset="0"/>
              <a:cs typeface="Times New Roman" charset="0"/>
            </a:endParaRPr>
          </a:p>
          <a:p>
            <a:pPr defTabSz="685800">
              <a:defRPr/>
            </a:pPr>
            <a:r>
              <a:rPr lang="fr-FR" sz="1000" dirty="0" err="1">
                <a:solidFill>
                  <a:schemeClr val="tx1">
                    <a:lumMod val="75000"/>
                    <a:lumOff val="25000"/>
                  </a:schemeClr>
                </a:solidFill>
                <a:latin typeface="Times New Roman" charset="0"/>
                <a:ea typeface="Times New Roman" charset="0"/>
                <a:cs typeface="Times New Roman" charset="0"/>
              </a:rPr>
              <a:t>Lorem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ipsum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dolor</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sit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amet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consectetur</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adipiscing</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elit</a:t>
            </a:r>
            <a:r>
              <a:rPr lang="fr-FR" sz="1000" dirty="0">
                <a:solidFill>
                  <a:schemeClr val="tx1">
                    <a:lumMod val="75000"/>
                    <a:lumOff val="25000"/>
                  </a:schemeClr>
                </a:solidFill>
                <a:latin typeface="Times New Roman" charset="0"/>
                <a:ea typeface="Times New Roman" charset="0"/>
                <a:cs typeface="Times New Roman" charset="0"/>
              </a:rPr>
              <a:t>. Nam id </a:t>
            </a:r>
            <a:r>
              <a:rPr lang="fr-FR" sz="1000" dirty="0" err="1">
                <a:solidFill>
                  <a:schemeClr val="tx1">
                    <a:lumMod val="75000"/>
                    <a:lumOff val="25000"/>
                  </a:schemeClr>
                </a:solidFill>
                <a:latin typeface="Times New Roman" charset="0"/>
                <a:ea typeface="Times New Roman" charset="0"/>
                <a:cs typeface="Times New Roman" charset="0"/>
              </a:rPr>
              <a:t>mauris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convallis</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imperdiet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justo</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fermentum</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porttitor</a:t>
            </a:r>
            <a:r>
              <a:rPr lang="fr-FR" sz="1000" dirty="0">
                <a:solidFill>
                  <a:schemeClr val="tx1">
                    <a:lumMod val="75000"/>
                    <a:lumOff val="25000"/>
                  </a:schemeClr>
                </a:solidFill>
                <a:latin typeface="Times New Roman" charset="0"/>
                <a:ea typeface="Times New Roman" charset="0"/>
                <a:cs typeface="Times New Roman" charset="0"/>
              </a:rPr>
              <a:t> mi. Sed nec </a:t>
            </a:r>
            <a:r>
              <a:rPr lang="fr-FR" sz="1000" dirty="0" err="1">
                <a:solidFill>
                  <a:schemeClr val="tx1">
                    <a:lumMod val="75000"/>
                    <a:lumOff val="25000"/>
                  </a:schemeClr>
                </a:solidFill>
                <a:latin typeface="Times New Roman" charset="0"/>
                <a:ea typeface="Times New Roman" charset="0"/>
                <a:cs typeface="Times New Roman" charset="0"/>
              </a:rPr>
              <a:t>purus</a:t>
            </a:r>
            <a:r>
              <a:rPr lang="fr-FR" sz="1000" dirty="0">
                <a:solidFill>
                  <a:schemeClr val="tx1">
                    <a:lumMod val="75000"/>
                    <a:lumOff val="25000"/>
                  </a:schemeClr>
                </a:solidFill>
                <a:latin typeface="Times New Roman" charset="0"/>
                <a:ea typeface="Times New Roman" charset="0"/>
                <a:cs typeface="Times New Roman" charset="0"/>
              </a:rPr>
              <a:t> nec libero </a:t>
            </a:r>
            <a:r>
              <a:rPr lang="fr-FR" sz="1000" dirty="0" err="1">
                <a:solidFill>
                  <a:schemeClr val="tx1">
                    <a:lumMod val="75000"/>
                    <a:lumOff val="25000"/>
                  </a:schemeClr>
                </a:solidFill>
                <a:latin typeface="Times New Roman" charset="0"/>
                <a:ea typeface="Times New Roman" charset="0"/>
                <a:cs typeface="Times New Roman" charset="0"/>
              </a:rPr>
              <a:t>tincidunt</a:t>
            </a:r>
            <a:r>
              <a:rPr lang="fr-FR" sz="1000" dirty="0">
                <a:solidFill>
                  <a:schemeClr val="tx1">
                    <a:lumMod val="75000"/>
                    <a:lumOff val="25000"/>
                  </a:schemeClr>
                </a:solidFill>
                <a:latin typeface="Times New Roman" charset="0"/>
                <a:ea typeface="Times New Roman" charset="0"/>
                <a:cs typeface="Times New Roman" charset="0"/>
              </a:rPr>
              <a:t> </a:t>
            </a:r>
            <a:r>
              <a:rPr lang="fr-FR" sz="1000" dirty="0" err="1">
                <a:solidFill>
                  <a:schemeClr val="tx1">
                    <a:lumMod val="75000"/>
                    <a:lumOff val="25000"/>
                  </a:schemeClr>
                </a:solidFill>
                <a:latin typeface="Times New Roman" charset="0"/>
                <a:ea typeface="Times New Roman" charset="0"/>
                <a:cs typeface="Times New Roman" charset="0"/>
              </a:rPr>
              <a:t>aliquam</a:t>
            </a:r>
            <a:r>
              <a:rPr lang="fr-FR" sz="1000" dirty="0">
                <a:solidFill>
                  <a:schemeClr val="tx1">
                    <a:lumMod val="75000"/>
                    <a:lumOff val="25000"/>
                  </a:schemeClr>
                </a:solidFill>
                <a:latin typeface="Times New Roman" charset="0"/>
                <a:ea typeface="Times New Roman" charset="0"/>
                <a:cs typeface="Times New Roman" charset="0"/>
              </a:rPr>
              <a:t>. </a:t>
            </a:r>
          </a:p>
        </p:txBody>
      </p:sp>
      <p:sp>
        <p:nvSpPr>
          <p:cNvPr id="40" name="TextBox 39"/>
          <p:cNvSpPr txBox="1"/>
          <p:nvPr/>
        </p:nvSpPr>
        <p:spPr>
          <a:xfrm>
            <a:off x="2422783" y="4325026"/>
            <a:ext cx="4435217" cy="246221"/>
          </a:xfrm>
          <a:prstGeom prst="rect">
            <a:avLst/>
          </a:prstGeom>
          <a:solidFill>
            <a:srgbClr val="4597AF"/>
          </a:solidFill>
        </p:spPr>
        <p:txBody>
          <a:bodyPr wrap="square" rtlCol="0">
            <a:spAutoFit/>
          </a:bodyPr>
          <a:lstStyle/>
          <a:p>
            <a:pPr algn="ctr"/>
            <a:r>
              <a:rPr lang="en-US" sz="1000" b="1" dirty="0">
                <a:solidFill>
                  <a:schemeClr val="bg1"/>
                </a:solidFill>
                <a:latin typeface="Times New Roman" charset="0"/>
                <a:ea typeface="Times New Roman" charset="0"/>
                <a:cs typeface="Times New Roman" charset="0"/>
              </a:rPr>
              <a:t>PROFESSIONAL EXPERIENCE</a:t>
            </a:r>
            <a:endParaRPr lang="en-GB" sz="1000" b="1" dirty="0">
              <a:solidFill>
                <a:schemeClr val="bg1"/>
              </a:solidFill>
              <a:latin typeface="Times New Roman" charset="0"/>
              <a:ea typeface="Times New Roman" charset="0"/>
              <a:cs typeface="Times New Roman" charset="0"/>
            </a:endParaRPr>
          </a:p>
        </p:txBody>
      </p:sp>
      <p:sp>
        <p:nvSpPr>
          <p:cNvPr id="41" name="TextBox 40"/>
          <p:cNvSpPr txBox="1"/>
          <p:nvPr/>
        </p:nvSpPr>
        <p:spPr>
          <a:xfrm>
            <a:off x="2676632" y="4554607"/>
            <a:ext cx="3906564" cy="4555093"/>
          </a:xfrm>
          <a:prstGeom prst="rect">
            <a:avLst/>
          </a:prstGeom>
          <a:noFill/>
        </p:spPr>
        <p:txBody>
          <a:bodyPr wrap="square" rtlCol="0">
            <a:spAutoFit/>
          </a:bodyPr>
          <a:lstStyle/>
          <a:p>
            <a:pPr algn="just"/>
            <a:r>
              <a:rPr lang="en-US" sz="1000" b="1" dirty="0">
                <a:solidFill>
                  <a:schemeClr val="tx1">
                    <a:lumMod val="75000"/>
                    <a:lumOff val="25000"/>
                  </a:schemeClr>
                </a:solidFill>
                <a:latin typeface="Times New Roman" charset="0"/>
                <a:ea typeface="Times New Roman" charset="0"/>
                <a:cs typeface="Times New Roman" charset="0"/>
              </a:rPr>
              <a:t>TITRE DU POSTE</a:t>
            </a:r>
          </a:p>
          <a:p>
            <a:pPr algn="just"/>
            <a:r>
              <a:rPr lang="en-US" sz="1000" b="1" dirty="0">
                <a:solidFill>
                  <a:schemeClr val="tx1">
                    <a:lumMod val="75000"/>
                    <a:lumOff val="25000"/>
                  </a:schemeClr>
                </a:solidFill>
                <a:latin typeface="Times New Roman" charset="0"/>
                <a:ea typeface="Times New Roman" charset="0"/>
                <a:cs typeface="Times New Roman" charset="0"/>
              </a:rPr>
              <a:t>2011 - 2012</a:t>
            </a: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Times New Roman" charset="0"/>
              <a:ea typeface="Times New Roman" charset="0"/>
              <a:cs typeface="Times New Roman" charset="0"/>
            </a:endParaRPr>
          </a:p>
          <a:p>
            <a:pPr algn="just"/>
            <a:r>
              <a:rPr lang="en-US" sz="1000" b="1" dirty="0">
                <a:solidFill>
                  <a:schemeClr val="tx1">
                    <a:lumMod val="75000"/>
                    <a:lumOff val="25000"/>
                  </a:schemeClr>
                </a:solidFill>
                <a:latin typeface="Times New Roman" charset="0"/>
                <a:ea typeface="Times New Roman" charset="0"/>
                <a:cs typeface="Times New Roman" charset="0"/>
              </a:rPr>
              <a:t>TITRE DU POSTE</a:t>
            </a:r>
          </a:p>
          <a:p>
            <a:pPr algn="just"/>
            <a:r>
              <a:rPr lang="en-US" sz="1000" b="1" dirty="0">
                <a:solidFill>
                  <a:schemeClr val="tx1">
                    <a:lumMod val="75000"/>
                    <a:lumOff val="25000"/>
                  </a:schemeClr>
                </a:solidFill>
                <a:latin typeface="Times New Roman" charset="0"/>
                <a:ea typeface="Times New Roman" charset="0"/>
                <a:cs typeface="Times New Roman" charset="0"/>
              </a:rPr>
              <a:t>2012 – 2013</a:t>
            </a:r>
          </a:p>
          <a:p>
            <a:pPr algn="just">
              <a:spcBef>
                <a:spcPts val="300"/>
              </a:spcBef>
            </a:pPr>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spcBef>
                <a:spcPts val="300"/>
              </a:spcBef>
            </a:pPr>
            <a:endParaRPr lang="fr-FR" sz="1000" dirty="0">
              <a:solidFill>
                <a:schemeClr val="tx1">
                  <a:lumMod val="50000"/>
                  <a:lumOff val="50000"/>
                </a:schemeClr>
              </a:solidFill>
              <a:latin typeface="Times New Roman" charset="0"/>
              <a:ea typeface="Times New Roman" charset="0"/>
              <a:cs typeface="Times New Roman" charset="0"/>
            </a:endParaRPr>
          </a:p>
          <a:p>
            <a:pPr algn="just"/>
            <a:r>
              <a:rPr lang="en-US" sz="1000" b="1" dirty="0">
                <a:solidFill>
                  <a:schemeClr val="tx1">
                    <a:lumMod val="75000"/>
                    <a:lumOff val="25000"/>
                  </a:schemeClr>
                </a:solidFill>
                <a:latin typeface="Times New Roman" charset="0"/>
                <a:ea typeface="Times New Roman" charset="0"/>
                <a:cs typeface="Times New Roman" charset="0"/>
              </a:rPr>
              <a:t>TITRE DU POSTE</a:t>
            </a:r>
          </a:p>
          <a:p>
            <a:pPr algn="just"/>
            <a:r>
              <a:rPr lang="en-US" sz="1000" b="1" dirty="0">
                <a:solidFill>
                  <a:schemeClr val="tx1">
                    <a:lumMod val="75000"/>
                    <a:lumOff val="25000"/>
                  </a:schemeClr>
                </a:solidFill>
                <a:latin typeface="Times New Roman" charset="0"/>
                <a:ea typeface="Times New Roman" charset="0"/>
                <a:cs typeface="Times New Roman" charset="0"/>
              </a:rPr>
              <a:t>2013 - 2015</a:t>
            </a:r>
          </a:p>
          <a:p>
            <a:pPr algn="just"/>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endParaRPr lang="fr-FR" sz="1000" dirty="0">
              <a:solidFill>
                <a:schemeClr val="tx1">
                  <a:lumMod val="50000"/>
                  <a:lumOff val="50000"/>
                </a:schemeClr>
              </a:solidFill>
              <a:latin typeface="Times New Roman" charset="0"/>
              <a:ea typeface="Times New Roman" charset="0"/>
              <a:cs typeface="Times New Roman" charset="0"/>
            </a:endParaRPr>
          </a:p>
          <a:p>
            <a:pPr algn="just"/>
            <a:r>
              <a:rPr lang="en-US" sz="1000" b="1" dirty="0">
                <a:solidFill>
                  <a:schemeClr val="tx1">
                    <a:lumMod val="75000"/>
                    <a:lumOff val="25000"/>
                  </a:schemeClr>
                </a:solidFill>
                <a:latin typeface="Times New Roman" charset="0"/>
                <a:ea typeface="Times New Roman" charset="0"/>
                <a:cs typeface="Times New Roman" charset="0"/>
              </a:rPr>
              <a:t>TITRE DU POSTE</a:t>
            </a:r>
          </a:p>
          <a:p>
            <a:pPr algn="just"/>
            <a:r>
              <a:rPr lang="en-US" sz="1000" b="1" dirty="0">
                <a:solidFill>
                  <a:schemeClr val="tx1">
                    <a:lumMod val="75000"/>
                    <a:lumOff val="25000"/>
                  </a:schemeClr>
                </a:solidFill>
                <a:latin typeface="Times New Roman" charset="0"/>
                <a:ea typeface="Times New Roman" charset="0"/>
                <a:cs typeface="Times New Roman" charset="0"/>
              </a:rPr>
              <a:t>2015 - PRESENT</a:t>
            </a:r>
          </a:p>
          <a:p>
            <a:pPr algn="just"/>
            <a:r>
              <a:rPr lang="fr-FR" sz="1000" dirty="0">
                <a:solidFill>
                  <a:schemeClr val="tx1">
                    <a:lumMod val="50000"/>
                    <a:lumOff val="50000"/>
                  </a:schemeClr>
                </a:solidFill>
                <a:latin typeface="Times New Roman" charset="0"/>
                <a:ea typeface="Times New Roman" charset="0"/>
                <a:cs typeface="Times New Roman" charset="0"/>
              </a:rPr>
              <a:t>Décrivez ici les fonctions que vous avez occupé. Décrivez également vos missions, le nombre de personne que vous avez encadrez et si vous le pouvez essayé d’inscrire les résultats que vous avez obtenus, n’hésitez pas à les quantifier. </a:t>
            </a:r>
          </a:p>
          <a:p>
            <a:pPr algn="just"/>
            <a:endParaRPr lang="en-US" sz="1000" dirty="0">
              <a:solidFill>
                <a:schemeClr val="tx1">
                  <a:lumMod val="75000"/>
                  <a:lumOff val="25000"/>
                </a:schemeClr>
              </a:solidFill>
              <a:latin typeface="Times New Roman" charset="0"/>
              <a:ea typeface="Times New Roman" charset="0"/>
              <a:cs typeface="Times New Roman" charset="0"/>
            </a:endParaRPr>
          </a:p>
        </p:txBody>
      </p:sp>
      <p:sp>
        <p:nvSpPr>
          <p:cNvPr id="24" name="Rectangle 23"/>
          <p:cNvSpPr/>
          <p:nvPr/>
        </p:nvSpPr>
        <p:spPr>
          <a:xfrm>
            <a:off x="1171860" y="6689550"/>
            <a:ext cx="971633" cy="66907"/>
          </a:xfrm>
          <a:prstGeom prst="rect">
            <a:avLst/>
          </a:prstGeom>
          <a:solidFill>
            <a:srgbClr val="45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5" name="Rectangle 44"/>
          <p:cNvSpPr/>
          <p:nvPr/>
        </p:nvSpPr>
        <p:spPr>
          <a:xfrm>
            <a:off x="1171861" y="6839810"/>
            <a:ext cx="971633" cy="66907"/>
          </a:xfrm>
          <a:prstGeom prst="rect">
            <a:avLst/>
          </a:prstGeom>
          <a:solidFill>
            <a:srgbClr val="45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6" name="Rectangle 45"/>
          <p:cNvSpPr/>
          <p:nvPr/>
        </p:nvSpPr>
        <p:spPr>
          <a:xfrm>
            <a:off x="1163519" y="6992165"/>
            <a:ext cx="971633" cy="66907"/>
          </a:xfrm>
          <a:prstGeom prst="rect">
            <a:avLst/>
          </a:prstGeom>
          <a:solidFill>
            <a:srgbClr val="45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7" name="Rectangle 46"/>
          <p:cNvSpPr/>
          <p:nvPr/>
        </p:nvSpPr>
        <p:spPr>
          <a:xfrm>
            <a:off x="1163518" y="7144520"/>
            <a:ext cx="971633" cy="66907"/>
          </a:xfrm>
          <a:prstGeom prst="rect">
            <a:avLst/>
          </a:prstGeom>
          <a:solidFill>
            <a:srgbClr val="45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8" name="Rectangle 47"/>
          <p:cNvSpPr/>
          <p:nvPr/>
        </p:nvSpPr>
        <p:spPr>
          <a:xfrm>
            <a:off x="1163518" y="7290910"/>
            <a:ext cx="971633" cy="66907"/>
          </a:xfrm>
          <a:prstGeom prst="rect">
            <a:avLst/>
          </a:prstGeom>
          <a:solidFill>
            <a:srgbClr val="4597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49" name="Rectangle 48"/>
          <p:cNvSpPr/>
          <p:nvPr/>
        </p:nvSpPr>
        <p:spPr>
          <a:xfrm>
            <a:off x="1158975" y="7724778"/>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0" name="Rectangle 49"/>
          <p:cNvSpPr/>
          <p:nvPr/>
        </p:nvSpPr>
        <p:spPr>
          <a:xfrm>
            <a:off x="1158976" y="7875038"/>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1" name="Rectangle 50"/>
          <p:cNvSpPr/>
          <p:nvPr/>
        </p:nvSpPr>
        <p:spPr>
          <a:xfrm>
            <a:off x="1150634" y="8027393"/>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2" name="Rectangle 51"/>
          <p:cNvSpPr/>
          <p:nvPr/>
        </p:nvSpPr>
        <p:spPr>
          <a:xfrm>
            <a:off x="1150633" y="8179748"/>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3" name="Rectangle 52"/>
          <p:cNvSpPr/>
          <p:nvPr/>
        </p:nvSpPr>
        <p:spPr>
          <a:xfrm>
            <a:off x="1150633" y="8326138"/>
            <a:ext cx="971633" cy="66907"/>
          </a:xfrm>
          <a:prstGeom prst="rect">
            <a:avLst/>
          </a:prstGeom>
          <a:solidFill>
            <a:srgbClr val="5E99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5" name="Rectangle 54"/>
          <p:cNvSpPr/>
          <p:nvPr/>
        </p:nvSpPr>
        <p:spPr>
          <a:xfrm>
            <a:off x="1171859" y="6840453"/>
            <a:ext cx="771241" cy="66264"/>
          </a:xfrm>
          <a:prstGeom prst="rect">
            <a:avLst/>
          </a:prstGeom>
          <a:pattFill prst="dkUpDiag">
            <a:fgClr>
              <a:srgbClr val="4597A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7" name="Rectangle 56"/>
          <p:cNvSpPr/>
          <p:nvPr/>
        </p:nvSpPr>
        <p:spPr>
          <a:xfrm>
            <a:off x="1158975" y="6992686"/>
            <a:ext cx="695225" cy="68481"/>
          </a:xfrm>
          <a:prstGeom prst="rect">
            <a:avLst/>
          </a:prstGeom>
          <a:pattFill prst="dkUpDiag">
            <a:fgClr>
              <a:srgbClr val="4597A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8" name="Rectangle 57"/>
          <p:cNvSpPr/>
          <p:nvPr/>
        </p:nvSpPr>
        <p:spPr>
          <a:xfrm>
            <a:off x="1158975" y="7145163"/>
            <a:ext cx="771241" cy="66264"/>
          </a:xfrm>
          <a:prstGeom prst="rect">
            <a:avLst/>
          </a:prstGeom>
          <a:pattFill prst="dkUpDiag">
            <a:fgClr>
              <a:srgbClr val="4597A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59" name="Rectangle 58"/>
          <p:cNvSpPr/>
          <p:nvPr/>
        </p:nvSpPr>
        <p:spPr>
          <a:xfrm>
            <a:off x="1164302" y="7290910"/>
            <a:ext cx="912179" cy="65988"/>
          </a:xfrm>
          <a:prstGeom prst="rect">
            <a:avLst/>
          </a:prstGeom>
          <a:pattFill prst="dkUpDiag">
            <a:fgClr>
              <a:srgbClr val="4597A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0" name="Rectangle 59"/>
          <p:cNvSpPr/>
          <p:nvPr/>
        </p:nvSpPr>
        <p:spPr>
          <a:xfrm>
            <a:off x="1172005" y="6688607"/>
            <a:ext cx="695225" cy="68481"/>
          </a:xfrm>
          <a:prstGeom prst="rect">
            <a:avLst/>
          </a:prstGeom>
          <a:pattFill prst="dkUpDiag">
            <a:fgClr>
              <a:srgbClr val="4597AF"/>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1" name="Rectangle 60"/>
          <p:cNvSpPr/>
          <p:nvPr/>
        </p:nvSpPr>
        <p:spPr>
          <a:xfrm>
            <a:off x="1153646" y="7876129"/>
            <a:ext cx="771241" cy="66264"/>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2" name="Rectangle 61"/>
          <p:cNvSpPr/>
          <p:nvPr/>
        </p:nvSpPr>
        <p:spPr>
          <a:xfrm>
            <a:off x="1140762" y="8028362"/>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3" name="Rectangle 62"/>
          <p:cNvSpPr/>
          <p:nvPr/>
        </p:nvSpPr>
        <p:spPr>
          <a:xfrm>
            <a:off x="1140762" y="8180839"/>
            <a:ext cx="771241" cy="66264"/>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4" name="Rectangle 63"/>
          <p:cNvSpPr/>
          <p:nvPr/>
        </p:nvSpPr>
        <p:spPr>
          <a:xfrm>
            <a:off x="1146089" y="8326586"/>
            <a:ext cx="912179" cy="65988"/>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5" name="Rectangle 64"/>
          <p:cNvSpPr/>
          <p:nvPr/>
        </p:nvSpPr>
        <p:spPr>
          <a:xfrm>
            <a:off x="1153792" y="7724283"/>
            <a:ext cx="695225" cy="68481"/>
          </a:xfrm>
          <a:prstGeom prst="rect">
            <a:avLst/>
          </a:prstGeom>
          <a:pattFill prst="dkUpDiag">
            <a:fgClr>
              <a:srgbClr val="5E996D"/>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25" name="Ellipse 24"/>
          <p:cNvSpPr/>
          <p:nvPr/>
        </p:nvSpPr>
        <p:spPr>
          <a:xfrm>
            <a:off x="1076763" y="8914608"/>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6" name="Ellipse 65"/>
          <p:cNvSpPr/>
          <p:nvPr/>
        </p:nvSpPr>
        <p:spPr>
          <a:xfrm>
            <a:off x="1274567" y="8916862"/>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7" name="Ellipse 66"/>
          <p:cNvSpPr/>
          <p:nvPr/>
        </p:nvSpPr>
        <p:spPr>
          <a:xfrm>
            <a:off x="1475367" y="8919116"/>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8" name="Ellipse 67"/>
          <p:cNvSpPr/>
          <p:nvPr/>
        </p:nvSpPr>
        <p:spPr>
          <a:xfrm>
            <a:off x="1680850" y="8919116"/>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69" name="Ellipse 68"/>
          <p:cNvSpPr/>
          <p:nvPr/>
        </p:nvSpPr>
        <p:spPr>
          <a:xfrm>
            <a:off x="1902916" y="8919116"/>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0" name="Ellipse 69"/>
          <p:cNvSpPr/>
          <p:nvPr/>
        </p:nvSpPr>
        <p:spPr>
          <a:xfrm>
            <a:off x="1076763" y="9144774"/>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1" name="Ellipse 70"/>
          <p:cNvSpPr/>
          <p:nvPr/>
        </p:nvSpPr>
        <p:spPr>
          <a:xfrm>
            <a:off x="1274567" y="9147028"/>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2" name="Ellipse 71"/>
          <p:cNvSpPr/>
          <p:nvPr/>
        </p:nvSpPr>
        <p:spPr>
          <a:xfrm>
            <a:off x="1475367" y="9149282"/>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3" name="Ellipse 72"/>
          <p:cNvSpPr/>
          <p:nvPr/>
        </p:nvSpPr>
        <p:spPr>
          <a:xfrm>
            <a:off x="1680850" y="9149282"/>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4" name="Ellipse 73"/>
          <p:cNvSpPr/>
          <p:nvPr/>
        </p:nvSpPr>
        <p:spPr>
          <a:xfrm>
            <a:off x="1902916" y="9149282"/>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5" name="Ellipse 74"/>
          <p:cNvSpPr/>
          <p:nvPr/>
        </p:nvSpPr>
        <p:spPr>
          <a:xfrm>
            <a:off x="1076763" y="9374940"/>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6" name="Ellipse 75"/>
          <p:cNvSpPr/>
          <p:nvPr/>
        </p:nvSpPr>
        <p:spPr>
          <a:xfrm>
            <a:off x="1274567" y="9377194"/>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7" name="Ellipse 76"/>
          <p:cNvSpPr/>
          <p:nvPr/>
        </p:nvSpPr>
        <p:spPr>
          <a:xfrm>
            <a:off x="1475367" y="9379448"/>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8" name="Ellipse 77"/>
          <p:cNvSpPr/>
          <p:nvPr/>
        </p:nvSpPr>
        <p:spPr>
          <a:xfrm>
            <a:off x="1680850" y="9379448"/>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79" name="Ellipse 78"/>
          <p:cNvSpPr/>
          <p:nvPr/>
        </p:nvSpPr>
        <p:spPr>
          <a:xfrm>
            <a:off x="1902916" y="9379448"/>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0" name="Ellipse 79"/>
          <p:cNvSpPr/>
          <p:nvPr/>
        </p:nvSpPr>
        <p:spPr>
          <a:xfrm>
            <a:off x="1076863" y="9587443"/>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1" name="Ellipse 80"/>
          <p:cNvSpPr/>
          <p:nvPr/>
        </p:nvSpPr>
        <p:spPr>
          <a:xfrm>
            <a:off x="1274667" y="9589697"/>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2" name="Ellipse 81"/>
          <p:cNvSpPr/>
          <p:nvPr/>
        </p:nvSpPr>
        <p:spPr>
          <a:xfrm>
            <a:off x="1475467" y="9591951"/>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3" name="Ellipse 82"/>
          <p:cNvSpPr/>
          <p:nvPr/>
        </p:nvSpPr>
        <p:spPr>
          <a:xfrm>
            <a:off x="1680950" y="9591951"/>
            <a:ext cx="146050" cy="1460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sp>
        <p:nvSpPr>
          <p:cNvPr id="84" name="Ellipse 83"/>
          <p:cNvSpPr/>
          <p:nvPr/>
        </p:nvSpPr>
        <p:spPr>
          <a:xfrm>
            <a:off x="1903016" y="9591951"/>
            <a:ext cx="146050" cy="1460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atin typeface="Times New Roman" charset="0"/>
              <a:ea typeface="Times New Roman" charset="0"/>
              <a:cs typeface="Times New Roman" charset="0"/>
            </a:endParaRPr>
          </a:p>
        </p:txBody>
      </p:sp>
      <p:pic>
        <p:nvPicPr>
          <p:cNvPr id="2" name="Image 1"/>
          <p:cNvPicPr>
            <a:picLocks noChangeAspect="1"/>
          </p:cNvPicPr>
          <p:nvPr/>
        </p:nvPicPr>
        <p:blipFill rotWithShape="1">
          <a:blip r:embed="rId6">
            <a:extLst>
              <a:ext uri="{28A0092B-C50C-407E-A947-70E740481C1C}">
                <a14:useLocalDpi xmlns:a14="http://schemas.microsoft.com/office/drawing/2010/main" val="0"/>
              </a:ext>
            </a:extLst>
          </a:blip>
          <a:srcRect l="13888" r="20623"/>
          <a:stretch/>
        </p:blipFill>
        <p:spPr>
          <a:xfrm>
            <a:off x="405606" y="154190"/>
            <a:ext cx="1506397" cy="1535291"/>
          </a:xfrm>
          <a:prstGeom prst="ellipse">
            <a:avLst/>
          </a:prstGeom>
          <a:ln>
            <a:solidFill>
              <a:srgbClr val="00B0F0"/>
            </a:solidFill>
          </a:ln>
        </p:spPr>
      </p:pic>
      <p:cxnSp>
        <p:nvCxnSpPr>
          <p:cNvPr id="21" name="Connecteur droit 20"/>
          <p:cNvCxnSpPr/>
          <p:nvPr/>
        </p:nvCxnSpPr>
        <p:spPr>
          <a:xfrm>
            <a:off x="2407793" y="2064132"/>
            <a:ext cx="0" cy="2202818"/>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85" name="Connecteur droit 84"/>
          <p:cNvCxnSpPr/>
          <p:nvPr/>
        </p:nvCxnSpPr>
        <p:spPr>
          <a:xfrm>
            <a:off x="2419658" y="4636992"/>
            <a:ext cx="0" cy="5269008"/>
          </a:xfrm>
          <a:prstGeom prst="line">
            <a:avLst/>
          </a:prstGeom>
          <a:ln>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8821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342901" y="598489"/>
            <a:ext cx="6172200" cy="8672319"/>
          </a:xfrm>
        </p:spPr>
        <p:txBody>
          <a:bodyPr>
            <a:normAutofit fontScale="475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67"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67" dirty="0">
                <a:solidFill>
                  <a:schemeClr val="tx1">
                    <a:lumMod val="50000"/>
                    <a:lumOff val="50000"/>
                  </a:schemeClr>
                </a:solidFill>
              </a:rPr>
            </a:br>
            <a:r>
              <a:rPr lang="fr-FR" sz="2267" dirty="0" err="1">
                <a:solidFill>
                  <a:schemeClr val="tx1">
                    <a:lumMod val="50000"/>
                    <a:lumOff val="50000"/>
                  </a:schemeClr>
                </a:solidFill>
              </a:rPr>
              <a:t>Disclaimer</a:t>
            </a:r>
            <a:r>
              <a:rPr lang="fr-FR" sz="2267" dirty="0">
                <a:solidFill>
                  <a:schemeClr val="tx1">
                    <a:lumMod val="50000"/>
                    <a:lumOff val="50000"/>
                  </a:schemeClr>
                </a:solidFill>
              </a:rPr>
              <a:t> : Les modèles disponibles sur notre site fournis "en l'état" et sans garantie.</a:t>
            </a:r>
          </a:p>
          <a:p>
            <a:pPr marL="0" indent="0">
              <a:buNone/>
            </a:pPr>
            <a:endParaRPr lang="fr-FR" sz="2267" dirty="0">
              <a:solidFill>
                <a:schemeClr val="tx1">
                  <a:lumMod val="50000"/>
                  <a:lumOff val="50000"/>
                </a:schemeClr>
              </a:solidFill>
            </a:endParaRPr>
          </a:p>
          <a:p>
            <a:pPr marL="0" indent="0" algn="ctr">
              <a:buNone/>
            </a:pPr>
            <a:r>
              <a:rPr lang="fr-FR" sz="2267" dirty="0" err="1"/>
              <a:t>Créeruncv.com</a:t>
            </a:r>
            <a:r>
              <a:rPr lang="fr-FR" sz="2267" dirty="0"/>
              <a:t> est un site gratuit. </a:t>
            </a:r>
          </a:p>
        </p:txBody>
      </p:sp>
    </p:spTree>
    <p:extLst>
      <p:ext uri="{BB962C8B-B14F-4D97-AF65-F5344CB8AC3E}">
        <p14:creationId xmlns:p14="http://schemas.microsoft.com/office/powerpoint/2010/main" val="27678194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686</TotalTime>
  <Words>698</Words>
  <Application>Microsoft Macintosh PowerPoint</Application>
  <PresentationFormat>Format A4 (210 x 297 mm)</PresentationFormat>
  <Paragraphs>102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Times New Roman</vt:lpstr>
      <vt:lpstr>Office Theme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Appleseed A GRAPHIC DESIGNER</dc:title>
  <dc:creator>Yodhi</dc:creator>
  <cp:lastModifiedBy>Axel Maille</cp:lastModifiedBy>
  <cp:revision>77</cp:revision>
  <dcterms:created xsi:type="dcterms:W3CDTF">2016-06-13T19:57:38Z</dcterms:created>
  <dcterms:modified xsi:type="dcterms:W3CDTF">2020-11-18T15:17:16Z</dcterms:modified>
</cp:coreProperties>
</file>