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235A"/>
    <a:srgbClr val="FFC0C8"/>
    <a:srgbClr val="DC234D"/>
    <a:srgbClr val="C2D398"/>
    <a:srgbClr val="575757"/>
    <a:srgbClr val="8EB2D7"/>
    <a:srgbClr val="E9F5FE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4"/>
    <p:restoredTop sz="94586"/>
  </p:normalViewPr>
  <p:slideViewPr>
    <p:cSldViewPr snapToGrid="0" snapToObjects="1">
      <p:cViewPr>
        <p:scale>
          <a:sx n="155" d="100"/>
          <a:sy n="155" d="100"/>
        </p:scale>
        <p:origin x="2976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24/06/2022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leil 3"/>
          <p:cNvSpPr/>
          <p:nvPr/>
        </p:nvSpPr>
        <p:spPr>
          <a:xfrm>
            <a:off x="2323130" y="5322624"/>
            <a:ext cx="4432174" cy="4583376"/>
          </a:xfrm>
          <a:prstGeom prst="sun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092" y="-402404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31" name="Parallélogramme 30">
            <a:extLst>
              <a:ext uri="{FF2B5EF4-FFF2-40B4-BE49-F238E27FC236}">
                <a16:creationId xmlns:a16="http://schemas.microsoft.com/office/drawing/2014/main" id="{A4FCAF25-8484-250C-A259-F6F718F7DA07}"/>
              </a:ext>
            </a:extLst>
          </p:cNvPr>
          <p:cNvSpPr/>
          <p:nvPr/>
        </p:nvSpPr>
        <p:spPr>
          <a:xfrm>
            <a:off x="3649980" y="0"/>
            <a:ext cx="1532255" cy="2135505"/>
          </a:xfrm>
          <a:prstGeom prst="parallelogram">
            <a:avLst>
              <a:gd name="adj" fmla="val 6149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32" name="Parallélogramme 31">
            <a:extLst>
              <a:ext uri="{FF2B5EF4-FFF2-40B4-BE49-F238E27FC236}">
                <a16:creationId xmlns:a16="http://schemas.microsoft.com/office/drawing/2014/main" id="{24366050-9AB2-672D-CAAB-F922BE60527D}"/>
              </a:ext>
            </a:extLst>
          </p:cNvPr>
          <p:cNvSpPr/>
          <p:nvPr/>
        </p:nvSpPr>
        <p:spPr>
          <a:xfrm>
            <a:off x="4638675" y="10160"/>
            <a:ext cx="1532255" cy="2135505"/>
          </a:xfrm>
          <a:prstGeom prst="parallelogram">
            <a:avLst>
              <a:gd name="adj" fmla="val 6149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34" name="Parallélogramme 33">
            <a:extLst>
              <a:ext uri="{FF2B5EF4-FFF2-40B4-BE49-F238E27FC236}">
                <a16:creationId xmlns:a16="http://schemas.microsoft.com/office/drawing/2014/main" id="{6635961E-D60D-2076-AB52-62D696AAEF66}"/>
              </a:ext>
            </a:extLst>
          </p:cNvPr>
          <p:cNvSpPr/>
          <p:nvPr/>
        </p:nvSpPr>
        <p:spPr>
          <a:xfrm>
            <a:off x="5562600" y="10160"/>
            <a:ext cx="1532255" cy="2135505"/>
          </a:xfrm>
          <a:prstGeom prst="parallelogram">
            <a:avLst>
              <a:gd name="adj" fmla="val 6149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35" name="Parallélogramme 34">
            <a:extLst>
              <a:ext uri="{FF2B5EF4-FFF2-40B4-BE49-F238E27FC236}">
                <a16:creationId xmlns:a16="http://schemas.microsoft.com/office/drawing/2014/main" id="{D011AD97-0B7C-B190-A665-14D3CC425A4C}"/>
              </a:ext>
            </a:extLst>
          </p:cNvPr>
          <p:cNvSpPr/>
          <p:nvPr/>
        </p:nvSpPr>
        <p:spPr>
          <a:xfrm>
            <a:off x="2725420" y="0"/>
            <a:ext cx="1532255" cy="2135505"/>
          </a:xfrm>
          <a:prstGeom prst="parallelogram">
            <a:avLst>
              <a:gd name="adj" fmla="val 6149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36" name="ZoneTexte 15">
            <a:extLst>
              <a:ext uri="{FF2B5EF4-FFF2-40B4-BE49-F238E27FC236}">
                <a16:creationId xmlns:a16="http://schemas.microsoft.com/office/drawing/2014/main" id="{AAB9519A-1342-F8BC-37FE-2BDB27E66CA5}"/>
              </a:ext>
            </a:extLst>
          </p:cNvPr>
          <p:cNvSpPr txBox="1"/>
          <p:nvPr/>
        </p:nvSpPr>
        <p:spPr>
          <a:xfrm>
            <a:off x="4121959" y="1095057"/>
            <a:ext cx="2658745" cy="10229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8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Apple Chancery" panose="03020702040506060504" pitchFamily="66" charset="-79"/>
                <a:cs typeface="Apple Chancery" panose="03020702040506060504" pitchFamily="66" charset="-79"/>
              </a:rPr>
              <a:t>Titre du poste recherché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2">
            <a:extLst>
              <a:ext uri="{FF2B5EF4-FFF2-40B4-BE49-F238E27FC236}">
                <a16:creationId xmlns:a16="http://schemas.microsoft.com/office/drawing/2014/main" id="{835E3831-5713-555E-3CF7-A6E30E4E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5655" y="829945"/>
            <a:ext cx="175006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342900" lvl="0" indent="-342900">
              <a:buFont typeface="Symbol" pitchFamily="2" charset="2"/>
              <a:buChar char=""/>
            </a:pPr>
            <a:r>
              <a:rPr lang="fr-FR" sz="900" b="1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Adresse</a:t>
            </a: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900" kern="1200">
                <a:solidFill>
                  <a:srgbClr val="7F7F7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:  17 Rue de la  réussite 75012 Paris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900" b="1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Mob</a:t>
            </a: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900" kern="1200">
                <a:solidFill>
                  <a:srgbClr val="7F7F7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: 0601023004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900" b="1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Tel</a:t>
            </a: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900" kern="1200">
                <a:solidFill>
                  <a:srgbClr val="7F7F7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: 0102030450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fr-FR" sz="900" b="1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Mail</a:t>
            </a: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 </a:t>
            </a:r>
            <a:r>
              <a:rPr lang="fr-FR" sz="900" kern="1200">
                <a:solidFill>
                  <a:srgbClr val="7F7F7F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: mail@mail.com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age 37" descr="Une image contenant personne, femme, habits, posant&#10;&#10;Description générée automatiquement">
            <a:extLst>
              <a:ext uri="{FF2B5EF4-FFF2-40B4-BE49-F238E27FC236}">
                <a16:creationId xmlns:a16="http://schemas.microsoft.com/office/drawing/2014/main" id="{7D7FC047-7656-4136-90D1-799EF7A9922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42" r="38725" b="24003"/>
          <a:stretch/>
        </p:blipFill>
        <p:spPr>
          <a:xfrm>
            <a:off x="238130" y="252095"/>
            <a:ext cx="1595750" cy="1616117"/>
          </a:xfrm>
          <a:prstGeom prst="ellipse">
            <a:avLst/>
          </a:prstGeom>
          <a:ln>
            <a:solidFill>
              <a:srgbClr val="90235A"/>
            </a:solidFill>
          </a:ln>
        </p:spPr>
      </p:pic>
      <p:sp>
        <p:nvSpPr>
          <p:cNvPr id="39" name="ZoneTexte 15">
            <a:extLst>
              <a:ext uri="{FF2B5EF4-FFF2-40B4-BE49-F238E27FC236}">
                <a16:creationId xmlns:a16="http://schemas.microsoft.com/office/drawing/2014/main" id="{83216EF0-5A06-9827-6B43-6C942FAA43F4}"/>
              </a:ext>
            </a:extLst>
          </p:cNvPr>
          <p:cNvSpPr txBox="1"/>
          <p:nvPr/>
        </p:nvSpPr>
        <p:spPr>
          <a:xfrm>
            <a:off x="2066290" y="252095"/>
            <a:ext cx="4605020" cy="5784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r-FR" sz="28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Apple Chancery" panose="03020702040506060504" pitchFamily="66" charset="-79"/>
                <a:cs typeface="Apple Chancery" panose="03020702040506060504" pitchFamily="66" charset="-79"/>
              </a:rPr>
              <a:t>Karinne </a:t>
            </a:r>
            <a:r>
              <a:rPr lang="fr-FR" sz="2800" b="1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Apple Chancery" panose="03020702040506060504" pitchFamily="66" charset="-79"/>
                <a:cs typeface="Apple Chancery" panose="03020702040506060504" pitchFamily="66" charset="-79"/>
              </a:rPr>
              <a:t>ALAIN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82FE2284-0754-7C6A-882E-1A9E6A0CBCCE}"/>
              </a:ext>
            </a:extLst>
          </p:cNvPr>
          <p:cNvCxnSpPr>
            <a:cxnSpLocks/>
          </p:cNvCxnSpPr>
          <p:nvPr/>
        </p:nvCxnSpPr>
        <p:spPr>
          <a:xfrm>
            <a:off x="2675847" y="2145665"/>
            <a:ext cx="4140672" cy="0"/>
          </a:xfrm>
          <a:prstGeom prst="line">
            <a:avLst/>
          </a:prstGeom>
          <a:ln w="3175">
            <a:solidFill>
              <a:srgbClr val="FFC0C8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3C9A64D2-62DF-DE74-934C-084F6B1B4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1119" y="2255833"/>
            <a:ext cx="3967480" cy="3098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EXPERIENCE PROFESSIONNELLE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Cuadro de texto 10">
            <a:extLst>
              <a:ext uri="{FF2B5EF4-FFF2-40B4-BE49-F238E27FC236}">
                <a16:creationId xmlns:a16="http://schemas.microsoft.com/office/drawing/2014/main" id="{8D2B8B1C-7F88-4C61-25CB-56E961748476}"/>
              </a:ext>
            </a:extLst>
          </p:cNvPr>
          <p:cNvSpPr txBox="1">
            <a:spLocks/>
          </p:cNvSpPr>
          <p:nvPr/>
        </p:nvSpPr>
        <p:spPr>
          <a:xfrm>
            <a:off x="3359116" y="2679583"/>
            <a:ext cx="3396419" cy="101536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100" b="1" kern="1200" dirty="0">
                <a:solidFill>
                  <a:srgbClr val="DD234D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Nom de l’entreprise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fr-FR" sz="1100" kern="12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Poste occupé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Décrivez ici les fonctions que vous avez occupées. Décrivez également vos missions, le nombre de personnes que vous avez encadré et si vous le pouvez.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4" name="Cuadro de texto 9">
            <a:extLst>
              <a:ext uri="{FF2B5EF4-FFF2-40B4-BE49-F238E27FC236}">
                <a16:creationId xmlns:a16="http://schemas.microsoft.com/office/drawing/2014/main" id="{52392D73-0A13-B90E-2CF7-D94D01916A19}"/>
              </a:ext>
            </a:extLst>
          </p:cNvPr>
          <p:cNvSpPr txBox="1">
            <a:spLocks/>
          </p:cNvSpPr>
          <p:nvPr/>
        </p:nvSpPr>
        <p:spPr>
          <a:xfrm>
            <a:off x="2454378" y="2668095"/>
            <a:ext cx="993775" cy="6515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07/2022 –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Aujourd’hui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Marseille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9" name="Connecteur droit 48">
            <a:extLst>
              <a:ext uri="{FF2B5EF4-FFF2-40B4-BE49-F238E27FC236}">
                <a16:creationId xmlns:a16="http://schemas.microsoft.com/office/drawing/2014/main" id="{145503B8-7F0D-6AB9-7481-BDCAEE83006E}"/>
              </a:ext>
            </a:extLst>
          </p:cNvPr>
          <p:cNvCxnSpPr>
            <a:cxnSpLocks/>
          </p:cNvCxnSpPr>
          <p:nvPr/>
        </p:nvCxnSpPr>
        <p:spPr>
          <a:xfrm>
            <a:off x="2331119" y="2589733"/>
            <a:ext cx="444958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bject 122">
            <a:extLst>
              <a:ext uri="{FF2B5EF4-FFF2-40B4-BE49-F238E27FC236}">
                <a16:creationId xmlns:a16="http://schemas.microsoft.com/office/drawing/2014/main" id="{0CA2FB02-C4C1-9921-814E-8A45EF48A177}"/>
              </a:ext>
            </a:extLst>
          </p:cNvPr>
          <p:cNvSpPr txBox="1"/>
          <p:nvPr/>
        </p:nvSpPr>
        <p:spPr>
          <a:xfrm>
            <a:off x="140970" y="2728798"/>
            <a:ext cx="1692910" cy="2413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Accueil des clients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Management 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Gestion RH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Relation client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Logiciel ABCD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Encaissement des clients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Animation de stand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fr-FR" sz="900" b="1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Anglais</a:t>
            </a: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: Niveau A1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Symbol" pitchFamily="2" charset="2"/>
              <a:buChar char=""/>
            </a:pPr>
            <a:r>
              <a:rPr lang="fr-FR" sz="900" b="1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Allemand</a:t>
            </a:r>
            <a:r>
              <a:rPr lang="fr-FR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 : Niveau A3</a:t>
            </a:r>
            <a:endParaRPr lang="fr-FR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055B4C9-ED22-3F34-AB7C-AABB86956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76" y="2255833"/>
            <a:ext cx="1878965" cy="3098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COMPETENCES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Connecteur droit 51">
            <a:extLst>
              <a:ext uri="{FF2B5EF4-FFF2-40B4-BE49-F238E27FC236}">
                <a16:creationId xmlns:a16="http://schemas.microsoft.com/office/drawing/2014/main" id="{7C4F7E4E-8F2A-DBBB-8B29-6484EC22725C}"/>
              </a:ext>
            </a:extLst>
          </p:cNvPr>
          <p:cNvCxnSpPr>
            <a:cxnSpLocks/>
          </p:cNvCxnSpPr>
          <p:nvPr/>
        </p:nvCxnSpPr>
        <p:spPr>
          <a:xfrm>
            <a:off x="46355" y="2594178"/>
            <a:ext cx="205549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uadro de texto 10">
            <a:extLst>
              <a:ext uri="{FF2B5EF4-FFF2-40B4-BE49-F238E27FC236}">
                <a16:creationId xmlns:a16="http://schemas.microsoft.com/office/drawing/2014/main" id="{603305BC-753E-307C-DA15-9DE6DFC6F3E7}"/>
              </a:ext>
            </a:extLst>
          </p:cNvPr>
          <p:cNvSpPr txBox="1">
            <a:spLocks/>
          </p:cNvSpPr>
          <p:nvPr/>
        </p:nvSpPr>
        <p:spPr>
          <a:xfrm>
            <a:off x="3357864" y="3585989"/>
            <a:ext cx="3383315" cy="101536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100" b="1" kern="1200" dirty="0">
                <a:solidFill>
                  <a:srgbClr val="DD234D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Nom de l’entreprise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fr-FR" sz="1100" kern="12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Poste occupé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Décrivez ici les fonctions que vous avez occupées. Décrivez également vos missions, le nombre de personnes que vous avez encadré et si vous le pouvez.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7" name="Cuadro de texto 9">
            <a:extLst>
              <a:ext uri="{FF2B5EF4-FFF2-40B4-BE49-F238E27FC236}">
                <a16:creationId xmlns:a16="http://schemas.microsoft.com/office/drawing/2014/main" id="{8068A913-C72F-665F-156A-E36CA48B1C5C}"/>
              </a:ext>
            </a:extLst>
          </p:cNvPr>
          <p:cNvSpPr txBox="1">
            <a:spLocks/>
          </p:cNvSpPr>
          <p:nvPr/>
        </p:nvSpPr>
        <p:spPr>
          <a:xfrm>
            <a:off x="2364089" y="3614448"/>
            <a:ext cx="993775" cy="6515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07/2022 –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Aujourd’hui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Marseille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Cuadro de texto 10">
            <a:extLst>
              <a:ext uri="{FF2B5EF4-FFF2-40B4-BE49-F238E27FC236}">
                <a16:creationId xmlns:a16="http://schemas.microsoft.com/office/drawing/2014/main" id="{8100F8CB-0213-516D-4C4A-D36E32DA6978}"/>
              </a:ext>
            </a:extLst>
          </p:cNvPr>
          <p:cNvSpPr txBox="1">
            <a:spLocks/>
          </p:cNvSpPr>
          <p:nvPr/>
        </p:nvSpPr>
        <p:spPr>
          <a:xfrm>
            <a:off x="3332464" y="4500795"/>
            <a:ext cx="3383315" cy="101536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100" b="1" kern="1200" dirty="0">
                <a:solidFill>
                  <a:srgbClr val="DD234D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Nom de l’entreprise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fr-FR" sz="1100" kern="12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Poste occupé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Décrivez ici les fonctions que vous avez occupées. Décrivez également vos missions, le nombre de personnes que vous avez encadré et si vous le pouvez.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Cuadro de texto 9">
            <a:extLst>
              <a:ext uri="{FF2B5EF4-FFF2-40B4-BE49-F238E27FC236}">
                <a16:creationId xmlns:a16="http://schemas.microsoft.com/office/drawing/2014/main" id="{24C6B39E-A531-7339-62BA-083E43DA0E19}"/>
              </a:ext>
            </a:extLst>
          </p:cNvPr>
          <p:cNvSpPr txBox="1">
            <a:spLocks/>
          </p:cNvSpPr>
          <p:nvPr/>
        </p:nvSpPr>
        <p:spPr>
          <a:xfrm>
            <a:off x="2321878" y="4538545"/>
            <a:ext cx="993775" cy="65151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07/2022 –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Aujourd’hui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Marseille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0" name="Picture 1" descr="punksafetypin_set17_ (9)">
            <a:extLst>
              <a:ext uri="{FF2B5EF4-FFF2-40B4-BE49-F238E27FC236}">
                <a16:creationId xmlns:a16="http://schemas.microsoft.com/office/drawing/2014/main" id="{4DFA7E73-D9BE-6EED-5A58-414A9AB222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" y="6063904"/>
            <a:ext cx="1335926" cy="3345074"/>
          </a:xfrm>
          <a:prstGeom prst="rect">
            <a:avLst/>
          </a:prstGeom>
          <a:noFill/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0043EE0E-3DDB-758A-5CD8-A04CE9A0B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935" y="5568254"/>
            <a:ext cx="3967480" cy="3098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A PROPOS DE MOI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2" name="Connecteur droit 61">
            <a:extLst>
              <a:ext uri="{FF2B5EF4-FFF2-40B4-BE49-F238E27FC236}">
                <a16:creationId xmlns:a16="http://schemas.microsoft.com/office/drawing/2014/main" id="{1910B7D2-4CAD-473B-2137-AC0117EA42F1}"/>
              </a:ext>
            </a:extLst>
          </p:cNvPr>
          <p:cNvCxnSpPr>
            <a:cxnSpLocks/>
          </p:cNvCxnSpPr>
          <p:nvPr/>
        </p:nvCxnSpPr>
        <p:spPr>
          <a:xfrm>
            <a:off x="46355" y="5897137"/>
            <a:ext cx="6803553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object 122">
            <a:extLst>
              <a:ext uri="{FF2B5EF4-FFF2-40B4-BE49-F238E27FC236}">
                <a16:creationId xmlns:a16="http://schemas.microsoft.com/office/drawing/2014/main" id="{E874C27E-E227-C4C3-86BF-9ADA159C5B53}"/>
              </a:ext>
            </a:extLst>
          </p:cNvPr>
          <p:cNvSpPr txBox="1"/>
          <p:nvPr/>
        </p:nvSpPr>
        <p:spPr>
          <a:xfrm>
            <a:off x="2297730" y="6058505"/>
            <a:ext cx="2633980" cy="1412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 espace peut servir de début d’introduction à votre lettre de motivation soyez précis, imaginatif et mettez en valeur votre potentiel professionnel.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122">
            <a:extLst>
              <a:ext uri="{FF2B5EF4-FFF2-40B4-BE49-F238E27FC236}">
                <a16:creationId xmlns:a16="http://schemas.microsoft.com/office/drawing/2014/main" id="{F494A313-67A4-C2D7-88A3-E96CD868915E}"/>
              </a:ext>
            </a:extLst>
          </p:cNvPr>
          <p:cNvSpPr txBox="1"/>
          <p:nvPr/>
        </p:nvSpPr>
        <p:spPr>
          <a:xfrm>
            <a:off x="5374167" y="6031847"/>
            <a:ext cx="1475741" cy="1050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Organisé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Sérieux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Ponctuel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Leader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Créatif</a:t>
            </a:r>
            <a:endParaRPr lang="fr-FR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638C1508-2431-1824-2C11-F51F1C075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0546" y="7477950"/>
            <a:ext cx="3967480" cy="30988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PARCOURS SCOLAIRE &amp; FORMATION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Connecteur droit 67">
            <a:extLst>
              <a:ext uri="{FF2B5EF4-FFF2-40B4-BE49-F238E27FC236}">
                <a16:creationId xmlns:a16="http://schemas.microsoft.com/office/drawing/2014/main" id="{3CA7A434-5002-6D02-FF89-2139738FA5C7}"/>
              </a:ext>
            </a:extLst>
          </p:cNvPr>
          <p:cNvCxnSpPr>
            <a:cxnSpLocks/>
          </p:cNvCxnSpPr>
          <p:nvPr/>
        </p:nvCxnSpPr>
        <p:spPr>
          <a:xfrm>
            <a:off x="2297730" y="7802910"/>
            <a:ext cx="4518789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uadro de texto 8">
            <a:extLst>
              <a:ext uri="{FF2B5EF4-FFF2-40B4-BE49-F238E27FC236}">
                <a16:creationId xmlns:a16="http://schemas.microsoft.com/office/drawing/2014/main" id="{7DA65239-43D5-7201-43D1-6F70A00B2492}"/>
              </a:ext>
            </a:extLst>
          </p:cNvPr>
          <p:cNvSpPr txBox="1">
            <a:spLocks/>
          </p:cNvSpPr>
          <p:nvPr/>
        </p:nvSpPr>
        <p:spPr>
          <a:xfrm>
            <a:off x="3423319" y="7896774"/>
            <a:ext cx="3357385" cy="922567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100" b="1" kern="1200" dirty="0">
                <a:solidFill>
                  <a:srgbClr val="DD234D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Nom du diplôme - Université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fr-FR" sz="1100" i="1" kern="12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Université ou école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Décrivez en une ligne les objectifs et les spécialités de cette formation.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Inscrivez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votre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mention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avez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0" name="Cuadro de texto 9">
            <a:extLst>
              <a:ext uri="{FF2B5EF4-FFF2-40B4-BE49-F238E27FC236}">
                <a16:creationId xmlns:a16="http://schemas.microsoft.com/office/drawing/2014/main" id="{4D7D97AB-7C5F-782A-BED3-DEC5D2A3B433}"/>
              </a:ext>
            </a:extLst>
          </p:cNvPr>
          <p:cNvSpPr txBox="1">
            <a:spLocks/>
          </p:cNvSpPr>
          <p:nvPr/>
        </p:nvSpPr>
        <p:spPr>
          <a:xfrm>
            <a:off x="2228526" y="7927749"/>
            <a:ext cx="993775" cy="45021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2020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Marseille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6" name="Cuadro de texto 8">
            <a:extLst>
              <a:ext uri="{FF2B5EF4-FFF2-40B4-BE49-F238E27FC236}">
                <a16:creationId xmlns:a16="http://schemas.microsoft.com/office/drawing/2014/main" id="{F10A1D52-A63D-D332-45E1-2AD48187E6F6}"/>
              </a:ext>
            </a:extLst>
          </p:cNvPr>
          <p:cNvSpPr txBox="1">
            <a:spLocks/>
          </p:cNvSpPr>
          <p:nvPr/>
        </p:nvSpPr>
        <p:spPr>
          <a:xfrm>
            <a:off x="3397919" y="8887012"/>
            <a:ext cx="3357385" cy="922567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</a:pPr>
            <a:r>
              <a:rPr lang="fr-FR" sz="1100" b="1" kern="1200" dirty="0">
                <a:solidFill>
                  <a:srgbClr val="DD234D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Nom du diplôme - Université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fr-FR" sz="1100" i="1" kern="1200" dirty="0">
                <a:solidFill>
                  <a:srgbClr val="80808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Université ou école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fr-FR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Décrivez en une ligne les objectifs et les spécialités de cette formation.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Inscrivez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votre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mention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vous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avez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900" kern="1200" dirty="0" err="1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</a:t>
            </a:r>
            <a:r>
              <a:rPr lang="en-US" sz="900" kern="12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endParaRPr lang="fr-F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7" name="Cuadro de texto 9">
            <a:extLst>
              <a:ext uri="{FF2B5EF4-FFF2-40B4-BE49-F238E27FC236}">
                <a16:creationId xmlns:a16="http://schemas.microsoft.com/office/drawing/2014/main" id="{882F93D3-B31B-F134-0F22-5880951A7F30}"/>
              </a:ext>
            </a:extLst>
          </p:cNvPr>
          <p:cNvSpPr txBox="1">
            <a:spLocks/>
          </p:cNvSpPr>
          <p:nvPr/>
        </p:nvSpPr>
        <p:spPr>
          <a:xfrm>
            <a:off x="2203126" y="8917987"/>
            <a:ext cx="993775" cy="45021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sdtdh="http://schemas.microsoft.com/office/word/2020/wordml/sdtdatahash" xmlns:w16="http://schemas.microsoft.com/office/word/2018/wordml" xmlns:w16cid="http://schemas.microsoft.com/office/word/2016/wordml/cid" xmlns:w16cex="http://schemas.microsoft.com/office/word/2018/wordml/cex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 xmlns:lc="http://schemas.openxmlformats.org/drawingml/2006/lockedCanvas"/>
            </a:ext>
          </a:ex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2020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Marseille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sz="900" kern="12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  <a:endParaRPr lang="fr-FR" sz="11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670661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596</Words>
  <Application>Microsoft Macintosh PowerPoint</Application>
  <PresentationFormat>Format A4 (210 x 297 mm)</PresentationFormat>
  <Paragraphs>99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Symbol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93</cp:revision>
  <dcterms:created xsi:type="dcterms:W3CDTF">2016-07-14T19:39:12Z</dcterms:created>
  <dcterms:modified xsi:type="dcterms:W3CDTF">2022-06-24T13:28:42Z</dcterms:modified>
</cp:coreProperties>
</file>