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2D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3"/>
    <p:restoredTop sz="96327"/>
  </p:normalViewPr>
  <p:slideViewPr>
    <p:cSldViewPr snapToGrid="0">
      <p:cViewPr>
        <p:scale>
          <a:sx n="165" d="100"/>
          <a:sy n="165" d="100"/>
        </p:scale>
        <p:origin x="3288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1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8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84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29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11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63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70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5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16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0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69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98916-AA6F-0945-B5B6-C74DB7BD2C26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C4AFD4-8E36-7C4E-8949-6C97CE3CF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47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2">
            <a:extLst>
              <a:ext uri="{FF2B5EF4-FFF2-40B4-BE49-F238E27FC236}">
                <a16:creationId xmlns:a16="http://schemas.microsoft.com/office/drawing/2014/main" id="{7E0EE49C-CD21-192A-99BC-E55B7DB2F3A5}"/>
              </a:ext>
            </a:extLst>
          </p:cNvPr>
          <p:cNvSpPr/>
          <p:nvPr/>
        </p:nvSpPr>
        <p:spPr>
          <a:xfrm>
            <a:off x="3181625" y="7565522"/>
            <a:ext cx="2185821" cy="331490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1">
            <a:extLst>
              <a:ext uri="{FF2B5EF4-FFF2-40B4-BE49-F238E27FC236}">
                <a16:creationId xmlns:a16="http://schemas.microsoft.com/office/drawing/2014/main" id="{440D6270-151D-C521-9133-7FEE1939C2F0}"/>
              </a:ext>
            </a:extLst>
          </p:cNvPr>
          <p:cNvSpPr/>
          <p:nvPr/>
        </p:nvSpPr>
        <p:spPr>
          <a:xfrm>
            <a:off x="3170645" y="2940382"/>
            <a:ext cx="2045932" cy="331490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33">
            <a:extLst>
              <a:ext uri="{FF2B5EF4-FFF2-40B4-BE49-F238E27FC236}">
                <a16:creationId xmlns:a16="http://schemas.microsoft.com/office/drawing/2014/main" id="{9A63D2A3-4299-AED9-93E3-F4374A55D944}"/>
              </a:ext>
            </a:extLst>
          </p:cNvPr>
          <p:cNvSpPr/>
          <p:nvPr/>
        </p:nvSpPr>
        <p:spPr>
          <a:xfrm>
            <a:off x="-1" y="2619374"/>
            <a:ext cx="2813846" cy="80724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39">
            <a:extLst>
              <a:ext uri="{FF2B5EF4-FFF2-40B4-BE49-F238E27FC236}">
                <a16:creationId xmlns:a16="http://schemas.microsoft.com/office/drawing/2014/main" id="{2F1B81D2-C88F-1691-1D3F-DF1654BB6DA5}"/>
              </a:ext>
            </a:extLst>
          </p:cNvPr>
          <p:cNvSpPr/>
          <p:nvPr/>
        </p:nvSpPr>
        <p:spPr>
          <a:xfrm>
            <a:off x="323753" y="2920442"/>
            <a:ext cx="1699250" cy="331490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40">
            <a:extLst>
              <a:ext uri="{FF2B5EF4-FFF2-40B4-BE49-F238E27FC236}">
                <a16:creationId xmlns:a16="http://schemas.microsoft.com/office/drawing/2014/main" id="{6DCA6F0B-F2F6-642F-B0E3-4DA376A9F3C9}"/>
              </a:ext>
            </a:extLst>
          </p:cNvPr>
          <p:cNvSpPr/>
          <p:nvPr/>
        </p:nvSpPr>
        <p:spPr>
          <a:xfrm>
            <a:off x="387800" y="6283002"/>
            <a:ext cx="1699250" cy="331490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19">
            <a:extLst>
              <a:ext uri="{FF2B5EF4-FFF2-40B4-BE49-F238E27FC236}">
                <a16:creationId xmlns:a16="http://schemas.microsoft.com/office/drawing/2014/main" id="{53A23C50-7416-CAAD-FC98-0500195D5450}"/>
              </a:ext>
            </a:extLst>
          </p:cNvPr>
          <p:cNvSpPr/>
          <p:nvPr/>
        </p:nvSpPr>
        <p:spPr>
          <a:xfrm>
            <a:off x="5367446" y="1028792"/>
            <a:ext cx="321275" cy="321275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18">
            <a:extLst>
              <a:ext uri="{FF2B5EF4-FFF2-40B4-BE49-F238E27FC236}">
                <a16:creationId xmlns:a16="http://schemas.microsoft.com/office/drawing/2014/main" id="{589FB556-A1ED-415A-E1B5-9ABFF51DA74D}"/>
              </a:ext>
            </a:extLst>
          </p:cNvPr>
          <p:cNvSpPr/>
          <p:nvPr/>
        </p:nvSpPr>
        <p:spPr>
          <a:xfrm>
            <a:off x="5367446" y="546008"/>
            <a:ext cx="321275" cy="321275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7">
            <a:extLst>
              <a:ext uri="{FF2B5EF4-FFF2-40B4-BE49-F238E27FC236}">
                <a16:creationId xmlns:a16="http://schemas.microsoft.com/office/drawing/2014/main" id="{2FFD1BA0-B5F2-F262-507C-81C3598743BE}"/>
              </a:ext>
            </a:extLst>
          </p:cNvPr>
          <p:cNvSpPr/>
          <p:nvPr/>
        </p:nvSpPr>
        <p:spPr>
          <a:xfrm>
            <a:off x="2849370" y="1027097"/>
            <a:ext cx="321275" cy="321275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89343408-2EA9-0D68-A9E4-C34CD86B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0" y="0"/>
            <a:ext cx="2619375" cy="2619375"/>
          </a:xfrm>
          <a:prstGeom prst="rect">
            <a:avLst/>
          </a:prstGeom>
        </p:spPr>
      </p:pic>
      <p:sp>
        <p:nvSpPr>
          <p:cNvPr id="13" name="Прямоугольник 5">
            <a:extLst>
              <a:ext uri="{FF2B5EF4-FFF2-40B4-BE49-F238E27FC236}">
                <a16:creationId xmlns:a16="http://schemas.microsoft.com/office/drawing/2014/main" id="{26094DF5-C153-5764-A350-AEADF381DCCC}"/>
              </a:ext>
            </a:extLst>
          </p:cNvPr>
          <p:cNvSpPr/>
          <p:nvPr/>
        </p:nvSpPr>
        <p:spPr>
          <a:xfrm>
            <a:off x="-1" y="1689652"/>
            <a:ext cx="3879511" cy="929723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id="{9221FC82-B5AD-62A3-B858-EA2FDA7A8F2F}"/>
              </a:ext>
            </a:extLst>
          </p:cNvPr>
          <p:cNvSpPr/>
          <p:nvPr/>
        </p:nvSpPr>
        <p:spPr>
          <a:xfrm>
            <a:off x="450511" y="1757600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Alain BERMIGA</a:t>
            </a:r>
            <a:endParaRPr lang="ru-RU" sz="2400" b="1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5A4ADCA4-FE36-D4C1-0680-334CE8DCFD4A}"/>
              </a:ext>
            </a:extLst>
          </p:cNvPr>
          <p:cNvSpPr/>
          <p:nvPr/>
        </p:nvSpPr>
        <p:spPr>
          <a:xfrm>
            <a:off x="480328" y="2129814"/>
            <a:ext cx="167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poste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Рисунок 9">
            <a:extLst>
              <a:ext uri="{FF2B5EF4-FFF2-40B4-BE49-F238E27FC236}">
                <a16:creationId xmlns:a16="http://schemas.microsoft.com/office/drawing/2014/main" id="{24D78EE2-DCDB-E1AB-8CB7-B03FE6EA7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5099" y="1090414"/>
            <a:ext cx="195960" cy="195960"/>
          </a:xfrm>
          <a:prstGeom prst="rect">
            <a:avLst/>
          </a:prstGeom>
        </p:spPr>
      </p:pic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1A5040DF-F479-0C66-D8A4-2FE4EF77E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440" y="606765"/>
            <a:ext cx="201173" cy="201173"/>
          </a:xfrm>
          <a:prstGeom prst="rect">
            <a:avLst/>
          </a:prstGeom>
        </p:spPr>
      </p:pic>
      <p:sp>
        <p:nvSpPr>
          <p:cNvPr id="18" name="Прямоугольник 11">
            <a:extLst>
              <a:ext uri="{FF2B5EF4-FFF2-40B4-BE49-F238E27FC236}">
                <a16:creationId xmlns:a16="http://schemas.microsoft.com/office/drawing/2014/main" id="{F8402D80-F8A3-F03B-F706-B073E4BB6A6A}"/>
              </a:ext>
            </a:extLst>
          </p:cNvPr>
          <p:cNvSpPr/>
          <p:nvPr/>
        </p:nvSpPr>
        <p:spPr>
          <a:xfrm>
            <a:off x="3208022" y="588588"/>
            <a:ext cx="1780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Paris 75012</a:t>
            </a:r>
          </a:p>
        </p:txBody>
      </p:sp>
      <p:sp>
        <p:nvSpPr>
          <p:cNvPr id="19" name="Прямоугольник 12">
            <a:extLst>
              <a:ext uri="{FF2B5EF4-FFF2-40B4-BE49-F238E27FC236}">
                <a16:creationId xmlns:a16="http://schemas.microsoft.com/office/drawing/2014/main" id="{A04F0CE5-0206-78C2-DCD2-AC9BA97B2C9C}"/>
              </a:ext>
            </a:extLst>
          </p:cNvPr>
          <p:cNvSpPr/>
          <p:nvPr/>
        </p:nvSpPr>
        <p:spPr>
          <a:xfrm>
            <a:off x="3208022" y="1052376"/>
            <a:ext cx="1502058" cy="28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mail@mail.com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13">
            <a:extLst>
              <a:ext uri="{FF2B5EF4-FFF2-40B4-BE49-F238E27FC236}">
                <a16:creationId xmlns:a16="http://schemas.microsoft.com/office/drawing/2014/main" id="{49CF1688-AB5E-4F66-F72A-84FDCFDD7E5C}"/>
              </a:ext>
            </a:extLst>
          </p:cNvPr>
          <p:cNvSpPr/>
          <p:nvPr/>
        </p:nvSpPr>
        <p:spPr>
          <a:xfrm>
            <a:off x="5703348" y="558232"/>
            <a:ext cx="1625417" cy="28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01 02 03 04 05 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Прямоугольник 14">
            <a:extLst>
              <a:ext uri="{FF2B5EF4-FFF2-40B4-BE49-F238E27FC236}">
                <a16:creationId xmlns:a16="http://schemas.microsoft.com/office/drawing/2014/main" id="{54A5E401-9E4D-9EC7-88AA-9B557BD57520}"/>
              </a:ext>
            </a:extLst>
          </p:cNvPr>
          <p:cNvSpPr/>
          <p:nvPr/>
        </p:nvSpPr>
        <p:spPr>
          <a:xfrm>
            <a:off x="5703348" y="1038908"/>
            <a:ext cx="1625417" cy="28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monprofil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Рисунок 15">
            <a:extLst>
              <a:ext uri="{FF2B5EF4-FFF2-40B4-BE49-F238E27FC236}">
                <a16:creationId xmlns:a16="http://schemas.microsoft.com/office/drawing/2014/main" id="{B1A1C593-5D52-E7C3-6BA9-F15EAF515A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2439" y="1084018"/>
            <a:ext cx="210402" cy="210402"/>
          </a:xfrm>
          <a:prstGeom prst="rect">
            <a:avLst/>
          </a:prstGeom>
        </p:spPr>
      </p:pic>
      <p:sp>
        <p:nvSpPr>
          <p:cNvPr id="23" name="Прямоугольник 16">
            <a:extLst>
              <a:ext uri="{FF2B5EF4-FFF2-40B4-BE49-F238E27FC236}">
                <a16:creationId xmlns:a16="http://schemas.microsoft.com/office/drawing/2014/main" id="{2623FC09-3974-3A43-FC65-4F5A350623FA}"/>
              </a:ext>
            </a:extLst>
          </p:cNvPr>
          <p:cNvSpPr/>
          <p:nvPr/>
        </p:nvSpPr>
        <p:spPr>
          <a:xfrm>
            <a:off x="2832744" y="548611"/>
            <a:ext cx="321275" cy="321275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" name="Рисунок 8">
            <a:extLst>
              <a:ext uri="{FF2B5EF4-FFF2-40B4-BE49-F238E27FC236}">
                <a16:creationId xmlns:a16="http://schemas.microsoft.com/office/drawing/2014/main" id="{92D59E39-1290-997C-E65D-47C14B2C33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05100" y="610282"/>
            <a:ext cx="195960" cy="195960"/>
          </a:xfrm>
          <a:prstGeom prst="rect">
            <a:avLst/>
          </a:prstGeom>
        </p:spPr>
      </p:pic>
      <p:sp>
        <p:nvSpPr>
          <p:cNvPr id="25" name="Прямоугольник 20">
            <a:extLst>
              <a:ext uri="{FF2B5EF4-FFF2-40B4-BE49-F238E27FC236}">
                <a16:creationId xmlns:a16="http://schemas.microsoft.com/office/drawing/2014/main" id="{41FBCB35-B175-D9BA-3270-9445AD40052F}"/>
              </a:ext>
            </a:extLst>
          </p:cNvPr>
          <p:cNvSpPr/>
          <p:nvPr/>
        </p:nvSpPr>
        <p:spPr>
          <a:xfrm>
            <a:off x="5505569" y="2075100"/>
            <a:ext cx="796159" cy="10600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1">
            <a:extLst>
              <a:ext uri="{FF2B5EF4-FFF2-40B4-BE49-F238E27FC236}">
                <a16:creationId xmlns:a16="http://schemas.microsoft.com/office/drawing/2014/main" id="{885499FA-601B-79CC-D0BE-CF9C517EE7FD}"/>
              </a:ext>
            </a:extLst>
          </p:cNvPr>
          <p:cNvSpPr/>
          <p:nvPr/>
        </p:nvSpPr>
        <p:spPr>
          <a:xfrm rot="16200000">
            <a:off x="3710819" y="2000624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Langues</a:t>
            </a:r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7" name="Прямоугольник 22">
            <a:extLst>
              <a:ext uri="{FF2B5EF4-FFF2-40B4-BE49-F238E27FC236}">
                <a16:creationId xmlns:a16="http://schemas.microsoft.com/office/drawing/2014/main" id="{B6A67329-C55B-F5CE-294F-582003299FB3}"/>
              </a:ext>
            </a:extLst>
          </p:cNvPr>
          <p:cNvSpPr/>
          <p:nvPr/>
        </p:nvSpPr>
        <p:spPr>
          <a:xfrm>
            <a:off x="4804114" y="1593736"/>
            <a:ext cx="899234" cy="13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ANG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		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Прямоугольник 23">
            <a:extLst>
              <a:ext uri="{FF2B5EF4-FFF2-40B4-BE49-F238E27FC236}">
                <a16:creationId xmlns:a16="http://schemas.microsoft.com/office/drawing/2014/main" id="{8728B44F-0365-E02F-D9E7-A2B9DA2C1A3A}"/>
              </a:ext>
            </a:extLst>
          </p:cNvPr>
          <p:cNvSpPr/>
          <p:nvPr/>
        </p:nvSpPr>
        <p:spPr>
          <a:xfrm>
            <a:off x="5508744" y="1757600"/>
            <a:ext cx="796159" cy="10600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4">
            <a:extLst>
              <a:ext uri="{FF2B5EF4-FFF2-40B4-BE49-F238E27FC236}">
                <a16:creationId xmlns:a16="http://schemas.microsoft.com/office/drawing/2014/main" id="{943DCEBB-D27D-0B74-6D66-20878925CA30}"/>
              </a:ext>
            </a:extLst>
          </p:cNvPr>
          <p:cNvSpPr/>
          <p:nvPr/>
        </p:nvSpPr>
        <p:spPr>
          <a:xfrm>
            <a:off x="5508744" y="2391801"/>
            <a:ext cx="796159" cy="10600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5">
            <a:extLst>
              <a:ext uri="{FF2B5EF4-FFF2-40B4-BE49-F238E27FC236}">
                <a16:creationId xmlns:a16="http://schemas.microsoft.com/office/drawing/2014/main" id="{8A9A63D1-8C1F-6B04-6216-E73FD540F2C9}"/>
              </a:ext>
            </a:extLst>
          </p:cNvPr>
          <p:cNvSpPr/>
          <p:nvPr/>
        </p:nvSpPr>
        <p:spPr>
          <a:xfrm>
            <a:off x="5508743" y="1757600"/>
            <a:ext cx="765556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26">
            <a:extLst>
              <a:ext uri="{FF2B5EF4-FFF2-40B4-BE49-F238E27FC236}">
                <a16:creationId xmlns:a16="http://schemas.microsoft.com/office/drawing/2014/main" id="{C0347703-B54A-D193-DBB5-2370A6580F33}"/>
              </a:ext>
            </a:extLst>
          </p:cNvPr>
          <p:cNvSpPr/>
          <p:nvPr/>
        </p:nvSpPr>
        <p:spPr>
          <a:xfrm>
            <a:off x="5508743" y="2074229"/>
            <a:ext cx="619252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27">
            <a:extLst>
              <a:ext uri="{FF2B5EF4-FFF2-40B4-BE49-F238E27FC236}">
                <a16:creationId xmlns:a16="http://schemas.microsoft.com/office/drawing/2014/main" id="{D0D6B2A4-E3E3-429A-A3D5-1607BE21A9F4}"/>
              </a:ext>
            </a:extLst>
          </p:cNvPr>
          <p:cNvSpPr/>
          <p:nvPr/>
        </p:nvSpPr>
        <p:spPr>
          <a:xfrm>
            <a:off x="5508743" y="2391801"/>
            <a:ext cx="501928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3" name="Прямая соединительная линия 29">
            <a:extLst>
              <a:ext uri="{FF2B5EF4-FFF2-40B4-BE49-F238E27FC236}">
                <a16:creationId xmlns:a16="http://schemas.microsoft.com/office/drawing/2014/main" id="{5998A142-4324-0434-EC10-AFF5A66D8F43}"/>
              </a:ext>
            </a:extLst>
          </p:cNvPr>
          <p:cNvCxnSpPr/>
          <p:nvPr/>
        </p:nvCxnSpPr>
        <p:spPr>
          <a:xfrm>
            <a:off x="4379748" y="1664952"/>
            <a:ext cx="0" cy="929723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0">
            <a:extLst>
              <a:ext uri="{FF2B5EF4-FFF2-40B4-BE49-F238E27FC236}">
                <a16:creationId xmlns:a16="http://schemas.microsoft.com/office/drawing/2014/main" id="{1A3CCA25-F179-8851-5EF2-4E7A693AC3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31463" y="1708312"/>
            <a:ext cx="216495" cy="216495"/>
          </a:xfrm>
          <a:prstGeom prst="rect">
            <a:avLst/>
          </a:prstGeom>
        </p:spPr>
      </p:pic>
      <p:pic>
        <p:nvPicPr>
          <p:cNvPr id="35" name="Рисунок 31">
            <a:extLst>
              <a:ext uri="{FF2B5EF4-FFF2-40B4-BE49-F238E27FC236}">
                <a16:creationId xmlns:a16="http://schemas.microsoft.com/office/drawing/2014/main" id="{D82AA5FA-5432-D7EF-2393-F929B3C4D8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31463" y="2025812"/>
            <a:ext cx="216495" cy="216495"/>
          </a:xfrm>
          <a:prstGeom prst="rect">
            <a:avLst/>
          </a:prstGeom>
        </p:spPr>
      </p:pic>
      <p:pic>
        <p:nvPicPr>
          <p:cNvPr id="36" name="Рисунок 32">
            <a:extLst>
              <a:ext uri="{FF2B5EF4-FFF2-40B4-BE49-F238E27FC236}">
                <a16:creationId xmlns:a16="http://schemas.microsoft.com/office/drawing/2014/main" id="{2D741D94-F8E2-CDA7-9529-A5CDACAD48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30138" y="2343324"/>
            <a:ext cx="216495" cy="216495"/>
          </a:xfrm>
          <a:prstGeom prst="rect">
            <a:avLst/>
          </a:prstGeom>
        </p:spPr>
      </p:pic>
      <p:sp>
        <p:nvSpPr>
          <p:cNvPr id="37" name="Прямоугольник 34">
            <a:extLst>
              <a:ext uri="{FF2B5EF4-FFF2-40B4-BE49-F238E27FC236}">
                <a16:creationId xmlns:a16="http://schemas.microsoft.com/office/drawing/2014/main" id="{516414AA-FDAB-0A24-68A5-CA98F5026F47}"/>
              </a:ext>
            </a:extLst>
          </p:cNvPr>
          <p:cNvSpPr/>
          <p:nvPr/>
        </p:nvSpPr>
        <p:spPr>
          <a:xfrm>
            <a:off x="393687" y="2944088"/>
            <a:ext cx="18770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Profil</a:t>
            </a:r>
            <a:endParaRPr lang="en-US" sz="15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8" name="Прямоугольник 35">
            <a:extLst>
              <a:ext uri="{FF2B5EF4-FFF2-40B4-BE49-F238E27FC236}">
                <a16:creationId xmlns:a16="http://schemas.microsoft.com/office/drawing/2014/main" id="{01373241-8F83-50E1-ECBC-4A6135B5D352}"/>
              </a:ext>
            </a:extLst>
          </p:cNvPr>
          <p:cNvSpPr/>
          <p:nvPr/>
        </p:nvSpPr>
        <p:spPr>
          <a:xfrm>
            <a:off x="323753" y="3337345"/>
            <a:ext cx="2223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r-FR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et. 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r-FR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et.</a:t>
            </a:r>
          </a:p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r-FR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et.</a:t>
            </a:r>
          </a:p>
          <a:p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Прямоугольник 36">
            <a:extLst>
              <a:ext uri="{FF2B5EF4-FFF2-40B4-BE49-F238E27FC236}">
                <a16:creationId xmlns:a16="http://schemas.microsoft.com/office/drawing/2014/main" id="{F408F911-1999-1F59-42A5-68C257D4594D}"/>
              </a:ext>
            </a:extLst>
          </p:cNvPr>
          <p:cNvSpPr/>
          <p:nvPr/>
        </p:nvSpPr>
        <p:spPr>
          <a:xfrm>
            <a:off x="425057" y="6291327"/>
            <a:ext cx="16619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Formation</a:t>
            </a:r>
          </a:p>
        </p:txBody>
      </p:sp>
      <p:sp>
        <p:nvSpPr>
          <p:cNvPr id="40" name="Прямоугольник 37">
            <a:extLst>
              <a:ext uri="{FF2B5EF4-FFF2-40B4-BE49-F238E27FC236}">
                <a16:creationId xmlns:a16="http://schemas.microsoft.com/office/drawing/2014/main" id="{817E1780-E301-F020-4AF8-5746F280E946}"/>
              </a:ext>
            </a:extLst>
          </p:cNvPr>
          <p:cNvSpPr/>
          <p:nvPr/>
        </p:nvSpPr>
        <p:spPr>
          <a:xfrm>
            <a:off x="280851" y="6683112"/>
            <a:ext cx="2266406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 – Formation - 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Diplôme</a:t>
            </a:r>
            <a:endParaRPr lang="en-US" sz="1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</a:p>
          <a:p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 – Formation - 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Diplôme</a:t>
            </a:r>
            <a:endParaRPr lang="en-US" sz="1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</a:p>
          <a:p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 – Formation - 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Diplôme</a:t>
            </a:r>
            <a:endParaRPr lang="en-US" sz="1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</a:t>
            </a:r>
          </a:p>
          <a:p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Прямоугольник 38">
            <a:extLst>
              <a:ext uri="{FF2B5EF4-FFF2-40B4-BE49-F238E27FC236}">
                <a16:creationId xmlns:a16="http://schemas.microsoft.com/office/drawing/2014/main" id="{9885DFDA-23BD-CBDC-D38C-641B03282CE2}"/>
              </a:ext>
            </a:extLst>
          </p:cNvPr>
          <p:cNvSpPr/>
          <p:nvPr/>
        </p:nvSpPr>
        <p:spPr>
          <a:xfrm>
            <a:off x="3123542" y="3385450"/>
            <a:ext cx="42635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Poste 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occupé</a:t>
            </a:r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-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Entreprise</a:t>
            </a:r>
            <a:endParaRPr lang="en-US" sz="1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Poste 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occupé</a:t>
            </a:r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-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Entreprise</a:t>
            </a:r>
            <a:endParaRPr lang="en-US" sz="1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Poste 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occupé</a:t>
            </a:r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-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Entreprise</a:t>
            </a:r>
            <a:endParaRPr lang="en-US" sz="1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Poste 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occupé</a:t>
            </a:r>
            <a:r>
              <a:rPr lang="en-US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-</a:t>
            </a:r>
            <a:r>
              <a:rPr lang="en-US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Entreprise</a:t>
            </a:r>
            <a:endParaRPr lang="en-US" sz="1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Lorem ipsum dolor sit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Прямоугольник 42">
            <a:extLst>
              <a:ext uri="{FF2B5EF4-FFF2-40B4-BE49-F238E27FC236}">
                <a16:creationId xmlns:a16="http://schemas.microsoft.com/office/drawing/2014/main" id="{FEAB7600-A53F-42FA-C8EF-7339C33B8482}"/>
              </a:ext>
            </a:extLst>
          </p:cNvPr>
          <p:cNvSpPr/>
          <p:nvPr/>
        </p:nvSpPr>
        <p:spPr>
          <a:xfrm>
            <a:off x="3193280" y="7558458"/>
            <a:ext cx="152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Compétences</a:t>
            </a:r>
            <a:endParaRPr lang="en-US" sz="16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43" name="Прямоугольник 43">
            <a:extLst>
              <a:ext uri="{FF2B5EF4-FFF2-40B4-BE49-F238E27FC236}">
                <a16:creationId xmlns:a16="http://schemas.microsoft.com/office/drawing/2014/main" id="{903AD0B6-1F06-AC16-1C37-E99D6FADB84B}"/>
              </a:ext>
            </a:extLst>
          </p:cNvPr>
          <p:cNvSpPr/>
          <p:nvPr/>
        </p:nvSpPr>
        <p:spPr>
          <a:xfrm>
            <a:off x="3101059" y="7938932"/>
            <a:ext cx="846707" cy="10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Photoshop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WordPress</a:t>
            </a:r>
          </a:p>
          <a:p>
            <a:pPr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Jomla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Illustrator</a:t>
            </a:r>
          </a:p>
        </p:txBody>
      </p:sp>
      <p:sp>
        <p:nvSpPr>
          <p:cNvPr id="44" name="Прямоугольник 44">
            <a:extLst>
              <a:ext uri="{FF2B5EF4-FFF2-40B4-BE49-F238E27FC236}">
                <a16:creationId xmlns:a16="http://schemas.microsoft.com/office/drawing/2014/main" id="{6C2C108C-8B54-2D35-6D0E-E88319D18B40}"/>
              </a:ext>
            </a:extLst>
          </p:cNvPr>
          <p:cNvSpPr/>
          <p:nvPr/>
        </p:nvSpPr>
        <p:spPr>
          <a:xfrm>
            <a:off x="4275840" y="8075016"/>
            <a:ext cx="977891" cy="1060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8">
            <a:extLst>
              <a:ext uri="{FF2B5EF4-FFF2-40B4-BE49-F238E27FC236}">
                <a16:creationId xmlns:a16="http://schemas.microsoft.com/office/drawing/2014/main" id="{6EBC970C-006D-3255-FC69-92FF64D2ED4A}"/>
              </a:ext>
            </a:extLst>
          </p:cNvPr>
          <p:cNvSpPr/>
          <p:nvPr/>
        </p:nvSpPr>
        <p:spPr>
          <a:xfrm>
            <a:off x="4275840" y="8075016"/>
            <a:ext cx="750413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2D24775-C7FD-8488-01DF-C4A1AB6ACF36}"/>
              </a:ext>
            </a:extLst>
          </p:cNvPr>
          <p:cNvSpPr txBox="1"/>
          <p:nvPr/>
        </p:nvSpPr>
        <p:spPr>
          <a:xfrm>
            <a:off x="3208022" y="2940382"/>
            <a:ext cx="3931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Expérience</a:t>
            </a:r>
            <a:endParaRPr lang="en-US" sz="16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8" name="Прямоугольник 43">
            <a:extLst>
              <a:ext uri="{FF2B5EF4-FFF2-40B4-BE49-F238E27FC236}">
                <a16:creationId xmlns:a16="http://schemas.microsoft.com/office/drawing/2014/main" id="{DB1764E0-0A86-4252-FE12-35F2BE535CC1}"/>
              </a:ext>
            </a:extLst>
          </p:cNvPr>
          <p:cNvSpPr/>
          <p:nvPr/>
        </p:nvSpPr>
        <p:spPr>
          <a:xfrm>
            <a:off x="3123542" y="9256850"/>
            <a:ext cx="846707" cy="10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Photoshop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WordPress</a:t>
            </a:r>
          </a:p>
          <a:p>
            <a:pPr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Jomla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Illustrator</a:t>
            </a:r>
          </a:p>
        </p:txBody>
      </p:sp>
      <p:sp>
        <p:nvSpPr>
          <p:cNvPr id="77" name="Прямоугольник 52">
            <a:extLst>
              <a:ext uri="{FF2B5EF4-FFF2-40B4-BE49-F238E27FC236}">
                <a16:creationId xmlns:a16="http://schemas.microsoft.com/office/drawing/2014/main" id="{59A5B684-42A1-FAF4-C3F3-C055CFB2FF0F}"/>
              </a:ext>
            </a:extLst>
          </p:cNvPr>
          <p:cNvSpPr/>
          <p:nvPr/>
        </p:nvSpPr>
        <p:spPr>
          <a:xfrm>
            <a:off x="6010671" y="7556284"/>
            <a:ext cx="1406367" cy="331490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рямоугольник 42">
            <a:extLst>
              <a:ext uri="{FF2B5EF4-FFF2-40B4-BE49-F238E27FC236}">
                <a16:creationId xmlns:a16="http://schemas.microsoft.com/office/drawing/2014/main" id="{F7E3F37D-68A8-21B8-CBD9-C8ADBFE4F2B2}"/>
              </a:ext>
            </a:extLst>
          </p:cNvPr>
          <p:cNvSpPr/>
          <p:nvPr/>
        </p:nvSpPr>
        <p:spPr>
          <a:xfrm>
            <a:off x="5500704" y="7549220"/>
            <a:ext cx="1886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Qualités</a:t>
            </a:r>
            <a:endParaRPr lang="en-US" sz="16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9" name="Прямоугольник 43">
            <a:extLst>
              <a:ext uri="{FF2B5EF4-FFF2-40B4-BE49-F238E27FC236}">
                <a16:creationId xmlns:a16="http://schemas.microsoft.com/office/drawing/2014/main" id="{71F64902-E718-56C5-595F-27BB868504F3}"/>
              </a:ext>
            </a:extLst>
          </p:cNvPr>
          <p:cNvSpPr/>
          <p:nvPr/>
        </p:nvSpPr>
        <p:spPr>
          <a:xfrm>
            <a:off x="5909455" y="7995957"/>
            <a:ext cx="729687" cy="10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Sérieux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Créatif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Organisé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Ponctuel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8" name="Прямоугольник 44">
            <a:extLst>
              <a:ext uri="{FF2B5EF4-FFF2-40B4-BE49-F238E27FC236}">
                <a16:creationId xmlns:a16="http://schemas.microsoft.com/office/drawing/2014/main" id="{1A35F0CF-C7B3-E7B3-8233-E808CF98BEE5}"/>
              </a:ext>
            </a:extLst>
          </p:cNvPr>
          <p:cNvSpPr/>
          <p:nvPr/>
        </p:nvSpPr>
        <p:spPr>
          <a:xfrm>
            <a:off x="4275840" y="8322709"/>
            <a:ext cx="977891" cy="1060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48">
            <a:extLst>
              <a:ext uri="{FF2B5EF4-FFF2-40B4-BE49-F238E27FC236}">
                <a16:creationId xmlns:a16="http://schemas.microsoft.com/office/drawing/2014/main" id="{A3C6487D-23F5-72A0-8724-E21F2ABDE1B2}"/>
              </a:ext>
            </a:extLst>
          </p:cNvPr>
          <p:cNvSpPr/>
          <p:nvPr/>
        </p:nvSpPr>
        <p:spPr>
          <a:xfrm>
            <a:off x="4275840" y="8322709"/>
            <a:ext cx="750413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Прямоугольник 44">
            <a:extLst>
              <a:ext uri="{FF2B5EF4-FFF2-40B4-BE49-F238E27FC236}">
                <a16:creationId xmlns:a16="http://schemas.microsoft.com/office/drawing/2014/main" id="{497084F3-4AE9-0BBE-7990-A3B778B8D53F}"/>
              </a:ext>
            </a:extLst>
          </p:cNvPr>
          <p:cNvSpPr/>
          <p:nvPr/>
        </p:nvSpPr>
        <p:spPr>
          <a:xfrm>
            <a:off x="4275840" y="8559993"/>
            <a:ext cx="977891" cy="1060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48">
            <a:extLst>
              <a:ext uri="{FF2B5EF4-FFF2-40B4-BE49-F238E27FC236}">
                <a16:creationId xmlns:a16="http://schemas.microsoft.com/office/drawing/2014/main" id="{5DD47E61-F084-0F73-A813-E63A6D4740A8}"/>
              </a:ext>
            </a:extLst>
          </p:cNvPr>
          <p:cNvSpPr/>
          <p:nvPr/>
        </p:nvSpPr>
        <p:spPr>
          <a:xfrm>
            <a:off x="4275840" y="8559993"/>
            <a:ext cx="750413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Прямоугольник 44">
            <a:extLst>
              <a:ext uri="{FF2B5EF4-FFF2-40B4-BE49-F238E27FC236}">
                <a16:creationId xmlns:a16="http://schemas.microsoft.com/office/drawing/2014/main" id="{125011C1-8C78-AFCC-8041-A16BFAB78EF9}"/>
              </a:ext>
            </a:extLst>
          </p:cNvPr>
          <p:cNvSpPr/>
          <p:nvPr/>
        </p:nvSpPr>
        <p:spPr>
          <a:xfrm>
            <a:off x="4280870" y="8797277"/>
            <a:ext cx="977891" cy="1060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48">
            <a:extLst>
              <a:ext uri="{FF2B5EF4-FFF2-40B4-BE49-F238E27FC236}">
                <a16:creationId xmlns:a16="http://schemas.microsoft.com/office/drawing/2014/main" id="{97D9E36F-2213-038A-53AD-11A202E81A60}"/>
              </a:ext>
            </a:extLst>
          </p:cNvPr>
          <p:cNvSpPr/>
          <p:nvPr/>
        </p:nvSpPr>
        <p:spPr>
          <a:xfrm>
            <a:off x="4280870" y="8797277"/>
            <a:ext cx="750413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" name="Прямоугольник 44">
            <a:extLst>
              <a:ext uri="{FF2B5EF4-FFF2-40B4-BE49-F238E27FC236}">
                <a16:creationId xmlns:a16="http://schemas.microsoft.com/office/drawing/2014/main" id="{98C8CCF4-63D3-8029-F591-FE0FCBFDA989}"/>
              </a:ext>
            </a:extLst>
          </p:cNvPr>
          <p:cNvSpPr/>
          <p:nvPr/>
        </p:nvSpPr>
        <p:spPr>
          <a:xfrm>
            <a:off x="4244141" y="9399897"/>
            <a:ext cx="977891" cy="1060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48">
            <a:extLst>
              <a:ext uri="{FF2B5EF4-FFF2-40B4-BE49-F238E27FC236}">
                <a16:creationId xmlns:a16="http://schemas.microsoft.com/office/drawing/2014/main" id="{61DAA213-2E81-1B13-7074-97072CBFEDA0}"/>
              </a:ext>
            </a:extLst>
          </p:cNvPr>
          <p:cNvSpPr/>
          <p:nvPr/>
        </p:nvSpPr>
        <p:spPr>
          <a:xfrm>
            <a:off x="4244141" y="9399897"/>
            <a:ext cx="750413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Прямоугольник 44">
            <a:extLst>
              <a:ext uri="{FF2B5EF4-FFF2-40B4-BE49-F238E27FC236}">
                <a16:creationId xmlns:a16="http://schemas.microsoft.com/office/drawing/2014/main" id="{81246033-17BA-670D-38B7-173452A203EA}"/>
              </a:ext>
            </a:extLst>
          </p:cNvPr>
          <p:cNvSpPr/>
          <p:nvPr/>
        </p:nvSpPr>
        <p:spPr>
          <a:xfrm>
            <a:off x="4244141" y="9647590"/>
            <a:ext cx="977891" cy="1060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48">
            <a:extLst>
              <a:ext uri="{FF2B5EF4-FFF2-40B4-BE49-F238E27FC236}">
                <a16:creationId xmlns:a16="http://schemas.microsoft.com/office/drawing/2014/main" id="{F52BBE04-CC65-EE5B-4C63-02699760749F}"/>
              </a:ext>
            </a:extLst>
          </p:cNvPr>
          <p:cNvSpPr/>
          <p:nvPr/>
        </p:nvSpPr>
        <p:spPr>
          <a:xfrm>
            <a:off x="4244141" y="9647590"/>
            <a:ext cx="750413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Прямоугольник 44">
            <a:extLst>
              <a:ext uri="{FF2B5EF4-FFF2-40B4-BE49-F238E27FC236}">
                <a16:creationId xmlns:a16="http://schemas.microsoft.com/office/drawing/2014/main" id="{633C0A8F-3542-8EE7-54F4-7CBA360AF7E8}"/>
              </a:ext>
            </a:extLst>
          </p:cNvPr>
          <p:cNvSpPr/>
          <p:nvPr/>
        </p:nvSpPr>
        <p:spPr>
          <a:xfrm>
            <a:off x="4244141" y="9884874"/>
            <a:ext cx="977891" cy="1060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48">
            <a:extLst>
              <a:ext uri="{FF2B5EF4-FFF2-40B4-BE49-F238E27FC236}">
                <a16:creationId xmlns:a16="http://schemas.microsoft.com/office/drawing/2014/main" id="{B589AF49-1EC2-A9BF-2614-0DF913C34886}"/>
              </a:ext>
            </a:extLst>
          </p:cNvPr>
          <p:cNvSpPr/>
          <p:nvPr/>
        </p:nvSpPr>
        <p:spPr>
          <a:xfrm>
            <a:off x="4244141" y="9884874"/>
            <a:ext cx="750413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0" name="Прямоугольник 44">
            <a:extLst>
              <a:ext uri="{FF2B5EF4-FFF2-40B4-BE49-F238E27FC236}">
                <a16:creationId xmlns:a16="http://schemas.microsoft.com/office/drawing/2014/main" id="{C7ECAC86-26AF-A1B7-C93F-0FFF58811B78}"/>
              </a:ext>
            </a:extLst>
          </p:cNvPr>
          <p:cNvSpPr/>
          <p:nvPr/>
        </p:nvSpPr>
        <p:spPr>
          <a:xfrm>
            <a:off x="4249171" y="10122158"/>
            <a:ext cx="977891" cy="1060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+++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1" name="Прямоугольник 48">
            <a:extLst>
              <a:ext uri="{FF2B5EF4-FFF2-40B4-BE49-F238E27FC236}">
                <a16:creationId xmlns:a16="http://schemas.microsoft.com/office/drawing/2014/main" id="{06CF6482-472B-C2B6-4B6C-0C88EEDE8491}"/>
              </a:ext>
            </a:extLst>
          </p:cNvPr>
          <p:cNvSpPr/>
          <p:nvPr/>
        </p:nvSpPr>
        <p:spPr>
          <a:xfrm>
            <a:off x="4249171" y="10122158"/>
            <a:ext cx="750413" cy="106008"/>
          </a:xfrm>
          <a:prstGeom prst="rect">
            <a:avLst/>
          </a:prstGeom>
          <a:solidFill>
            <a:srgbClr val="10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Прямоугольник 43">
            <a:extLst>
              <a:ext uri="{FF2B5EF4-FFF2-40B4-BE49-F238E27FC236}">
                <a16:creationId xmlns:a16="http://schemas.microsoft.com/office/drawing/2014/main" id="{BD44D1D9-0A65-F7CB-4209-40A272763B96}"/>
              </a:ext>
            </a:extLst>
          </p:cNvPr>
          <p:cNvSpPr/>
          <p:nvPr/>
        </p:nvSpPr>
        <p:spPr>
          <a:xfrm>
            <a:off x="6713854" y="7987783"/>
            <a:ext cx="729687" cy="10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Sérieux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Créatif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Organisé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05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Ponctuel</a:t>
            </a:r>
            <a:endParaRPr lang="en-US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7" y="645966"/>
            <a:ext cx="6661822" cy="936026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4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7" dirty="0" err="1"/>
              <a:t>Créeruncv.com</a:t>
            </a:r>
            <a:r>
              <a:rPr lang="fr-FR" sz="2447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403487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674</Words>
  <Application>Microsoft Macintosh PowerPoint</Application>
  <PresentationFormat>Personnalisé</PresentationFormat>
  <Paragraphs>98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Open Sans</vt:lpstr>
      <vt:lpstr>Open Sans Light</vt:lpstr>
      <vt:lpstr>Open Sans Semibold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2</cp:revision>
  <dcterms:created xsi:type="dcterms:W3CDTF">2024-03-01T09:47:21Z</dcterms:created>
  <dcterms:modified xsi:type="dcterms:W3CDTF">2024-03-01T13:58:53Z</dcterms:modified>
</cp:coreProperties>
</file>