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CD7"/>
    <a:srgbClr val="90235A"/>
    <a:srgbClr val="DC234D"/>
    <a:srgbClr val="FFC0C8"/>
    <a:srgbClr val="C2D398"/>
    <a:srgbClr val="575757"/>
    <a:srgbClr val="8EB2D7"/>
    <a:srgbClr val="E9F5FE"/>
    <a:srgbClr val="AC8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95"/>
    <p:restoredTop sz="94586"/>
  </p:normalViewPr>
  <p:slideViewPr>
    <p:cSldViewPr snapToGrid="0" snapToObjects="1">
      <p:cViewPr>
        <p:scale>
          <a:sx n="110" d="100"/>
          <a:sy n="110" d="100"/>
        </p:scale>
        <p:origin x="300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22/06/2022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0" y="1"/>
            <a:ext cx="1990846" cy="9905999"/>
          </a:xfrm>
          <a:prstGeom prst="roundRect">
            <a:avLst>
              <a:gd name="adj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724175" y="493220"/>
            <a:ext cx="19816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800" dirty="0">
                <a:latin typeface="Century Gothic" panose="020B0502020202020204" pitchFamily="34" charset="0"/>
              </a:rPr>
              <a:t>Alexandre</a:t>
            </a:r>
          </a:p>
          <a:p>
            <a:pPr algn="r"/>
            <a:r>
              <a:rPr lang="fr-FR" sz="3200" b="1" dirty="0">
                <a:latin typeface="Century Gothic" panose="020B0502020202020204" pitchFamily="34" charset="0"/>
              </a:rPr>
              <a:t>DUMONT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990845" y="970274"/>
            <a:ext cx="4867155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6" r="24727"/>
          <a:stretch/>
        </p:blipFill>
        <p:spPr>
          <a:xfrm>
            <a:off x="2318164" y="142791"/>
            <a:ext cx="1682064" cy="16853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C9A64D2-62DF-DE74-934C-084F6B1B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421" y="2012857"/>
            <a:ext cx="3967480" cy="3098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sz="14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EXPERIENCE PROFESSIONNELLE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Cuadro de texto 10">
            <a:extLst>
              <a:ext uri="{FF2B5EF4-FFF2-40B4-BE49-F238E27FC236}">
                <a16:creationId xmlns:a16="http://schemas.microsoft.com/office/drawing/2014/main" id="{8D2B8B1C-7F88-4C61-25CB-56E961748476}"/>
              </a:ext>
            </a:extLst>
          </p:cNvPr>
          <p:cNvSpPr txBox="1">
            <a:spLocks/>
          </p:cNvSpPr>
          <p:nvPr/>
        </p:nvSpPr>
        <p:spPr>
          <a:xfrm>
            <a:off x="3083631" y="2510894"/>
            <a:ext cx="3520369" cy="1015663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NOM DE L’ENTREPRISE</a:t>
            </a:r>
            <a:endParaRPr lang="fr-FR" sz="1200" dirty="0">
              <a:effectLst/>
              <a:latin typeface="Century Gothic" panose="020B0502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11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 occupé </a:t>
            </a:r>
            <a:endParaRPr lang="fr-FR" sz="1200" dirty="0">
              <a:effectLst/>
              <a:latin typeface="Century Gothic" panose="020B0502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900" dirty="0">
                <a:latin typeface="Century Gothic" panose="020B0502020202020204" pitchFamily="34" charset="0"/>
                <a:ea typeface="Lato" charset="0"/>
                <a:cs typeface="Lato" charset="0"/>
              </a:rPr>
              <a:t>Décrivez ici les fonctions que vous avez occupées. Décrivez également vos missions, le nombre de personnes que vous avez encadré et si vous le pouvez.</a:t>
            </a:r>
          </a:p>
        </p:txBody>
      </p:sp>
      <p:sp>
        <p:nvSpPr>
          <p:cNvPr id="13" name="Cuadro de texto 9">
            <a:extLst>
              <a:ext uri="{FF2B5EF4-FFF2-40B4-BE49-F238E27FC236}">
                <a16:creationId xmlns:a16="http://schemas.microsoft.com/office/drawing/2014/main" id="{52392D73-0A13-B90E-2CF7-D94D01916A19}"/>
              </a:ext>
            </a:extLst>
          </p:cNvPr>
          <p:cNvSpPr txBox="1">
            <a:spLocks/>
          </p:cNvSpPr>
          <p:nvPr/>
        </p:nvSpPr>
        <p:spPr>
          <a:xfrm>
            <a:off x="2165421" y="2527404"/>
            <a:ext cx="993775" cy="65151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07/2022 – Aujourd’hui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Marseille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s-ES_tradnl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Cuadro de texto 10">
            <a:extLst>
              <a:ext uri="{FF2B5EF4-FFF2-40B4-BE49-F238E27FC236}">
                <a16:creationId xmlns:a16="http://schemas.microsoft.com/office/drawing/2014/main" id="{1FBEC90F-C6A9-0E2F-C04F-07386502AF34}"/>
              </a:ext>
            </a:extLst>
          </p:cNvPr>
          <p:cNvSpPr txBox="1">
            <a:spLocks/>
          </p:cNvSpPr>
          <p:nvPr/>
        </p:nvSpPr>
        <p:spPr>
          <a:xfrm>
            <a:off x="3083631" y="3491284"/>
            <a:ext cx="3520369" cy="1015663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NOM DE L’ENTREPRISE</a:t>
            </a:r>
            <a:endParaRPr lang="fr-FR" sz="1200" dirty="0">
              <a:effectLst/>
              <a:latin typeface="Century Gothic" panose="020B0502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11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 occupé </a:t>
            </a:r>
            <a:endParaRPr lang="fr-FR" sz="1200" dirty="0">
              <a:effectLst/>
              <a:latin typeface="Century Gothic" panose="020B0502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900" dirty="0">
                <a:latin typeface="Century Gothic" panose="020B0502020202020204" pitchFamily="34" charset="0"/>
                <a:ea typeface="Lato" charset="0"/>
                <a:cs typeface="Lato" charset="0"/>
              </a:rPr>
              <a:t>Décrivez ici les fonctions que vous avez occupées. Décrivez également vos missions, le nombre de personnes que vous avez encadré et si vous le pouvez.</a:t>
            </a:r>
          </a:p>
        </p:txBody>
      </p:sp>
      <p:sp>
        <p:nvSpPr>
          <p:cNvPr id="17" name="Cuadro de texto 9">
            <a:extLst>
              <a:ext uri="{FF2B5EF4-FFF2-40B4-BE49-F238E27FC236}">
                <a16:creationId xmlns:a16="http://schemas.microsoft.com/office/drawing/2014/main" id="{E7DD6ED6-8284-F205-640A-9704CDE8207C}"/>
              </a:ext>
            </a:extLst>
          </p:cNvPr>
          <p:cNvSpPr txBox="1">
            <a:spLocks/>
          </p:cNvSpPr>
          <p:nvPr/>
        </p:nvSpPr>
        <p:spPr>
          <a:xfrm>
            <a:off x="2165421" y="3507794"/>
            <a:ext cx="993775" cy="65151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07/2022 – Aujourd’hui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Marseille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s-ES_tradnl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8" name="Cuadro de texto 10">
            <a:extLst>
              <a:ext uri="{FF2B5EF4-FFF2-40B4-BE49-F238E27FC236}">
                <a16:creationId xmlns:a16="http://schemas.microsoft.com/office/drawing/2014/main" id="{E0B823CF-4152-9153-A2E0-74DA487E9FF4}"/>
              </a:ext>
            </a:extLst>
          </p:cNvPr>
          <p:cNvSpPr txBox="1">
            <a:spLocks/>
          </p:cNvSpPr>
          <p:nvPr/>
        </p:nvSpPr>
        <p:spPr>
          <a:xfrm>
            <a:off x="3083631" y="4491938"/>
            <a:ext cx="3520369" cy="1015663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NOM DE L’ENTREPRISE</a:t>
            </a:r>
            <a:endParaRPr lang="fr-FR" sz="1200" dirty="0">
              <a:effectLst/>
              <a:latin typeface="Century Gothic" panose="020B0502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11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 occupé </a:t>
            </a:r>
            <a:endParaRPr lang="fr-FR" sz="1200" dirty="0">
              <a:effectLst/>
              <a:latin typeface="Century Gothic" panose="020B0502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900" dirty="0">
                <a:latin typeface="Century Gothic" panose="020B0502020202020204" pitchFamily="34" charset="0"/>
                <a:ea typeface="Lato" charset="0"/>
                <a:cs typeface="Lato" charset="0"/>
              </a:rPr>
              <a:t>Décrivez ici les fonctions que vous avez occupées. Décrivez également vos missions, le nombre de personnes que vous avez encadré et si vous le pouvez.</a:t>
            </a:r>
          </a:p>
        </p:txBody>
      </p:sp>
      <p:sp>
        <p:nvSpPr>
          <p:cNvPr id="19" name="Cuadro de texto 9">
            <a:extLst>
              <a:ext uri="{FF2B5EF4-FFF2-40B4-BE49-F238E27FC236}">
                <a16:creationId xmlns:a16="http://schemas.microsoft.com/office/drawing/2014/main" id="{255FAF3F-A343-D1FA-76F0-04C05DEAF466}"/>
              </a:ext>
            </a:extLst>
          </p:cNvPr>
          <p:cNvSpPr txBox="1">
            <a:spLocks/>
          </p:cNvSpPr>
          <p:nvPr/>
        </p:nvSpPr>
        <p:spPr>
          <a:xfrm>
            <a:off x="2165421" y="4508448"/>
            <a:ext cx="993775" cy="65151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07/2022 – Aujourd’hui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Marseille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s-ES_tradnl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145503B8-7F0D-6AB9-7481-BDCAEE83006E}"/>
              </a:ext>
            </a:extLst>
          </p:cNvPr>
          <p:cNvCxnSpPr/>
          <p:nvPr/>
        </p:nvCxnSpPr>
        <p:spPr>
          <a:xfrm>
            <a:off x="1990844" y="2344577"/>
            <a:ext cx="4867155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38C1508-2431-1824-2C11-F51F1C075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422" y="5510998"/>
            <a:ext cx="3967480" cy="3098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fr-FR" sz="14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PARCOURS SCOLAIRE &amp; FORMATION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3CA7A434-5002-6D02-FF89-2139738FA5C7}"/>
              </a:ext>
            </a:extLst>
          </p:cNvPr>
          <p:cNvCxnSpPr/>
          <p:nvPr/>
        </p:nvCxnSpPr>
        <p:spPr>
          <a:xfrm>
            <a:off x="1990845" y="5842718"/>
            <a:ext cx="4867155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 de texto 8">
            <a:extLst>
              <a:ext uri="{FF2B5EF4-FFF2-40B4-BE49-F238E27FC236}">
                <a16:creationId xmlns:a16="http://schemas.microsoft.com/office/drawing/2014/main" id="{7DA65239-43D5-7201-43D1-6F70A00B2492}"/>
              </a:ext>
            </a:extLst>
          </p:cNvPr>
          <p:cNvSpPr txBox="1">
            <a:spLocks/>
          </p:cNvSpPr>
          <p:nvPr/>
        </p:nvSpPr>
        <p:spPr>
          <a:xfrm>
            <a:off x="3083632" y="5896317"/>
            <a:ext cx="3520369" cy="780733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rgbClr val="000000"/>
                </a:solidFill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Nom du diplôme - Université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1100" i="1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Université ou école</a:t>
            </a:r>
            <a:endParaRPr lang="fr-FR" sz="1200" i="1" dirty="0">
              <a:solidFill>
                <a:srgbClr val="808080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900" dirty="0">
                <a:latin typeface="Century Gothic" panose="020B0502020202020204" pitchFamily="34" charset="0"/>
              </a:rPr>
              <a:t>Décrivez en une ligne les objectifs et les spécialités de cette formation. Inscrivez votre mention si vous en avez eu une. </a:t>
            </a:r>
            <a:endParaRPr lang="fr-FR" sz="900" dirty="0">
              <a:effectLst/>
              <a:latin typeface="Century Gothic" panose="020B0502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5" name="Cuadro de texto 9">
            <a:extLst>
              <a:ext uri="{FF2B5EF4-FFF2-40B4-BE49-F238E27FC236}">
                <a16:creationId xmlns:a16="http://schemas.microsoft.com/office/drawing/2014/main" id="{4D7D97AB-7C5F-782A-BED3-DEC5D2A3B433}"/>
              </a:ext>
            </a:extLst>
          </p:cNvPr>
          <p:cNvSpPr txBox="1">
            <a:spLocks/>
          </p:cNvSpPr>
          <p:nvPr/>
        </p:nvSpPr>
        <p:spPr>
          <a:xfrm>
            <a:off x="2165422" y="5922343"/>
            <a:ext cx="993775" cy="4503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2020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Marseille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s-ES_tradnl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6" name="Cuadro de texto 8">
            <a:extLst>
              <a:ext uri="{FF2B5EF4-FFF2-40B4-BE49-F238E27FC236}">
                <a16:creationId xmlns:a16="http://schemas.microsoft.com/office/drawing/2014/main" id="{AE1F4C75-B60F-5DE9-A81A-7B30DC7834E8}"/>
              </a:ext>
            </a:extLst>
          </p:cNvPr>
          <p:cNvSpPr txBox="1">
            <a:spLocks/>
          </p:cNvSpPr>
          <p:nvPr/>
        </p:nvSpPr>
        <p:spPr>
          <a:xfrm>
            <a:off x="3083632" y="6695386"/>
            <a:ext cx="3520369" cy="780733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rgbClr val="000000"/>
                </a:solidFill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Nom du diplôme - Université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1100" i="1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Université ou école</a:t>
            </a:r>
            <a:endParaRPr lang="fr-FR" sz="1200" i="1" dirty="0">
              <a:solidFill>
                <a:srgbClr val="808080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900" dirty="0">
                <a:latin typeface="Century Gothic" panose="020B0502020202020204" pitchFamily="34" charset="0"/>
              </a:rPr>
              <a:t>Décrivez en une ligne les objectifs et les spécialités de cette formation. Inscrivez votre mention si vous en avez eu une. </a:t>
            </a:r>
            <a:endParaRPr lang="fr-FR" sz="900" dirty="0">
              <a:effectLst/>
              <a:latin typeface="Century Gothic" panose="020B0502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7" name="Cuadro de texto 9">
            <a:extLst>
              <a:ext uri="{FF2B5EF4-FFF2-40B4-BE49-F238E27FC236}">
                <a16:creationId xmlns:a16="http://schemas.microsoft.com/office/drawing/2014/main" id="{88D51020-6376-8542-CA1D-4867D9EC2F5D}"/>
              </a:ext>
            </a:extLst>
          </p:cNvPr>
          <p:cNvSpPr txBox="1">
            <a:spLocks/>
          </p:cNvSpPr>
          <p:nvPr/>
        </p:nvSpPr>
        <p:spPr>
          <a:xfrm>
            <a:off x="2165422" y="6721412"/>
            <a:ext cx="993775" cy="4503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2020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Marseille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s-ES_tradnl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8" name="Cuadro de texto 8">
            <a:extLst>
              <a:ext uri="{FF2B5EF4-FFF2-40B4-BE49-F238E27FC236}">
                <a16:creationId xmlns:a16="http://schemas.microsoft.com/office/drawing/2014/main" id="{2BE44274-7909-57FD-4D39-F082BE05B9CD}"/>
              </a:ext>
            </a:extLst>
          </p:cNvPr>
          <p:cNvSpPr txBox="1">
            <a:spLocks/>
          </p:cNvSpPr>
          <p:nvPr/>
        </p:nvSpPr>
        <p:spPr>
          <a:xfrm>
            <a:off x="3083631" y="7611742"/>
            <a:ext cx="3520369" cy="780733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rgbClr val="000000"/>
                </a:solidFill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Nom du diplôme - Université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1100" i="1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Université ou école</a:t>
            </a:r>
            <a:endParaRPr lang="fr-FR" sz="1200" i="1" dirty="0">
              <a:solidFill>
                <a:srgbClr val="808080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900" dirty="0">
                <a:latin typeface="Century Gothic" panose="020B0502020202020204" pitchFamily="34" charset="0"/>
              </a:rPr>
              <a:t>Décrivez en une ligne les objectifs et les spécialités de cette formation. Inscrivez votre mention si vous en avez eu une. </a:t>
            </a:r>
            <a:endParaRPr lang="fr-FR" sz="900" dirty="0">
              <a:effectLst/>
              <a:latin typeface="Century Gothic" panose="020B0502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9" name="Cuadro de texto 9">
            <a:extLst>
              <a:ext uri="{FF2B5EF4-FFF2-40B4-BE49-F238E27FC236}">
                <a16:creationId xmlns:a16="http://schemas.microsoft.com/office/drawing/2014/main" id="{08513E5B-1B4C-B550-4C3B-043AC0E854E1}"/>
              </a:ext>
            </a:extLst>
          </p:cNvPr>
          <p:cNvSpPr txBox="1">
            <a:spLocks/>
          </p:cNvSpPr>
          <p:nvPr/>
        </p:nvSpPr>
        <p:spPr>
          <a:xfrm>
            <a:off x="2165422" y="7508098"/>
            <a:ext cx="993775" cy="4503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2020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Marseille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s-ES_tradnl" sz="9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2" name="object 4">
            <a:extLst>
              <a:ext uri="{FF2B5EF4-FFF2-40B4-BE49-F238E27FC236}">
                <a16:creationId xmlns:a16="http://schemas.microsoft.com/office/drawing/2014/main" id="{B32FBFC3-CA34-FA3D-95DF-0BFCA0C02344}"/>
              </a:ext>
            </a:extLst>
          </p:cNvPr>
          <p:cNvSpPr txBox="1"/>
          <p:nvPr/>
        </p:nvSpPr>
        <p:spPr>
          <a:xfrm>
            <a:off x="20735" y="770416"/>
            <a:ext cx="1838052" cy="197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Adresse :</a:t>
            </a:r>
          </a:p>
          <a:p>
            <a:pPr algn="ctr">
              <a:lnSpc>
                <a:spcPts val="1100"/>
              </a:lnSpc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17 rue de la Réussite</a:t>
            </a:r>
          </a:p>
          <a:p>
            <a:pPr algn="ctr">
              <a:lnSpc>
                <a:spcPts val="1100"/>
              </a:lnSpc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75012 Paris</a:t>
            </a:r>
          </a:p>
          <a:p>
            <a:pPr algn="ctr">
              <a:lnSpc>
                <a:spcPts val="1100"/>
              </a:lnSpc>
            </a:pPr>
            <a:endParaRPr lang="fr-FR" sz="900" dirty="0">
              <a:solidFill>
                <a:schemeClr val="bg1"/>
              </a:solidFill>
              <a:latin typeface="Century Gothic" panose="020B0502020202020204" pitchFamily="34" charset="0"/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Tél. :</a:t>
            </a:r>
          </a:p>
          <a:p>
            <a:pPr algn="ctr">
              <a:lnSpc>
                <a:spcPts val="1100"/>
              </a:lnSpc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01 02 03 04 05</a:t>
            </a:r>
          </a:p>
          <a:p>
            <a:pPr algn="ctr">
              <a:lnSpc>
                <a:spcPts val="1100"/>
              </a:lnSpc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06 01 02 03 04</a:t>
            </a:r>
          </a:p>
          <a:p>
            <a:pPr algn="ctr">
              <a:lnSpc>
                <a:spcPts val="1100"/>
              </a:lnSpc>
            </a:pPr>
            <a:endParaRPr lang="fr-FR" sz="900" dirty="0">
              <a:solidFill>
                <a:schemeClr val="bg1"/>
              </a:solidFill>
              <a:latin typeface="Century Gothic" panose="020B0502020202020204" pitchFamily="34" charset="0"/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Web :</a:t>
            </a:r>
          </a:p>
          <a:p>
            <a:pPr algn="ctr">
              <a:lnSpc>
                <a:spcPts val="1100"/>
              </a:lnSpc>
            </a:pPr>
            <a:r>
              <a:rPr lang="fr-FR" sz="900" dirty="0" err="1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Twitter.com</a:t>
            </a: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/VN</a:t>
            </a:r>
            <a:b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</a:br>
            <a:r>
              <a:rPr lang="fr-FR" sz="900" dirty="0" err="1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Facebook.com</a:t>
            </a: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/VN</a:t>
            </a:r>
          </a:p>
          <a:p>
            <a:pPr algn="ctr">
              <a:lnSpc>
                <a:spcPts val="1100"/>
              </a:lnSpc>
            </a:pPr>
            <a:endParaRPr lang="fr-FR" sz="900" dirty="0">
              <a:solidFill>
                <a:schemeClr val="bg1"/>
              </a:solidFill>
              <a:latin typeface="Century Gothic" panose="020B0502020202020204" pitchFamily="34" charset="0"/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Mail :</a:t>
            </a:r>
            <a:b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</a:br>
            <a:r>
              <a:rPr lang="fr-FR" sz="900" dirty="0" err="1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mail@mail.com</a:t>
            </a:r>
            <a:endParaRPr sz="900" dirty="0">
              <a:solidFill>
                <a:schemeClr val="bg1"/>
              </a:solidFill>
              <a:latin typeface="Century Gothic" panose="020B0502020202020204" pitchFamily="34" charset="0"/>
              <a:cs typeface="Proxima Nova Rg"/>
            </a:endParaRPr>
          </a:p>
        </p:txBody>
      </p:sp>
      <p:sp>
        <p:nvSpPr>
          <p:cNvPr id="33" name="object 112">
            <a:extLst>
              <a:ext uri="{FF2B5EF4-FFF2-40B4-BE49-F238E27FC236}">
                <a16:creationId xmlns:a16="http://schemas.microsoft.com/office/drawing/2014/main" id="{BF72D432-DED8-F784-B37D-7F74347AEB53}"/>
              </a:ext>
            </a:extLst>
          </p:cNvPr>
          <p:cNvSpPr txBox="1"/>
          <p:nvPr/>
        </p:nvSpPr>
        <p:spPr>
          <a:xfrm>
            <a:off x="256491" y="288268"/>
            <a:ext cx="140187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CONTACTS</a:t>
            </a:r>
            <a:endParaRPr sz="1400" b="1" dirty="0">
              <a:solidFill>
                <a:schemeClr val="bg1"/>
              </a:solidFill>
              <a:latin typeface="Century Gothic" panose="020B0502020202020204" pitchFamily="34" charset="0"/>
              <a:cs typeface="Proxima Nova Rg"/>
            </a:endParaRPr>
          </a:p>
        </p:txBody>
      </p:sp>
      <p:sp>
        <p:nvSpPr>
          <p:cNvPr id="34" name="object 115">
            <a:extLst>
              <a:ext uri="{FF2B5EF4-FFF2-40B4-BE49-F238E27FC236}">
                <a16:creationId xmlns:a16="http://schemas.microsoft.com/office/drawing/2014/main" id="{33358779-D6C3-FEB4-3856-5F2D0D2A47C6}"/>
              </a:ext>
            </a:extLst>
          </p:cNvPr>
          <p:cNvSpPr txBox="1"/>
          <p:nvPr/>
        </p:nvSpPr>
        <p:spPr>
          <a:xfrm>
            <a:off x="553622" y="3149388"/>
            <a:ext cx="93648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OBJECTIFS</a:t>
            </a:r>
            <a:endParaRPr sz="1400" dirty="0">
              <a:solidFill>
                <a:schemeClr val="bg1"/>
              </a:solidFill>
              <a:latin typeface="Century Gothic" panose="020B0502020202020204" pitchFamily="34" charset="0"/>
              <a:cs typeface="Proxima Nova Rg"/>
            </a:endParaRPr>
          </a:p>
        </p:txBody>
      </p:sp>
      <p:sp>
        <p:nvSpPr>
          <p:cNvPr id="35" name="object 122">
            <a:extLst>
              <a:ext uri="{FF2B5EF4-FFF2-40B4-BE49-F238E27FC236}">
                <a16:creationId xmlns:a16="http://schemas.microsoft.com/office/drawing/2014/main" id="{E874C27E-E227-C4C3-86BF-9ADA159C5B53}"/>
              </a:ext>
            </a:extLst>
          </p:cNvPr>
          <p:cNvSpPr txBox="1"/>
          <p:nvPr/>
        </p:nvSpPr>
        <p:spPr>
          <a:xfrm>
            <a:off x="165616" y="3482233"/>
            <a:ext cx="1693171" cy="2077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685800">
              <a:defRPr/>
            </a:pPr>
            <a:endParaRPr lang="fr-FR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Décrivez en quelques lignes vos compétences clés pour le poste et vos objectifs de carrière. Vous pouvez les mettre en forme à l’aide de puces ou les laisser sous forme de texte plein.  </a:t>
            </a:r>
          </a:p>
          <a:p>
            <a:pPr algn="ctr" defTabSz="685800">
              <a:defRPr/>
            </a:pPr>
            <a:endParaRPr lang="fr-FR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Cet espace peut servir de début d’introduction à votre lettre de motivation soyez précis, imaginatif et mettez en valeur votre potentiel professionnel.</a:t>
            </a:r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5516B520-5FA5-8B5D-8498-9DA59FF572BB}"/>
              </a:ext>
            </a:extLst>
          </p:cNvPr>
          <p:cNvCxnSpPr>
            <a:cxnSpLocks/>
          </p:cNvCxnSpPr>
          <p:nvPr/>
        </p:nvCxnSpPr>
        <p:spPr>
          <a:xfrm>
            <a:off x="244824" y="3482233"/>
            <a:ext cx="151482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B560FBC3-EC07-E7C6-152D-85B60A99A5FC}"/>
              </a:ext>
            </a:extLst>
          </p:cNvPr>
          <p:cNvCxnSpPr>
            <a:cxnSpLocks/>
          </p:cNvCxnSpPr>
          <p:nvPr/>
        </p:nvCxnSpPr>
        <p:spPr>
          <a:xfrm>
            <a:off x="244401" y="600839"/>
            <a:ext cx="151482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DD8E1A38-C73E-A12D-5D2A-E15005DA5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903" y="8496119"/>
            <a:ext cx="2050431" cy="3098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fr-FR" sz="14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LANGUES</a:t>
            </a:r>
            <a:endParaRPr lang="fr-FR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80FB87A3-050D-B2F2-8C1A-629A7265A0EB}"/>
              </a:ext>
            </a:extLst>
          </p:cNvPr>
          <p:cNvCxnSpPr/>
          <p:nvPr/>
        </p:nvCxnSpPr>
        <p:spPr>
          <a:xfrm>
            <a:off x="1948326" y="8827839"/>
            <a:ext cx="4867155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ject 115">
            <a:extLst>
              <a:ext uri="{FF2B5EF4-FFF2-40B4-BE49-F238E27FC236}">
                <a16:creationId xmlns:a16="http://schemas.microsoft.com/office/drawing/2014/main" id="{1060D819-5BA8-12F0-B04E-1A58599C925F}"/>
              </a:ext>
            </a:extLst>
          </p:cNvPr>
          <p:cNvSpPr txBox="1"/>
          <p:nvPr/>
        </p:nvSpPr>
        <p:spPr>
          <a:xfrm>
            <a:off x="335445" y="5917536"/>
            <a:ext cx="135879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COMPETENCES</a:t>
            </a:r>
            <a:endParaRPr sz="1400" dirty="0">
              <a:solidFill>
                <a:schemeClr val="bg1"/>
              </a:solidFill>
              <a:latin typeface="Century Gothic" panose="020B0502020202020204" pitchFamily="34" charset="0"/>
              <a:cs typeface="Proxima Nova Rg"/>
            </a:endParaRPr>
          </a:p>
        </p:txBody>
      </p: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9C444174-91B1-C9A4-E423-FA376B9DBAD8}"/>
              </a:ext>
            </a:extLst>
          </p:cNvPr>
          <p:cNvCxnSpPr>
            <a:cxnSpLocks/>
          </p:cNvCxnSpPr>
          <p:nvPr/>
        </p:nvCxnSpPr>
        <p:spPr>
          <a:xfrm>
            <a:off x="221472" y="6284321"/>
            <a:ext cx="151482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bject 122">
            <a:extLst>
              <a:ext uri="{FF2B5EF4-FFF2-40B4-BE49-F238E27FC236}">
                <a16:creationId xmlns:a16="http://schemas.microsoft.com/office/drawing/2014/main" id="{0CA2FB02-C4C1-9921-814E-8A45EF48A177}"/>
              </a:ext>
            </a:extLst>
          </p:cNvPr>
          <p:cNvSpPr txBox="1"/>
          <p:nvPr/>
        </p:nvSpPr>
        <p:spPr>
          <a:xfrm>
            <a:off x="209382" y="6435663"/>
            <a:ext cx="1693171" cy="1355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Comptabilité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Management ABC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Gestion RH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Relation client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Logiciel Banque XX</a:t>
            </a:r>
          </a:p>
          <a:p>
            <a:pPr defTabSz="685800">
              <a:lnSpc>
                <a:spcPct val="150000"/>
              </a:lnSpc>
              <a:defRPr/>
            </a:pPr>
            <a:endParaRPr lang="fr-FR" sz="1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object 115">
            <a:extLst>
              <a:ext uri="{FF2B5EF4-FFF2-40B4-BE49-F238E27FC236}">
                <a16:creationId xmlns:a16="http://schemas.microsoft.com/office/drawing/2014/main" id="{634F9BB9-EA34-043D-BCD4-7C16880900D3}"/>
              </a:ext>
            </a:extLst>
          </p:cNvPr>
          <p:cNvSpPr txBox="1"/>
          <p:nvPr/>
        </p:nvSpPr>
        <p:spPr>
          <a:xfrm>
            <a:off x="347535" y="7874348"/>
            <a:ext cx="135879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Proxima Nova Rg"/>
              </a:rPr>
              <a:t>QUALITES</a:t>
            </a:r>
            <a:endParaRPr sz="1400" dirty="0">
              <a:solidFill>
                <a:schemeClr val="bg1"/>
              </a:solidFill>
              <a:latin typeface="Century Gothic" panose="020B0502020202020204" pitchFamily="34" charset="0"/>
              <a:cs typeface="Proxima Nova Rg"/>
            </a:endParaRPr>
          </a:p>
        </p:txBody>
      </p: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6637AAFF-2D4D-8C2B-7F7C-2BB387D1403B}"/>
              </a:ext>
            </a:extLst>
          </p:cNvPr>
          <p:cNvCxnSpPr>
            <a:cxnSpLocks/>
          </p:cNvCxnSpPr>
          <p:nvPr/>
        </p:nvCxnSpPr>
        <p:spPr>
          <a:xfrm>
            <a:off x="233562" y="8241133"/>
            <a:ext cx="151482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bject 122">
            <a:extLst>
              <a:ext uri="{FF2B5EF4-FFF2-40B4-BE49-F238E27FC236}">
                <a16:creationId xmlns:a16="http://schemas.microsoft.com/office/drawing/2014/main" id="{5D58770B-F3D0-4072-D4AD-81705EE9158B}"/>
              </a:ext>
            </a:extLst>
          </p:cNvPr>
          <p:cNvSpPr txBox="1"/>
          <p:nvPr/>
        </p:nvSpPr>
        <p:spPr>
          <a:xfrm>
            <a:off x="221472" y="8392475"/>
            <a:ext cx="1693171" cy="1124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Organisé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Méthodique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Sérieux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Leader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Créatif</a:t>
            </a:r>
          </a:p>
        </p:txBody>
      </p:sp>
      <p:sp>
        <p:nvSpPr>
          <p:cNvPr id="70" name="object 122">
            <a:extLst>
              <a:ext uri="{FF2B5EF4-FFF2-40B4-BE49-F238E27FC236}">
                <a16:creationId xmlns:a16="http://schemas.microsoft.com/office/drawing/2014/main" id="{F4F00CD5-AA5A-7C43-72BE-2CA4E5EE6F0F}"/>
              </a:ext>
            </a:extLst>
          </p:cNvPr>
          <p:cNvSpPr txBox="1"/>
          <p:nvPr/>
        </p:nvSpPr>
        <p:spPr>
          <a:xfrm>
            <a:off x="2110441" y="8967340"/>
            <a:ext cx="2218491" cy="89357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latin typeface="Century Gothic" panose="020B0502020202020204" pitchFamily="34" charset="0"/>
              </a:rPr>
              <a:t>Anglais : Niveau AB1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latin typeface="Century Gothic" panose="020B0502020202020204" pitchFamily="34" charset="0"/>
              </a:rPr>
              <a:t>Espagnol : Niveau C3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>
                <a:latin typeface="Century Gothic" panose="020B0502020202020204" pitchFamily="34" charset="0"/>
              </a:rPr>
              <a:t>Français : Langue maternelle</a:t>
            </a:r>
          </a:p>
          <a:p>
            <a:pPr marL="171450" indent="-171450" defTabSz="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fr-FR" sz="1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0308389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641</Words>
  <Application>Microsoft Macintosh PowerPoint</Application>
  <PresentationFormat>Format A4 (210 x 297 mm)</PresentationFormat>
  <Paragraphs>113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100</cp:revision>
  <dcterms:created xsi:type="dcterms:W3CDTF">2016-07-14T19:39:12Z</dcterms:created>
  <dcterms:modified xsi:type="dcterms:W3CDTF">2022-06-22T13:03:13Z</dcterms:modified>
</cp:coreProperties>
</file>