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9194BD"/>
    <a:srgbClr val="8EB2D7"/>
    <a:srgbClr val="C2D398"/>
    <a:srgbClr val="4BB2BE"/>
    <a:srgbClr val="90235A"/>
    <a:srgbClr val="DC234D"/>
    <a:srgbClr val="FFC0C8"/>
    <a:srgbClr val="575757"/>
    <a:srgbClr val="E9F5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34"/>
    <p:restoredTop sz="94586"/>
  </p:normalViewPr>
  <p:slideViewPr>
    <p:cSldViewPr snapToGrid="0" snapToObjects="1">
      <p:cViewPr varScale="1">
        <p:scale>
          <a:sx n="161" d="100"/>
          <a:sy n="161" d="100"/>
        </p:scale>
        <p:origin x="305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4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61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22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88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92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86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45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00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26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182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38A05-D9B2-104B-A6B2-7D8FDA8E02D1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067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9CBF4A0-1772-2349-976D-273FA9F8CBBC}"/>
              </a:ext>
            </a:extLst>
          </p:cNvPr>
          <p:cNvSpPr/>
          <p:nvPr/>
        </p:nvSpPr>
        <p:spPr>
          <a:xfrm flipV="1">
            <a:off x="4427478" y="-3"/>
            <a:ext cx="2445428" cy="9906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76" name="Tableau 2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999708"/>
              </p:ext>
            </p:extLst>
          </p:nvPr>
        </p:nvGraphicFramePr>
        <p:xfrm>
          <a:off x="4607233" y="8255520"/>
          <a:ext cx="2118453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8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5940"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+ D’INFOS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357">
                <a:tc>
                  <a:txBody>
                    <a:bodyPr/>
                    <a:lstStyle/>
                    <a:p>
                      <a:pPr algn="r"/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Décrivez vos centres d’intérêt ou d’autres informations qui vous semblent important de faire apparaître sur votre CV.</a:t>
                      </a:r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 </a:t>
                      </a:r>
                      <a:endParaRPr lang="fr-FR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7" name="ZoneTexte 276"/>
          <p:cNvSpPr txBox="1"/>
          <p:nvPr/>
        </p:nvSpPr>
        <p:spPr>
          <a:xfrm>
            <a:off x="94418" y="203942"/>
            <a:ext cx="3980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9194BD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Titre du </a:t>
            </a:r>
            <a:r>
              <a:rPr lang="fr-FR" sz="2400" b="1" dirty="0">
                <a:solidFill>
                  <a:srgbClr val="9194BD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Poste recherché</a:t>
            </a:r>
          </a:p>
        </p:txBody>
      </p:sp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2545"/>
              </p:ext>
            </p:extLst>
          </p:nvPr>
        </p:nvGraphicFramePr>
        <p:xfrm>
          <a:off x="4713307" y="2504732"/>
          <a:ext cx="2078389" cy="1158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78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dirty="0" err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Adresse</a:t>
                      </a: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 :</a:t>
                      </a:r>
                      <a:r>
                        <a:rPr 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 </a:t>
                      </a: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 17 Rue de la </a:t>
                      </a:r>
                      <a:r>
                        <a:rPr lang="en-US" sz="1000" b="0" kern="1200" dirty="0" err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Réussite</a:t>
                      </a: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 75012 Paris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Mob : 0601023004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Tel : 0102030450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kern="1200" baseline="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Mail  : </a:t>
                      </a:r>
                      <a:r>
                        <a:rPr lang="en-US" sz="1000" b="0" kern="1200" baseline="0" dirty="0" err="1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mail@mail.com</a:t>
                      </a:r>
                      <a:endParaRPr lang="fr-FR" sz="1000" b="0" kern="1200" baseline="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ZoneTexte 14"/>
          <p:cNvSpPr txBox="1"/>
          <p:nvPr/>
        </p:nvSpPr>
        <p:spPr>
          <a:xfrm>
            <a:off x="4607233" y="2383024"/>
            <a:ext cx="2209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Alexandre </a:t>
            </a:r>
            <a:r>
              <a:rPr lang="fr-FR" sz="1600" b="1" dirty="0">
                <a:solidFill>
                  <a:srgbClr val="8EB2D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DUMONT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D4D97E06-DBF3-1243-B4BC-B1B18C2F141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66" r="24727"/>
          <a:stretch/>
        </p:blipFill>
        <p:spPr>
          <a:xfrm>
            <a:off x="4739722" y="273776"/>
            <a:ext cx="1865593" cy="1869259"/>
          </a:xfrm>
          <a:prstGeom prst="teardrop">
            <a:avLst/>
          </a:prstGeom>
          <a:solidFill>
            <a:schemeClr val="tx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9" name="object 14">
            <a:extLst>
              <a:ext uri="{FF2B5EF4-FFF2-40B4-BE49-F238E27FC236}">
                <a16:creationId xmlns:a16="http://schemas.microsoft.com/office/drawing/2014/main" id="{5D2FF568-8BEB-8F44-B5A4-53E4BF991E2E}"/>
              </a:ext>
            </a:extLst>
          </p:cNvPr>
          <p:cNvSpPr txBox="1"/>
          <p:nvPr/>
        </p:nvSpPr>
        <p:spPr>
          <a:xfrm>
            <a:off x="4702831" y="3959106"/>
            <a:ext cx="198919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2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COMPÉTENCES</a:t>
            </a:r>
            <a:endParaRPr sz="12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1" name="object 16">
            <a:extLst>
              <a:ext uri="{FF2B5EF4-FFF2-40B4-BE49-F238E27FC236}">
                <a16:creationId xmlns:a16="http://schemas.microsoft.com/office/drawing/2014/main" id="{038AE251-FDEC-6C4B-882A-5F96F2CC36C8}"/>
              </a:ext>
            </a:extLst>
          </p:cNvPr>
          <p:cNvSpPr txBox="1"/>
          <p:nvPr/>
        </p:nvSpPr>
        <p:spPr>
          <a:xfrm>
            <a:off x="4727597" y="4320804"/>
            <a:ext cx="67913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Adwords</a:t>
            </a:r>
            <a:endParaRPr sz="10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2" name="object 17">
            <a:extLst>
              <a:ext uri="{FF2B5EF4-FFF2-40B4-BE49-F238E27FC236}">
                <a16:creationId xmlns:a16="http://schemas.microsoft.com/office/drawing/2014/main" id="{FA17CE11-460E-5343-9F90-AFBA4569333B}"/>
              </a:ext>
            </a:extLst>
          </p:cNvPr>
          <p:cNvSpPr txBox="1"/>
          <p:nvPr/>
        </p:nvSpPr>
        <p:spPr>
          <a:xfrm>
            <a:off x="4572078" y="4615551"/>
            <a:ext cx="85814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Comtabilité</a:t>
            </a:r>
            <a:endParaRPr sz="10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3" name="object 18">
            <a:extLst>
              <a:ext uri="{FF2B5EF4-FFF2-40B4-BE49-F238E27FC236}">
                <a16:creationId xmlns:a16="http://schemas.microsoft.com/office/drawing/2014/main" id="{D78465D4-6FB1-204C-A29C-EACB3F3E8190}"/>
              </a:ext>
            </a:extLst>
          </p:cNvPr>
          <p:cNvSpPr txBox="1"/>
          <p:nvPr/>
        </p:nvSpPr>
        <p:spPr>
          <a:xfrm>
            <a:off x="4607233" y="4897896"/>
            <a:ext cx="85624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Management</a:t>
            </a:r>
            <a:endParaRPr sz="10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4" name="object 19">
            <a:extLst>
              <a:ext uri="{FF2B5EF4-FFF2-40B4-BE49-F238E27FC236}">
                <a16:creationId xmlns:a16="http://schemas.microsoft.com/office/drawing/2014/main" id="{541451F4-3377-6F4A-AA24-E6472459C8F5}"/>
              </a:ext>
            </a:extLst>
          </p:cNvPr>
          <p:cNvSpPr/>
          <p:nvPr/>
        </p:nvSpPr>
        <p:spPr>
          <a:xfrm>
            <a:off x="5561329" y="4375578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object 20">
            <a:extLst>
              <a:ext uri="{FF2B5EF4-FFF2-40B4-BE49-F238E27FC236}">
                <a16:creationId xmlns:a16="http://schemas.microsoft.com/office/drawing/2014/main" id="{AB21CECC-D7A1-4D45-9A32-4F9B0250891D}"/>
              </a:ext>
            </a:extLst>
          </p:cNvPr>
          <p:cNvSpPr/>
          <p:nvPr/>
        </p:nvSpPr>
        <p:spPr>
          <a:xfrm>
            <a:off x="5815291" y="4375578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7" name="object 21">
            <a:extLst>
              <a:ext uri="{FF2B5EF4-FFF2-40B4-BE49-F238E27FC236}">
                <a16:creationId xmlns:a16="http://schemas.microsoft.com/office/drawing/2014/main" id="{F4F14FB8-9AF6-0846-AA14-C5CA7E6E9A92}"/>
              </a:ext>
            </a:extLst>
          </p:cNvPr>
          <p:cNvSpPr/>
          <p:nvPr/>
        </p:nvSpPr>
        <p:spPr>
          <a:xfrm>
            <a:off x="6069253" y="4375578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object 22">
            <a:extLst>
              <a:ext uri="{FF2B5EF4-FFF2-40B4-BE49-F238E27FC236}">
                <a16:creationId xmlns:a16="http://schemas.microsoft.com/office/drawing/2014/main" id="{9704CFBD-53F7-7A44-9752-8D83BC63F15E}"/>
              </a:ext>
            </a:extLst>
          </p:cNvPr>
          <p:cNvSpPr/>
          <p:nvPr/>
        </p:nvSpPr>
        <p:spPr>
          <a:xfrm>
            <a:off x="6323215" y="4375578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2" name="object 23">
            <a:extLst>
              <a:ext uri="{FF2B5EF4-FFF2-40B4-BE49-F238E27FC236}">
                <a16:creationId xmlns:a16="http://schemas.microsoft.com/office/drawing/2014/main" id="{E4B2938E-0ED8-A742-9010-EFDBA4A1C513}"/>
              </a:ext>
            </a:extLst>
          </p:cNvPr>
          <p:cNvSpPr/>
          <p:nvPr/>
        </p:nvSpPr>
        <p:spPr>
          <a:xfrm>
            <a:off x="6577178" y="4375578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3" name="object 24">
            <a:extLst>
              <a:ext uri="{FF2B5EF4-FFF2-40B4-BE49-F238E27FC236}">
                <a16:creationId xmlns:a16="http://schemas.microsoft.com/office/drawing/2014/main" id="{8F899F0A-5357-F443-B0FD-91BE0EBD6EE4}"/>
              </a:ext>
            </a:extLst>
          </p:cNvPr>
          <p:cNvSpPr/>
          <p:nvPr/>
        </p:nvSpPr>
        <p:spPr>
          <a:xfrm>
            <a:off x="5561329" y="4654937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4" name="object 25">
            <a:extLst>
              <a:ext uri="{FF2B5EF4-FFF2-40B4-BE49-F238E27FC236}">
                <a16:creationId xmlns:a16="http://schemas.microsoft.com/office/drawing/2014/main" id="{28ACA255-6F7E-614A-AF8B-34E46C1CB310}"/>
              </a:ext>
            </a:extLst>
          </p:cNvPr>
          <p:cNvSpPr/>
          <p:nvPr/>
        </p:nvSpPr>
        <p:spPr>
          <a:xfrm>
            <a:off x="5815291" y="4654937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5" name="object 26">
            <a:extLst>
              <a:ext uri="{FF2B5EF4-FFF2-40B4-BE49-F238E27FC236}">
                <a16:creationId xmlns:a16="http://schemas.microsoft.com/office/drawing/2014/main" id="{EE61E2C5-6F31-3C43-BBD3-C4DF1D702270}"/>
              </a:ext>
            </a:extLst>
          </p:cNvPr>
          <p:cNvSpPr/>
          <p:nvPr/>
        </p:nvSpPr>
        <p:spPr>
          <a:xfrm>
            <a:off x="6069253" y="4654937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object 27">
            <a:extLst>
              <a:ext uri="{FF2B5EF4-FFF2-40B4-BE49-F238E27FC236}">
                <a16:creationId xmlns:a16="http://schemas.microsoft.com/office/drawing/2014/main" id="{F15CBFD8-1A0B-9D44-8D57-F6063A9ED348}"/>
              </a:ext>
            </a:extLst>
          </p:cNvPr>
          <p:cNvSpPr/>
          <p:nvPr/>
        </p:nvSpPr>
        <p:spPr>
          <a:xfrm>
            <a:off x="6323215" y="4654937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7" name="object 28">
            <a:extLst>
              <a:ext uri="{FF2B5EF4-FFF2-40B4-BE49-F238E27FC236}">
                <a16:creationId xmlns:a16="http://schemas.microsoft.com/office/drawing/2014/main" id="{AEE4865D-2674-2D4D-90E8-325B57A7551F}"/>
              </a:ext>
            </a:extLst>
          </p:cNvPr>
          <p:cNvSpPr/>
          <p:nvPr/>
        </p:nvSpPr>
        <p:spPr>
          <a:xfrm>
            <a:off x="6577178" y="4654937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8" name="object 29">
            <a:extLst>
              <a:ext uri="{FF2B5EF4-FFF2-40B4-BE49-F238E27FC236}">
                <a16:creationId xmlns:a16="http://schemas.microsoft.com/office/drawing/2014/main" id="{3322F579-FF6D-724E-BB71-9FCA292709D1}"/>
              </a:ext>
            </a:extLst>
          </p:cNvPr>
          <p:cNvSpPr/>
          <p:nvPr/>
        </p:nvSpPr>
        <p:spPr>
          <a:xfrm>
            <a:off x="5561329" y="493429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9" name="object 30">
            <a:extLst>
              <a:ext uri="{FF2B5EF4-FFF2-40B4-BE49-F238E27FC236}">
                <a16:creationId xmlns:a16="http://schemas.microsoft.com/office/drawing/2014/main" id="{F6C61CF8-E9B5-444A-B583-EE8C2F871A5B}"/>
              </a:ext>
            </a:extLst>
          </p:cNvPr>
          <p:cNvSpPr/>
          <p:nvPr/>
        </p:nvSpPr>
        <p:spPr>
          <a:xfrm>
            <a:off x="5815291" y="493429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0" name="object 31">
            <a:extLst>
              <a:ext uri="{FF2B5EF4-FFF2-40B4-BE49-F238E27FC236}">
                <a16:creationId xmlns:a16="http://schemas.microsoft.com/office/drawing/2014/main" id="{581F0858-47D8-704E-B46E-EAE65D470544}"/>
              </a:ext>
            </a:extLst>
          </p:cNvPr>
          <p:cNvSpPr/>
          <p:nvPr/>
        </p:nvSpPr>
        <p:spPr>
          <a:xfrm>
            <a:off x="6069253" y="493429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1" name="object 32">
            <a:extLst>
              <a:ext uri="{FF2B5EF4-FFF2-40B4-BE49-F238E27FC236}">
                <a16:creationId xmlns:a16="http://schemas.microsoft.com/office/drawing/2014/main" id="{B32EDE04-6847-3643-9E00-4B1D9E0FC2C2}"/>
              </a:ext>
            </a:extLst>
          </p:cNvPr>
          <p:cNvSpPr/>
          <p:nvPr/>
        </p:nvSpPr>
        <p:spPr>
          <a:xfrm>
            <a:off x="6323215" y="493429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2" name="object 33">
            <a:extLst>
              <a:ext uri="{FF2B5EF4-FFF2-40B4-BE49-F238E27FC236}">
                <a16:creationId xmlns:a16="http://schemas.microsoft.com/office/drawing/2014/main" id="{369A1B3E-9D02-8C4C-9308-F947FBE4810C}"/>
              </a:ext>
            </a:extLst>
          </p:cNvPr>
          <p:cNvSpPr/>
          <p:nvPr/>
        </p:nvSpPr>
        <p:spPr>
          <a:xfrm>
            <a:off x="6577178" y="493429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3" name="object 34">
            <a:extLst>
              <a:ext uri="{FF2B5EF4-FFF2-40B4-BE49-F238E27FC236}">
                <a16:creationId xmlns:a16="http://schemas.microsoft.com/office/drawing/2014/main" id="{C64974BA-93FF-D945-8CEC-FD210B7CD545}"/>
              </a:ext>
            </a:extLst>
          </p:cNvPr>
          <p:cNvSpPr txBox="1"/>
          <p:nvPr/>
        </p:nvSpPr>
        <p:spPr>
          <a:xfrm>
            <a:off x="4768484" y="5866625"/>
            <a:ext cx="64189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Anglais</a:t>
            </a:r>
            <a:endParaRPr sz="10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4" name="object 35">
            <a:extLst>
              <a:ext uri="{FF2B5EF4-FFF2-40B4-BE49-F238E27FC236}">
                <a16:creationId xmlns:a16="http://schemas.microsoft.com/office/drawing/2014/main" id="{6581CC14-A348-0D47-8F89-2BBF6E07420F}"/>
              </a:ext>
            </a:extLst>
          </p:cNvPr>
          <p:cNvSpPr txBox="1"/>
          <p:nvPr/>
        </p:nvSpPr>
        <p:spPr>
          <a:xfrm>
            <a:off x="4767000" y="6145984"/>
            <a:ext cx="644643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Allemand</a:t>
            </a:r>
            <a:endParaRPr sz="10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5" name="object 36">
            <a:extLst>
              <a:ext uri="{FF2B5EF4-FFF2-40B4-BE49-F238E27FC236}">
                <a16:creationId xmlns:a16="http://schemas.microsoft.com/office/drawing/2014/main" id="{5E09EB1B-FBAE-A341-8819-7D2BE9E40366}"/>
              </a:ext>
            </a:extLst>
          </p:cNvPr>
          <p:cNvSpPr txBox="1"/>
          <p:nvPr/>
        </p:nvSpPr>
        <p:spPr>
          <a:xfrm>
            <a:off x="4953877" y="6425342"/>
            <a:ext cx="45776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Chinois</a:t>
            </a:r>
            <a:endParaRPr sz="10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6" name="object 37">
            <a:extLst>
              <a:ext uri="{FF2B5EF4-FFF2-40B4-BE49-F238E27FC236}">
                <a16:creationId xmlns:a16="http://schemas.microsoft.com/office/drawing/2014/main" id="{1DBABBA7-2470-9A41-AB3D-A274259468CC}"/>
              </a:ext>
            </a:extLst>
          </p:cNvPr>
          <p:cNvSpPr/>
          <p:nvPr/>
        </p:nvSpPr>
        <p:spPr>
          <a:xfrm>
            <a:off x="5541481" y="592139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7" name="object 38">
            <a:extLst>
              <a:ext uri="{FF2B5EF4-FFF2-40B4-BE49-F238E27FC236}">
                <a16:creationId xmlns:a16="http://schemas.microsoft.com/office/drawing/2014/main" id="{38698506-6719-3140-BBC4-8AA0FEAE54CE}"/>
              </a:ext>
            </a:extLst>
          </p:cNvPr>
          <p:cNvSpPr/>
          <p:nvPr/>
        </p:nvSpPr>
        <p:spPr>
          <a:xfrm>
            <a:off x="5795443" y="592139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8" name="object 39">
            <a:extLst>
              <a:ext uri="{FF2B5EF4-FFF2-40B4-BE49-F238E27FC236}">
                <a16:creationId xmlns:a16="http://schemas.microsoft.com/office/drawing/2014/main" id="{07706D2E-1039-FD4D-83D1-A6DE905AAF3D}"/>
              </a:ext>
            </a:extLst>
          </p:cNvPr>
          <p:cNvSpPr/>
          <p:nvPr/>
        </p:nvSpPr>
        <p:spPr>
          <a:xfrm>
            <a:off x="6049406" y="592139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9" name="object 40">
            <a:extLst>
              <a:ext uri="{FF2B5EF4-FFF2-40B4-BE49-F238E27FC236}">
                <a16:creationId xmlns:a16="http://schemas.microsoft.com/office/drawing/2014/main" id="{89E5BB14-BD9C-054B-A3B4-BD0CC3C709AA}"/>
              </a:ext>
            </a:extLst>
          </p:cNvPr>
          <p:cNvSpPr/>
          <p:nvPr/>
        </p:nvSpPr>
        <p:spPr>
          <a:xfrm>
            <a:off x="6303368" y="592139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0" name="object 41">
            <a:extLst>
              <a:ext uri="{FF2B5EF4-FFF2-40B4-BE49-F238E27FC236}">
                <a16:creationId xmlns:a16="http://schemas.microsoft.com/office/drawing/2014/main" id="{2D0BA4EB-B8C8-4B43-A326-C21F3F2498EC}"/>
              </a:ext>
            </a:extLst>
          </p:cNvPr>
          <p:cNvSpPr/>
          <p:nvPr/>
        </p:nvSpPr>
        <p:spPr>
          <a:xfrm>
            <a:off x="6557330" y="592139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1" name="object 42">
            <a:extLst>
              <a:ext uri="{FF2B5EF4-FFF2-40B4-BE49-F238E27FC236}">
                <a16:creationId xmlns:a16="http://schemas.microsoft.com/office/drawing/2014/main" id="{446BC0AC-661F-0A4E-A83D-142BFB1915E4}"/>
              </a:ext>
            </a:extLst>
          </p:cNvPr>
          <p:cNvSpPr/>
          <p:nvPr/>
        </p:nvSpPr>
        <p:spPr>
          <a:xfrm>
            <a:off x="5541481" y="6200751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2" name="object 43">
            <a:extLst>
              <a:ext uri="{FF2B5EF4-FFF2-40B4-BE49-F238E27FC236}">
                <a16:creationId xmlns:a16="http://schemas.microsoft.com/office/drawing/2014/main" id="{CC1F3A2A-8B2A-BC49-B4CD-A0B4B17AA9C1}"/>
              </a:ext>
            </a:extLst>
          </p:cNvPr>
          <p:cNvSpPr/>
          <p:nvPr/>
        </p:nvSpPr>
        <p:spPr>
          <a:xfrm>
            <a:off x="5795443" y="6200751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3" name="object 44">
            <a:extLst>
              <a:ext uri="{FF2B5EF4-FFF2-40B4-BE49-F238E27FC236}">
                <a16:creationId xmlns:a16="http://schemas.microsoft.com/office/drawing/2014/main" id="{937EDFC9-49FC-0749-ABF8-9E2273F96D52}"/>
              </a:ext>
            </a:extLst>
          </p:cNvPr>
          <p:cNvSpPr/>
          <p:nvPr/>
        </p:nvSpPr>
        <p:spPr>
          <a:xfrm>
            <a:off x="6049406" y="6200751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4" name="object 45">
            <a:extLst>
              <a:ext uri="{FF2B5EF4-FFF2-40B4-BE49-F238E27FC236}">
                <a16:creationId xmlns:a16="http://schemas.microsoft.com/office/drawing/2014/main" id="{63FBFD06-AEBE-5145-8096-5148DC7453C0}"/>
              </a:ext>
            </a:extLst>
          </p:cNvPr>
          <p:cNvSpPr/>
          <p:nvPr/>
        </p:nvSpPr>
        <p:spPr>
          <a:xfrm>
            <a:off x="6303368" y="6200751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5" name="object 46">
            <a:extLst>
              <a:ext uri="{FF2B5EF4-FFF2-40B4-BE49-F238E27FC236}">
                <a16:creationId xmlns:a16="http://schemas.microsoft.com/office/drawing/2014/main" id="{401B24ED-1E33-D941-A632-E2E47145916C}"/>
              </a:ext>
            </a:extLst>
          </p:cNvPr>
          <p:cNvSpPr/>
          <p:nvPr/>
        </p:nvSpPr>
        <p:spPr>
          <a:xfrm>
            <a:off x="6557330" y="6200751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6" name="object 71">
            <a:extLst>
              <a:ext uri="{FF2B5EF4-FFF2-40B4-BE49-F238E27FC236}">
                <a16:creationId xmlns:a16="http://schemas.microsoft.com/office/drawing/2014/main" id="{B46FA82C-0748-3841-B17F-81F5BC58DE0E}"/>
              </a:ext>
            </a:extLst>
          </p:cNvPr>
          <p:cNvSpPr/>
          <p:nvPr/>
        </p:nvSpPr>
        <p:spPr>
          <a:xfrm>
            <a:off x="5541481" y="6480109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7" name="object 72">
            <a:extLst>
              <a:ext uri="{FF2B5EF4-FFF2-40B4-BE49-F238E27FC236}">
                <a16:creationId xmlns:a16="http://schemas.microsoft.com/office/drawing/2014/main" id="{629D50CA-C0D4-6A4D-A8B1-F4B6B22AC78B}"/>
              </a:ext>
            </a:extLst>
          </p:cNvPr>
          <p:cNvSpPr/>
          <p:nvPr/>
        </p:nvSpPr>
        <p:spPr>
          <a:xfrm>
            <a:off x="5795443" y="6480109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8" name="object 73">
            <a:extLst>
              <a:ext uri="{FF2B5EF4-FFF2-40B4-BE49-F238E27FC236}">
                <a16:creationId xmlns:a16="http://schemas.microsoft.com/office/drawing/2014/main" id="{60345816-9759-694F-8E03-EAE2B523B7C6}"/>
              </a:ext>
            </a:extLst>
          </p:cNvPr>
          <p:cNvSpPr/>
          <p:nvPr/>
        </p:nvSpPr>
        <p:spPr>
          <a:xfrm>
            <a:off x="6049406" y="6480109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9" name="object 74">
            <a:extLst>
              <a:ext uri="{FF2B5EF4-FFF2-40B4-BE49-F238E27FC236}">
                <a16:creationId xmlns:a16="http://schemas.microsoft.com/office/drawing/2014/main" id="{A141B485-B411-BA4E-84BB-F6B23B13E535}"/>
              </a:ext>
            </a:extLst>
          </p:cNvPr>
          <p:cNvSpPr/>
          <p:nvPr/>
        </p:nvSpPr>
        <p:spPr>
          <a:xfrm>
            <a:off x="6303368" y="6480109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0" name="object 75">
            <a:extLst>
              <a:ext uri="{FF2B5EF4-FFF2-40B4-BE49-F238E27FC236}">
                <a16:creationId xmlns:a16="http://schemas.microsoft.com/office/drawing/2014/main" id="{BCFB0484-E89A-E34F-B5AC-91A64A5927B3}"/>
              </a:ext>
            </a:extLst>
          </p:cNvPr>
          <p:cNvSpPr/>
          <p:nvPr/>
        </p:nvSpPr>
        <p:spPr>
          <a:xfrm>
            <a:off x="6557330" y="6480109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54A70D7B-570B-4C4E-9495-72E2D619C3C5}"/>
              </a:ext>
            </a:extLst>
          </p:cNvPr>
          <p:cNvCxnSpPr>
            <a:cxnSpLocks/>
          </p:cNvCxnSpPr>
          <p:nvPr/>
        </p:nvCxnSpPr>
        <p:spPr>
          <a:xfrm>
            <a:off x="4702832" y="4176720"/>
            <a:ext cx="1989191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bject 14">
            <a:extLst>
              <a:ext uri="{FF2B5EF4-FFF2-40B4-BE49-F238E27FC236}">
                <a16:creationId xmlns:a16="http://schemas.microsoft.com/office/drawing/2014/main" id="{22C6A28F-DE5A-B143-B58C-7179039F5FA1}"/>
              </a:ext>
            </a:extLst>
          </p:cNvPr>
          <p:cNvSpPr txBox="1"/>
          <p:nvPr/>
        </p:nvSpPr>
        <p:spPr>
          <a:xfrm>
            <a:off x="4696883" y="5531697"/>
            <a:ext cx="198919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200" dirty="0">
                <a:latin typeface="Lato" panose="020F0502020204030203"/>
                <a:ea typeface="Lato" panose="020F0502020204030203" pitchFamily="34" charset="0"/>
                <a:cs typeface="Lato" panose="020F0502020204030203" pitchFamily="34" charset="0"/>
              </a:rPr>
              <a:t>LANGUES</a:t>
            </a:r>
            <a:endParaRPr sz="1200" dirty="0">
              <a:latin typeface="Lato" panose="020F0502020204030203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63" name="Connecteur droit 62">
            <a:extLst>
              <a:ext uri="{FF2B5EF4-FFF2-40B4-BE49-F238E27FC236}">
                <a16:creationId xmlns:a16="http://schemas.microsoft.com/office/drawing/2014/main" id="{485D8B75-7D1B-9643-BE4E-DFA271FD9EB2}"/>
              </a:ext>
            </a:extLst>
          </p:cNvPr>
          <p:cNvCxnSpPr>
            <a:cxnSpLocks/>
          </p:cNvCxnSpPr>
          <p:nvPr/>
        </p:nvCxnSpPr>
        <p:spPr>
          <a:xfrm>
            <a:off x="4702832" y="5772220"/>
            <a:ext cx="1989191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bject 34">
            <a:extLst>
              <a:ext uri="{FF2B5EF4-FFF2-40B4-BE49-F238E27FC236}">
                <a16:creationId xmlns:a16="http://schemas.microsoft.com/office/drawing/2014/main" id="{B9D6B7DD-B2DA-9442-9110-5F5A0066E941}"/>
              </a:ext>
            </a:extLst>
          </p:cNvPr>
          <p:cNvSpPr txBox="1"/>
          <p:nvPr/>
        </p:nvSpPr>
        <p:spPr>
          <a:xfrm>
            <a:off x="4768484" y="7302761"/>
            <a:ext cx="64189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Organisé</a:t>
            </a:r>
            <a:endParaRPr sz="10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5" name="object 35">
            <a:extLst>
              <a:ext uri="{FF2B5EF4-FFF2-40B4-BE49-F238E27FC236}">
                <a16:creationId xmlns:a16="http://schemas.microsoft.com/office/drawing/2014/main" id="{EE0A234A-F7D8-B84F-B0E3-6FC5BDAB967F}"/>
              </a:ext>
            </a:extLst>
          </p:cNvPr>
          <p:cNvSpPr txBox="1"/>
          <p:nvPr/>
        </p:nvSpPr>
        <p:spPr>
          <a:xfrm>
            <a:off x="4767000" y="7582120"/>
            <a:ext cx="644643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Créatif</a:t>
            </a:r>
            <a:endParaRPr sz="10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6" name="object 36">
            <a:extLst>
              <a:ext uri="{FF2B5EF4-FFF2-40B4-BE49-F238E27FC236}">
                <a16:creationId xmlns:a16="http://schemas.microsoft.com/office/drawing/2014/main" id="{A874203F-2CC2-3241-A8E8-59F40C85FBDB}"/>
              </a:ext>
            </a:extLst>
          </p:cNvPr>
          <p:cNvSpPr txBox="1"/>
          <p:nvPr/>
        </p:nvSpPr>
        <p:spPr>
          <a:xfrm>
            <a:off x="4953877" y="7861478"/>
            <a:ext cx="45776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Précis</a:t>
            </a:r>
            <a:endParaRPr sz="10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7" name="object 37">
            <a:extLst>
              <a:ext uri="{FF2B5EF4-FFF2-40B4-BE49-F238E27FC236}">
                <a16:creationId xmlns:a16="http://schemas.microsoft.com/office/drawing/2014/main" id="{F1F1843E-8A59-9D42-B545-D1636F998DDA}"/>
              </a:ext>
            </a:extLst>
          </p:cNvPr>
          <p:cNvSpPr/>
          <p:nvPr/>
        </p:nvSpPr>
        <p:spPr>
          <a:xfrm>
            <a:off x="5541481" y="7357528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8" name="object 38">
            <a:extLst>
              <a:ext uri="{FF2B5EF4-FFF2-40B4-BE49-F238E27FC236}">
                <a16:creationId xmlns:a16="http://schemas.microsoft.com/office/drawing/2014/main" id="{D482F159-E8E2-FC47-B48C-634B51DD4ED7}"/>
              </a:ext>
            </a:extLst>
          </p:cNvPr>
          <p:cNvSpPr/>
          <p:nvPr/>
        </p:nvSpPr>
        <p:spPr>
          <a:xfrm>
            <a:off x="5795443" y="7357528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9" name="object 39">
            <a:extLst>
              <a:ext uri="{FF2B5EF4-FFF2-40B4-BE49-F238E27FC236}">
                <a16:creationId xmlns:a16="http://schemas.microsoft.com/office/drawing/2014/main" id="{810DBBF8-3D94-7B45-B7A7-0205BAB61806}"/>
              </a:ext>
            </a:extLst>
          </p:cNvPr>
          <p:cNvSpPr/>
          <p:nvPr/>
        </p:nvSpPr>
        <p:spPr>
          <a:xfrm>
            <a:off x="6049406" y="7357528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0" name="object 40">
            <a:extLst>
              <a:ext uri="{FF2B5EF4-FFF2-40B4-BE49-F238E27FC236}">
                <a16:creationId xmlns:a16="http://schemas.microsoft.com/office/drawing/2014/main" id="{15BE621E-B18B-5243-9BC1-8FD958FC3704}"/>
              </a:ext>
            </a:extLst>
          </p:cNvPr>
          <p:cNvSpPr/>
          <p:nvPr/>
        </p:nvSpPr>
        <p:spPr>
          <a:xfrm>
            <a:off x="6303368" y="7357528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1" name="object 41">
            <a:extLst>
              <a:ext uri="{FF2B5EF4-FFF2-40B4-BE49-F238E27FC236}">
                <a16:creationId xmlns:a16="http://schemas.microsoft.com/office/drawing/2014/main" id="{4F3EF0DC-BB88-1045-B6DA-E060777691D3}"/>
              </a:ext>
            </a:extLst>
          </p:cNvPr>
          <p:cNvSpPr/>
          <p:nvPr/>
        </p:nvSpPr>
        <p:spPr>
          <a:xfrm>
            <a:off x="6557330" y="7357528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2" name="object 42">
            <a:extLst>
              <a:ext uri="{FF2B5EF4-FFF2-40B4-BE49-F238E27FC236}">
                <a16:creationId xmlns:a16="http://schemas.microsoft.com/office/drawing/2014/main" id="{1707047F-DC1C-D347-BFD1-B7BAB6007470}"/>
              </a:ext>
            </a:extLst>
          </p:cNvPr>
          <p:cNvSpPr/>
          <p:nvPr/>
        </p:nvSpPr>
        <p:spPr>
          <a:xfrm>
            <a:off x="5541481" y="7636887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3" name="object 43">
            <a:extLst>
              <a:ext uri="{FF2B5EF4-FFF2-40B4-BE49-F238E27FC236}">
                <a16:creationId xmlns:a16="http://schemas.microsoft.com/office/drawing/2014/main" id="{5F5551F9-BA30-864E-82C6-63DE33D71C14}"/>
              </a:ext>
            </a:extLst>
          </p:cNvPr>
          <p:cNvSpPr/>
          <p:nvPr/>
        </p:nvSpPr>
        <p:spPr>
          <a:xfrm>
            <a:off x="5795443" y="7636887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4" name="object 44">
            <a:extLst>
              <a:ext uri="{FF2B5EF4-FFF2-40B4-BE49-F238E27FC236}">
                <a16:creationId xmlns:a16="http://schemas.microsoft.com/office/drawing/2014/main" id="{01271EEA-10F7-3242-AA64-D7849AB0CF50}"/>
              </a:ext>
            </a:extLst>
          </p:cNvPr>
          <p:cNvSpPr/>
          <p:nvPr/>
        </p:nvSpPr>
        <p:spPr>
          <a:xfrm>
            <a:off x="6049406" y="7636887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5" name="object 45">
            <a:extLst>
              <a:ext uri="{FF2B5EF4-FFF2-40B4-BE49-F238E27FC236}">
                <a16:creationId xmlns:a16="http://schemas.microsoft.com/office/drawing/2014/main" id="{C99E64D2-70FB-BC42-AF97-52E08D0F9BBB}"/>
              </a:ext>
            </a:extLst>
          </p:cNvPr>
          <p:cNvSpPr/>
          <p:nvPr/>
        </p:nvSpPr>
        <p:spPr>
          <a:xfrm>
            <a:off x="6303368" y="7636887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6" name="object 46">
            <a:extLst>
              <a:ext uri="{FF2B5EF4-FFF2-40B4-BE49-F238E27FC236}">
                <a16:creationId xmlns:a16="http://schemas.microsoft.com/office/drawing/2014/main" id="{AB2E3EB0-20AD-764B-A1E8-0ED84EDD5EB6}"/>
              </a:ext>
            </a:extLst>
          </p:cNvPr>
          <p:cNvSpPr/>
          <p:nvPr/>
        </p:nvSpPr>
        <p:spPr>
          <a:xfrm>
            <a:off x="6557330" y="7636887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7" name="object 71">
            <a:extLst>
              <a:ext uri="{FF2B5EF4-FFF2-40B4-BE49-F238E27FC236}">
                <a16:creationId xmlns:a16="http://schemas.microsoft.com/office/drawing/2014/main" id="{029C66CE-1CCE-F54A-8F8C-057577A7C67B}"/>
              </a:ext>
            </a:extLst>
          </p:cNvPr>
          <p:cNvSpPr/>
          <p:nvPr/>
        </p:nvSpPr>
        <p:spPr>
          <a:xfrm>
            <a:off x="5541481" y="791624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8" name="object 72">
            <a:extLst>
              <a:ext uri="{FF2B5EF4-FFF2-40B4-BE49-F238E27FC236}">
                <a16:creationId xmlns:a16="http://schemas.microsoft.com/office/drawing/2014/main" id="{C0FD08CB-6CAA-8142-A90C-7A88532217BE}"/>
              </a:ext>
            </a:extLst>
          </p:cNvPr>
          <p:cNvSpPr/>
          <p:nvPr/>
        </p:nvSpPr>
        <p:spPr>
          <a:xfrm>
            <a:off x="5795443" y="791624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9" name="object 73">
            <a:extLst>
              <a:ext uri="{FF2B5EF4-FFF2-40B4-BE49-F238E27FC236}">
                <a16:creationId xmlns:a16="http://schemas.microsoft.com/office/drawing/2014/main" id="{E932D760-778D-7643-B5A6-39A2DF86DDF5}"/>
              </a:ext>
            </a:extLst>
          </p:cNvPr>
          <p:cNvSpPr/>
          <p:nvPr/>
        </p:nvSpPr>
        <p:spPr>
          <a:xfrm>
            <a:off x="6049406" y="791624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0" name="object 74">
            <a:extLst>
              <a:ext uri="{FF2B5EF4-FFF2-40B4-BE49-F238E27FC236}">
                <a16:creationId xmlns:a16="http://schemas.microsoft.com/office/drawing/2014/main" id="{8607749D-37A9-644F-8687-31E22D1B641E}"/>
              </a:ext>
            </a:extLst>
          </p:cNvPr>
          <p:cNvSpPr/>
          <p:nvPr/>
        </p:nvSpPr>
        <p:spPr>
          <a:xfrm>
            <a:off x="6303368" y="791624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1" name="object 75">
            <a:extLst>
              <a:ext uri="{FF2B5EF4-FFF2-40B4-BE49-F238E27FC236}">
                <a16:creationId xmlns:a16="http://schemas.microsoft.com/office/drawing/2014/main" id="{80C786F0-0DF9-F745-8B88-DF90A0E581B8}"/>
              </a:ext>
            </a:extLst>
          </p:cNvPr>
          <p:cNvSpPr/>
          <p:nvPr/>
        </p:nvSpPr>
        <p:spPr>
          <a:xfrm>
            <a:off x="6557330" y="791624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2" name="object 14">
            <a:extLst>
              <a:ext uri="{FF2B5EF4-FFF2-40B4-BE49-F238E27FC236}">
                <a16:creationId xmlns:a16="http://schemas.microsoft.com/office/drawing/2014/main" id="{E5972E0B-CE86-9F41-B57F-C540D219ACFF}"/>
              </a:ext>
            </a:extLst>
          </p:cNvPr>
          <p:cNvSpPr txBox="1"/>
          <p:nvPr/>
        </p:nvSpPr>
        <p:spPr>
          <a:xfrm>
            <a:off x="4696882" y="6979927"/>
            <a:ext cx="198919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200" dirty="0">
                <a:latin typeface="Lato" panose="020F0502020204030203"/>
              </a:rPr>
              <a:t>PERSONNALITE</a:t>
            </a:r>
            <a:endParaRPr sz="1200" dirty="0">
              <a:latin typeface="Lato" panose="020F0502020204030203"/>
            </a:endParaRPr>
          </a:p>
        </p:txBody>
      </p: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02014A8B-5B8B-8C4F-8A38-94C95438F58C}"/>
              </a:ext>
            </a:extLst>
          </p:cNvPr>
          <p:cNvCxnSpPr>
            <a:cxnSpLocks/>
          </p:cNvCxnSpPr>
          <p:nvPr/>
        </p:nvCxnSpPr>
        <p:spPr>
          <a:xfrm>
            <a:off x="4702832" y="7208356"/>
            <a:ext cx="1989191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bject 122">
            <a:extLst>
              <a:ext uri="{FF2B5EF4-FFF2-40B4-BE49-F238E27FC236}">
                <a16:creationId xmlns:a16="http://schemas.microsoft.com/office/drawing/2014/main" id="{3F0B2173-58F1-A04C-911D-D57689418C86}"/>
              </a:ext>
            </a:extLst>
          </p:cNvPr>
          <p:cNvSpPr txBox="1"/>
          <p:nvPr/>
        </p:nvSpPr>
        <p:spPr>
          <a:xfrm>
            <a:off x="182279" y="703620"/>
            <a:ext cx="3804930" cy="7694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 soyez précis, imaginatif et mettez en valeur votre potentiel professionnel.</a:t>
            </a:r>
          </a:p>
        </p:txBody>
      </p:sp>
      <p:sp>
        <p:nvSpPr>
          <p:cNvPr id="85" name="TextBox 105">
            <a:extLst>
              <a:ext uri="{FF2B5EF4-FFF2-40B4-BE49-F238E27FC236}">
                <a16:creationId xmlns:a16="http://schemas.microsoft.com/office/drawing/2014/main" id="{202BE113-E129-0C2C-8F26-0A87BEC3490A}"/>
              </a:ext>
            </a:extLst>
          </p:cNvPr>
          <p:cNvSpPr txBox="1"/>
          <p:nvPr/>
        </p:nvSpPr>
        <p:spPr>
          <a:xfrm>
            <a:off x="193569" y="4622821"/>
            <a:ext cx="10388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50" b="1" dirty="0">
                <a:solidFill>
                  <a:srgbClr val="737373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2015-2016</a:t>
            </a:r>
            <a:endParaRPr lang="en-GB" sz="1050" b="1" dirty="0">
              <a:solidFill>
                <a:srgbClr val="737373"/>
              </a:solidFill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88" name="TextBox 96">
            <a:extLst>
              <a:ext uri="{FF2B5EF4-FFF2-40B4-BE49-F238E27FC236}">
                <a16:creationId xmlns:a16="http://schemas.microsoft.com/office/drawing/2014/main" id="{7DE5F726-34AE-66CC-C621-E959FD345E90}"/>
              </a:ext>
            </a:extLst>
          </p:cNvPr>
          <p:cNvSpPr txBox="1"/>
          <p:nvPr/>
        </p:nvSpPr>
        <p:spPr>
          <a:xfrm>
            <a:off x="134608" y="1789565"/>
            <a:ext cx="33083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400" b="1" dirty="0">
                <a:solidFill>
                  <a:srgbClr val="9194BD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FORMATION</a:t>
            </a:r>
            <a:endParaRPr lang="en-GB" sz="1400" b="1" dirty="0">
              <a:solidFill>
                <a:srgbClr val="9194BD"/>
              </a:solidFill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89" name="TextBox 97">
            <a:extLst>
              <a:ext uri="{FF2B5EF4-FFF2-40B4-BE49-F238E27FC236}">
                <a16:creationId xmlns:a16="http://schemas.microsoft.com/office/drawing/2014/main" id="{873B39E7-635F-58AC-F438-065CD497DA08}"/>
              </a:ext>
            </a:extLst>
          </p:cNvPr>
          <p:cNvSpPr txBox="1"/>
          <p:nvPr/>
        </p:nvSpPr>
        <p:spPr>
          <a:xfrm>
            <a:off x="164401" y="2143593"/>
            <a:ext cx="6039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50" b="1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2014</a:t>
            </a:r>
            <a:endParaRPr lang="en-GB" sz="1050" b="1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90" name="TextBox 98">
            <a:extLst>
              <a:ext uri="{FF2B5EF4-FFF2-40B4-BE49-F238E27FC236}">
                <a16:creationId xmlns:a16="http://schemas.microsoft.com/office/drawing/2014/main" id="{0679DA21-A2EE-D103-DE1E-9AA2A6B16F03}"/>
              </a:ext>
            </a:extLst>
          </p:cNvPr>
          <p:cNvSpPr txBox="1"/>
          <p:nvPr/>
        </p:nvSpPr>
        <p:spPr>
          <a:xfrm>
            <a:off x="1115083" y="2143593"/>
            <a:ext cx="25463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b="1" dirty="0" err="1"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Titre</a:t>
            </a:r>
            <a:r>
              <a:rPr lang="en-PH" sz="1000" b="1" dirty="0"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 du </a:t>
            </a:r>
            <a:r>
              <a:rPr lang="en-PH" sz="1000" b="1" dirty="0" err="1"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diplôme</a:t>
            </a:r>
            <a:endParaRPr lang="en-PH" sz="1000" b="1" dirty="0"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  <a:p>
            <a:r>
              <a:rPr lang="en-PH" sz="1000" dirty="0">
                <a:solidFill>
                  <a:srgbClr val="737373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Options – Description de </a:t>
            </a:r>
            <a:r>
              <a:rPr lang="en-PH" sz="1000" dirty="0" err="1">
                <a:solidFill>
                  <a:srgbClr val="737373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l’école</a:t>
            </a:r>
            <a:r>
              <a:rPr lang="en-PH" sz="1000" dirty="0">
                <a:solidFill>
                  <a:srgbClr val="737373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.</a:t>
            </a:r>
          </a:p>
          <a:p>
            <a:r>
              <a:rPr lang="en-PH" sz="1000" dirty="0">
                <a:solidFill>
                  <a:srgbClr val="737373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Ecole / Université</a:t>
            </a:r>
          </a:p>
        </p:txBody>
      </p:sp>
      <p:sp>
        <p:nvSpPr>
          <p:cNvPr id="91" name="TextBox 99">
            <a:extLst>
              <a:ext uri="{FF2B5EF4-FFF2-40B4-BE49-F238E27FC236}">
                <a16:creationId xmlns:a16="http://schemas.microsoft.com/office/drawing/2014/main" id="{B49DE26C-E374-6451-618B-EE8635840ABD}"/>
              </a:ext>
            </a:extLst>
          </p:cNvPr>
          <p:cNvSpPr txBox="1"/>
          <p:nvPr/>
        </p:nvSpPr>
        <p:spPr>
          <a:xfrm>
            <a:off x="164401" y="2759138"/>
            <a:ext cx="6039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50" b="1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2010</a:t>
            </a:r>
            <a:endParaRPr lang="en-GB" sz="1050" b="1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92" name="TextBox 100">
            <a:extLst>
              <a:ext uri="{FF2B5EF4-FFF2-40B4-BE49-F238E27FC236}">
                <a16:creationId xmlns:a16="http://schemas.microsoft.com/office/drawing/2014/main" id="{86B4FB99-2FE8-C8B2-0A76-365854E4B549}"/>
              </a:ext>
            </a:extLst>
          </p:cNvPr>
          <p:cNvSpPr txBox="1"/>
          <p:nvPr/>
        </p:nvSpPr>
        <p:spPr>
          <a:xfrm>
            <a:off x="1115083" y="2759138"/>
            <a:ext cx="25463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b="1" dirty="0" err="1"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Titre</a:t>
            </a:r>
            <a:r>
              <a:rPr lang="en-PH" sz="1000" b="1" dirty="0"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 du </a:t>
            </a:r>
            <a:r>
              <a:rPr lang="en-PH" sz="1000" b="1" dirty="0" err="1"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diplôme</a:t>
            </a:r>
            <a:endParaRPr lang="en-PH" sz="1000" b="1" dirty="0"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  <a:p>
            <a:r>
              <a:rPr lang="en-PH" sz="1000" dirty="0">
                <a:solidFill>
                  <a:srgbClr val="737373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Options – Description de </a:t>
            </a:r>
            <a:r>
              <a:rPr lang="en-PH" sz="1000" dirty="0" err="1">
                <a:solidFill>
                  <a:srgbClr val="737373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l’école</a:t>
            </a:r>
            <a:r>
              <a:rPr lang="en-PH" sz="1000" dirty="0">
                <a:solidFill>
                  <a:srgbClr val="737373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.</a:t>
            </a:r>
          </a:p>
          <a:p>
            <a:r>
              <a:rPr lang="en-PH" sz="1000" dirty="0">
                <a:solidFill>
                  <a:srgbClr val="737373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Ecole / Université</a:t>
            </a:r>
          </a:p>
        </p:txBody>
      </p:sp>
      <p:sp>
        <p:nvSpPr>
          <p:cNvPr id="93" name="TextBox 101">
            <a:extLst>
              <a:ext uri="{FF2B5EF4-FFF2-40B4-BE49-F238E27FC236}">
                <a16:creationId xmlns:a16="http://schemas.microsoft.com/office/drawing/2014/main" id="{3ABEC101-8F60-204C-0DEB-399F93DEB637}"/>
              </a:ext>
            </a:extLst>
          </p:cNvPr>
          <p:cNvSpPr txBox="1"/>
          <p:nvPr/>
        </p:nvSpPr>
        <p:spPr>
          <a:xfrm>
            <a:off x="164401" y="3418752"/>
            <a:ext cx="6039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50" b="1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2010</a:t>
            </a:r>
            <a:endParaRPr lang="en-GB" sz="1050" b="1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94" name="TextBox 102">
            <a:extLst>
              <a:ext uri="{FF2B5EF4-FFF2-40B4-BE49-F238E27FC236}">
                <a16:creationId xmlns:a16="http://schemas.microsoft.com/office/drawing/2014/main" id="{35D7ECDB-5A40-6B96-E3AF-DC7D0D74D098}"/>
              </a:ext>
            </a:extLst>
          </p:cNvPr>
          <p:cNvSpPr txBox="1"/>
          <p:nvPr/>
        </p:nvSpPr>
        <p:spPr>
          <a:xfrm>
            <a:off x="1115083" y="3418752"/>
            <a:ext cx="25463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b="1" dirty="0" err="1"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Titre</a:t>
            </a:r>
            <a:r>
              <a:rPr lang="en-PH" sz="1000" b="1" dirty="0"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 du </a:t>
            </a:r>
            <a:r>
              <a:rPr lang="en-PH" sz="1000" b="1" dirty="0" err="1"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diplôme</a:t>
            </a:r>
            <a:endParaRPr lang="en-PH" sz="1000" b="1" dirty="0"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  <a:p>
            <a:r>
              <a:rPr lang="en-PH" sz="1000" dirty="0">
                <a:solidFill>
                  <a:srgbClr val="737373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Options – Description de </a:t>
            </a:r>
            <a:r>
              <a:rPr lang="en-PH" sz="1000" dirty="0" err="1">
                <a:solidFill>
                  <a:srgbClr val="737373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l’école</a:t>
            </a:r>
            <a:r>
              <a:rPr lang="en-PH" sz="1000" dirty="0">
                <a:solidFill>
                  <a:srgbClr val="737373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.</a:t>
            </a:r>
          </a:p>
          <a:p>
            <a:r>
              <a:rPr lang="en-PH" sz="1000" dirty="0">
                <a:solidFill>
                  <a:srgbClr val="737373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Ecole / Université</a:t>
            </a:r>
          </a:p>
        </p:txBody>
      </p:sp>
      <p:sp>
        <p:nvSpPr>
          <p:cNvPr id="95" name="TextBox 104">
            <a:extLst>
              <a:ext uri="{FF2B5EF4-FFF2-40B4-BE49-F238E27FC236}">
                <a16:creationId xmlns:a16="http://schemas.microsoft.com/office/drawing/2014/main" id="{7B0025AD-3EDE-59CC-8A8A-C3D31AE86396}"/>
              </a:ext>
            </a:extLst>
          </p:cNvPr>
          <p:cNvSpPr txBox="1"/>
          <p:nvPr/>
        </p:nvSpPr>
        <p:spPr>
          <a:xfrm>
            <a:off x="123151" y="4221689"/>
            <a:ext cx="33083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400" b="1" dirty="0">
                <a:solidFill>
                  <a:srgbClr val="9194BD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EXPERIENCE PROFESSIONNELLE</a:t>
            </a:r>
            <a:endParaRPr lang="en-GB" sz="1400" b="1" dirty="0">
              <a:solidFill>
                <a:srgbClr val="9194BD"/>
              </a:solidFill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96" name="TextBox 106">
            <a:extLst>
              <a:ext uri="{FF2B5EF4-FFF2-40B4-BE49-F238E27FC236}">
                <a16:creationId xmlns:a16="http://schemas.microsoft.com/office/drawing/2014/main" id="{2D3D287F-BB65-1953-92F8-11670A0D9B51}"/>
              </a:ext>
            </a:extLst>
          </p:cNvPr>
          <p:cNvSpPr txBox="1"/>
          <p:nvPr/>
        </p:nvSpPr>
        <p:spPr>
          <a:xfrm>
            <a:off x="1057843" y="4612762"/>
            <a:ext cx="24538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50" b="1" dirty="0" err="1"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Titre</a:t>
            </a:r>
            <a:r>
              <a:rPr lang="en-PH" sz="1050" b="1" dirty="0"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 du poste / </a:t>
            </a:r>
            <a:r>
              <a:rPr lang="en-PH" sz="1050" b="1" dirty="0" err="1"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Société</a:t>
            </a:r>
            <a:endParaRPr lang="en-PH" sz="1050" b="1" dirty="0"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97" name="TextBox 112">
            <a:extLst>
              <a:ext uri="{FF2B5EF4-FFF2-40B4-BE49-F238E27FC236}">
                <a16:creationId xmlns:a16="http://schemas.microsoft.com/office/drawing/2014/main" id="{BFECFB9D-4CEC-6B67-D4A6-A99221D1C183}"/>
              </a:ext>
            </a:extLst>
          </p:cNvPr>
          <p:cNvSpPr txBox="1"/>
          <p:nvPr/>
        </p:nvSpPr>
        <p:spPr>
          <a:xfrm>
            <a:off x="1185061" y="4833075"/>
            <a:ext cx="317650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charset="0"/>
                <a:ea typeface="Lato" charset="0"/>
                <a:cs typeface="Lato" charset="0"/>
              </a:rPr>
              <a:t>Décrivez ici les fonctions que vous avez occupées. Décrivez également vos missions, le nombre de personnes que vous avez encadré et si vous le pouvez.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fr-FR" sz="1000" dirty="0">
                <a:latin typeface="Lato" charset="0"/>
                <a:ea typeface="Lato" charset="0"/>
                <a:cs typeface="Lato" charset="0"/>
              </a:rPr>
              <a:t>Essayez d’inscrire les résultats.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fr-FR" sz="1000" dirty="0">
                <a:latin typeface="Lato" charset="0"/>
                <a:ea typeface="Lato" charset="0"/>
                <a:cs typeface="Lato" charset="0"/>
              </a:rPr>
              <a:t>N’hésitez pas à les quantifier.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fr-FR" sz="1000" dirty="0">
                <a:latin typeface="Lato" charset="0"/>
                <a:ea typeface="Lato" charset="0"/>
                <a:cs typeface="Lato" charset="0"/>
              </a:rPr>
              <a:t>Mettez en valeur votre travail</a:t>
            </a:r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4F6459A2-A83A-29CB-9A8F-2F01816C17A5}"/>
              </a:ext>
            </a:extLst>
          </p:cNvPr>
          <p:cNvSpPr/>
          <p:nvPr/>
        </p:nvSpPr>
        <p:spPr>
          <a:xfrm>
            <a:off x="272892" y="4958620"/>
            <a:ext cx="726278" cy="72625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A1313D30-1A9C-FFD5-6AEB-83630B054A96}"/>
              </a:ext>
            </a:extLst>
          </p:cNvPr>
          <p:cNvSpPr txBox="1"/>
          <p:nvPr/>
        </p:nvSpPr>
        <p:spPr>
          <a:xfrm>
            <a:off x="203590" y="5186878"/>
            <a:ext cx="1060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>
                    <a:lumMod val="50000"/>
                  </a:schemeClr>
                </a:solidFill>
              </a:rPr>
              <a:t>Logo société</a:t>
            </a:r>
          </a:p>
        </p:txBody>
      </p:sp>
      <p:sp>
        <p:nvSpPr>
          <p:cNvPr id="113" name="TextBox 105">
            <a:extLst>
              <a:ext uri="{FF2B5EF4-FFF2-40B4-BE49-F238E27FC236}">
                <a16:creationId xmlns:a16="http://schemas.microsoft.com/office/drawing/2014/main" id="{6AC013AF-8276-9208-DB18-214DB1D10377}"/>
              </a:ext>
            </a:extLst>
          </p:cNvPr>
          <p:cNvSpPr txBox="1"/>
          <p:nvPr/>
        </p:nvSpPr>
        <p:spPr>
          <a:xfrm>
            <a:off x="150706" y="6244029"/>
            <a:ext cx="10388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50" b="1" dirty="0">
                <a:solidFill>
                  <a:srgbClr val="737373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2015-2016</a:t>
            </a:r>
            <a:endParaRPr lang="en-GB" sz="1050" b="1" dirty="0">
              <a:solidFill>
                <a:srgbClr val="737373"/>
              </a:solidFill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114" name="TextBox 106">
            <a:extLst>
              <a:ext uri="{FF2B5EF4-FFF2-40B4-BE49-F238E27FC236}">
                <a16:creationId xmlns:a16="http://schemas.microsoft.com/office/drawing/2014/main" id="{C0C0F5E7-5766-1DEE-7F9C-74A51368B299}"/>
              </a:ext>
            </a:extLst>
          </p:cNvPr>
          <p:cNvSpPr txBox="1"/>
          <p:nvPr/>
        </p:nvSpPr>
        <p:spPr>
          <a:xfrm>
            <a:off x="1131181" y="6244029"/>
            <a:ext cx="24538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50" b="1" dirty="0" err="1"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Titre</a:t>
            </a:r>
            <a:r>
              <a:rPr lang="en-PH" sz="1050" b="1" dirty="0"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 du poste / </a:t>
            </a:r>
            <a:r>
              <a:rPr lang="en-PH" sz="1050" b="1" dirty="0" err="1"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Société</a:t>
            </a:r>
            <a:endParaRPr lang="en-PH" sz="1050" b="1" dirty="0"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115" name="TextBox 112">
            <a:extLst>
              <a:ext uri="{FF2B5EF4-FFF2-40B4-BE49-F238E27FC236}">
                <a16:creationId xmlns:a16="http://schemas.microsoft.com/office/drawing/2014/main" id="{1B9BC748-564A-AE97-12ED-2CCB50D161BE}"/>
              </a:ext>
            </a:extLst>
          </p:cNvPr>
          <p:cNvSpPr txBox="1"/>
          <p:nvPr/>
        </p:nvSpPr>
        <p:spPr>
          <a:xfrm>
            <a:off x="1131181" y="6464342"/>
            <a:ext cx="317650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charset="0"/>
                <a:ea typeface="Lato" charset="0"/>
                <a:cs typeface="Lato" charset="0"/>
              </a:rPr>
              <a:t>Décrivez ici les fonctions que vous avez occupées. Décrivez également vos missions, le nombre de personnes que vous avez encadré et si vous le pouvez.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fr-FR" sz="1000" dirty="0">
                <a:latin typeface="Lato" charset="0"/>
                <a:ea typeface="Lato" charset="0"/>
                <a:cs typeface="Lato" charset="0"/>
              </a:rPr>
              <a:t>Essayez d’inscrire les résultats.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fr-FR" sz="1000" dirty="0">
                <a:latin typeface="Lato" charset="0"/>
                <a:ea typeface="Lato" charset="0"/>
                <a:cs typeface="Lato" charset="0"/>
              </a:rPr>
              <a:t>N’hésitez pas à les quantifier.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fr-FR" sz="1000" dirty="0">
                <a:latin typeface="Lato" charset="0"/>
                <a:ea typeface="Lato" charset="0"/>
                <a:cs typeface="Lato" charset="0"/>
              </a:rPr>
              <a:t>Mettez en valeur votre travail</a:t>
            </a:r>
          </a:p>
        </p:txBody>
      </p:sp>
      <p:sp>
        <p:nvSpPr>
          <p:cNvPr id="116" name="Ellipse 115">
            <a:extLst>
              <a:ext uri="{FF2B5EF4-FFF2-40B4-BE49-F238E27FC236}">
                <a16:creationId xmlns:a16="http://schemas.microsoft.com/office/drawing/2014/main" id="{12E5E926-3286-031B-01E0-9EAD90C880E6}"/>
              </a:ext>
            </a:extLst>
          </p:cNvPr>
          <p:cNvSpPr/>
          <p:nvPr/>
        </p:nvSpPr>
        <p:spPr>
          <a:xfrm>
            <a:off x="219012" y="6589887"/>
            <a:ext cx="726278" cy="72625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ZoneTexte 116">
            <a:extLst>
              <a:ext uri="{FF2B5EF4-FFF2-40B4-BE49-F238E27FC236}">
                <a16:creationId xmlns:a16="http://schemas.microsoft.com/office/drawing/2014/main" id="{48D50D2F-E8CA-C7EC-BC37-A1DE5FE82B63}"/>
              </a:ext>
            </a:extLst>
          </p:cNvPr>
          <p:cNvSpPr txBox="1"/>
          <p:nvPr/>
        </p:nvSpPr>
        <p:spPr>
          <a:xfrm>
            <a:off x="149710" y="6818145"/>
            <a:ext cx="1060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>
                    <a:lumMod val="50000"/>
                  </a:schemeClr>
                </a:solidFill>
              </a:rPr>
              <a:t>Logo société</a:t>
            </a:r>
          </a:p>
        </p:txBody>
      </p:sp>
      <p:sp>
        <p:nvSpPr>
          <p:cNvPr id="118" name="TextBox 105">
            <a:extLst>
              <a:ext uri="{FF2B5EF4-FFF2-40B4-BE49-F238E27FC236}">
                <a16:creationId xmlns:a16="http://schemas.microsoft.com/office/drawing/2014/main" id="{A7A3FD7A-A45C-CD07-AE12-48193B8F01DD}"/>
              </a:ext>
            </a:extLst>
          </p:cNvPr>
          <p:cNvSpPr txBox="1"/>
          <p:nvPr/>
        </p:nvSpPr>
        <p:spPr>
          <a:xfrm>
            <a:off x="123214" y="7827135"/>
            <a:ext cx="10388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50" b="1" dirty="0">
                <a:solidFill>
                  <a:srgbClr val="737373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2015-2016</a:t>
            </a:r>
            <a:endParaRPr lang="en-GB" sz="1050" b="1" dirty="0">
              <a:solidFill>
                <a:srgbClr val="737373"/>
              </a:solidFill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119" name="TextBox 106">
            <a:extLst>
              <a:ext uri="{FF2B5EF4-FFF2-40B4-BE49-F238E27FC236}">
                <a16:creationId xmlns:a16="http://schemas.microsoft.com/office/drawing/2014/main" id="{38B6A237-8326-C454-8DE9-A0513EA7C312}"/>
              </a:ext>
            </a:extLst>
          </p:cNvPr>
          <p:cNvSpPr txBox="1"/>
          <p:nvPr/>
        </p:nvSpPr>
        <p:spPr>
          <a:xfrm>
            <a:off x="1103689" y="7827135"/>
            <a:ext cx="24538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50" b="1" dirty="0" err="1"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Titre</a:t>
            </a:r>
            <a:r>
              <a:rPr lang="en-PH" sz="1050" b="1" dirty="0"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 du poste / </a:t>
            </a:r>
            <a:r>
              <a:rPr lang="en-PH" sz="1050" b="1" dirty="0" err="1"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Société</a:t>
            </a:r>
            <a:endParaRPr lang="en-PH" sz="1050" b="1" dirty="0"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120" name="TextBox 112">
            <a:extLst>
              <a:ext uri="{FF2B5EF4-FFF2-40B4-BE49-F238E27FC236}">
                <a16:creationId xmlns:a16="http://schemas.microsoft.com/office/drawing/2014/main" id="{76E642D6-2ECB-887F-3C87-5019DC4BC9FA}"/>
              </a:ext>
            </a:extLst>
          </p:cNvPr>
          <p:cNvSpPr txBox="1"/>
          <p:nvPr/>
        </p:nvSpPr>
        <p:spPr>
          <a:xfrm>
            <a:off x="1103689" y="8047448"/>
            <a:ext cx="317650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charset="0"/>
                <a:ea typeface="Lato" charset="0"/>
                <a:cs typeface="Lato" charset="0"/>
              </a:rPr>
              <a:t>Décrivez ici les fonctions que vous avez occupées. Décrivez également vos missions, le nombre de personnes que vous avez encadré et si vous le pouvez.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fr-FR" sz="1000" dirty="0">
                <a:latin typeface="Lato" charset="0"/>
                <a:ea typeface="Lato" charset="0"/>
                <a:cs typeface="Lato" charset="0"/>
              </a:rPr>
              <a:t>Essayez d’inscrire les résultats.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fr-FR" sz="1000" dirty="0">
                <a:latin typeface="Lato" charset="0"/>
                <a:ea typeface="Lato" charset="0"/>
                <a:cs typeface="Lato" charset="0"/>
              </a:rPr>
              <a:t>N’hésitez pas à les quantifier.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fr-FR" sz="1000" dirty="0">
                <a:latin typeface="Lato" charset="0"/>
                <a:ea typeface="Lato" charset="0"/>
                <a:cs typeface="Lato" charset="0"/>
              </a:rPr>
              <a:t>Mettez en valeur votre travail</a:t>
            </a:r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6E2EB9EA-83F9-4FA0-9780-DC6EBB23A093}"/>
              </a:ext>
            </a:extLst>
          </p:cNvPr>
          <p:cNvSpPr/>
          <p:nvPr/>
        </p:nvSpPr>
        <p:spPr>
          <a:xfrm>
            <a:off x="191520" y="8172993"/>
            <a:ext cx="726278" cy="72625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9C8D5961-2BED-3277-574C-A4FCDB64195A}"/>
              </a:ext>
            </a:extLst>
          </p:cNvPr>
          <p:cNvSpPr txBox="1"/>
          <p:nvPr/>
        </p:nvSpPr>
        <p:spPr>
          <a:xfrm>
            <a:off x="122218" y="8401251"/>
            <a:ext cx="1060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bg1">
                    <a:lumMod val="50000"/>
                  </a:schemeClr>
                </a:solidFill>
              </a:rPr>
              <a:t>Logo société</a:t>
            </a:r>
          </a:p>
        </p:txBody>
      </p:sp>
    </p:spTree>
    <p:extLst>
      <p:ext uri="{BB962C8B-B14F-4D97-AF65-F5344CB8AC3E}">
        <p14:creationId xmlns:p14="http://schemas.microsoft.com/office/powerpoint/2010/main" val="1879962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1" y="598489"/>
            <a:ext cx="6172200" cy="867231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6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6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67" dirty="0" err="1"/>
              <a:t>Créeruncv.com</a:t>
            </a:r>
            <a:r>
              <a:rPr lang="fr-FR" sz="226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3213645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350</TotalTime>
  <Words>599</Words>
  <Application>Microsoft Macintosh PowerPoint</Application>
  <PresentationFormat>Format A4 (210 x 297 mm)</PresentationFormat>
  <Paragraphs>94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102</cp:revision>
  <dcterms:created xsi:type="dcterms:W3CDTF">2016-07-14T19:39:12Z</dcterms:created>
  <dcterms:modified xsi:type="dcterms:W3CDTF">2022-06-21T14:46:20Z</dcterms:modified>
</cp:coreProperties>
</file>