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398"/>
    <a:srgbClr val="575757"/>
    <a:srgbClr val="DC234D"/>
    <a:srgbClr val="FFC0C8"/>
    <a:srgbClr val="90235A"/>
    <a:srgbClr val="8EB2D7"/>
    <a:srgbClr val="E9F5FE"/>
    <a:srgbClr val="AC8249"/>
    <a:srgbClr val="EFE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89"/>
    <p:restoredTop sz="94586"/>
  </p:normalViewPr>
  <p:slideViewPr>
    <p:cSldViewPr snapToGrid="0" snapToObjects="1">
      <p:cViewPr varScale="1">
        <p:scale>
          <a:sx n="89" d="100"/>
          <a:sy n="89" d="100"/>
        </p:scale>
        <p:origin x="39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Rectangle 256"/>
          <p:cNvSpPr/>
          <p:nvPr/>
        </p:nvSpPr>
        <p:spPr>
          <a:xfrm>
            <a:off x="0" y="8009681"/>
            <a:ext cx="6858000" cy="174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0" y="2230477"/>
            <a:ext cx="6858000" cy="30019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325120"/>
          </a:xfrm>
          <a:prstGeom prst="rect">
            <a:avLst/>
          </a:prstGeom>
          <a:pattFill prst="wdUpDiag">
            <a:fgClr>
              <a:schemeClr val="accent6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ZoneTexte 125"/>
          <p:cNvSpPr txBox="1"/>
          <p:nvPr/>
        </p:nvSpPr>
        <p:spPr>
          <a:xfrm>
            <a:off x="199990" y="978001"/>
            <a:ext cx="2223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accent6">
                    <a:lumMod val="75000"/>
                  </a:schemeClr>
                </a:solidFill>
              </a:rPr>
              <a:t>Titre du poste recherché</a:t>
            </a:r>
          </a:p>
        </p:txBody>
      </p:sp>
      <p:sp>
        <p:nvSpPr>
          <p:cNvPr id="127" name="ZoneTexte 126"/>
          <p:cNvSpPr txBox="1"/>
          <p:nvPr/>
        </p:nvSpPr>
        <p:spPr>
          <a:xfrm>
            <a:off x="199990" y="469990"/>
            <a:ext cx="2106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accent6">
                    <a:lumMod val="75000"/>
                  </a:schemeClr>
                </a:solidFill>
              </a:rPr>
              <a:t>Alicia DOE</a:t>
            </a:r>
          </a:p>
        </p:txBody>
      </p:sp>
      <p:sp>
        <p:nvSpPr>
          <p:cNvPr id="128" name="ZoneTexte 127"/>
          <p:cNvSpPr txBox="1"/>
          <p:nvPr/>
        </p:nvSpPr>
        <p:spPr>
          <a:xfrm>
            <a:off x="4485913" y="519221"/>
            <a:ext cx="221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 rue de la réussite 75012 Paris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Tel : 0102030405 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Mob:0601023004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Mail: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mail@mail.com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0" y="1544320"/>
            <a:ext cx="68580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43" b="4170"/>
          <a:stretch/>
        </p:blipFill>
        <p:spPr>
          <a:xfrm>
            <a:off x="2656186" y="137160"/>
            <a:ext cx="1597473" cy="1595120"/>
          </a:xfrm>
          <a:prstGeom prst="ellipse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graphicFrame>
        <p:nvGraphicFramePr>
          <p:cNvPr id="129" name="Tableau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953842"/>
              </p:ext>
            </p:extLst>
          </p:nvPr>
        </p:nvGraphicFramePr>
        <p:xfrm>
          <a:off x="150713" y="2349447"/>
          <a:ext cx="4335200" cy="274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EXPERIENCE</a:t>
                      </a: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0" name="Tableau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979787"/>
              </p:ext>
            </p:extLst>
          </p:nvPr>
        </p:nvGraphicFramePr>
        <p:xfrm>
          <a:off x="199990" y="5456519"/>
          <a:ext cx="4285923" cy="215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5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FORMATION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les options de la formation,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etc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les options de la formation, etc…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les options de la formation,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etc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1" name="Tableau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70292"/>
              </p:ext>
            </p:extLst>
          </p:nvPr>
        </p:nvGraphicFramePr>
        <p:xfrm>
          <a:off x="4737517" y="3774691"/>
          <a:ext cx="1950886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0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INFOS EN +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 vos centres d’intérêt ou d’autres informations qui vous semblent importants de faire apparaître sur votre CV. </a:t>
                      </a:r>
                      <a:endParaRPr lang="en-GB" sz="1100" kern="12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2" name="Tableau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029438"/>
              </p:ext>
            </p:extLst>
          </p:nvPr>
        </p:nvGraphicFramePr>
        <p:xfrm>
          <a:off x="4725917" y="2346854"/>
          <a:ext cx="1973744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3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LANGUES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Anglais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 : Lu,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écrit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parlé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/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Espagnol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 :  Lu,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écrit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parlé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/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Allemand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:  Lu,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écrit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parlé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6" name="Tableau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54461"/>
              </p:ext>
            </p:extLst>
          </p:nvPr>
        </p:nvGraphicFramePr>
        <p:xfrm>
          <a:off x="4725917" y="5370168"/>
          <a:ext cx="1950886" cy="160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0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 PROPOS DE MOI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quelques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lignes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vos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compétences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clés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pour le poste et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vos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objectifs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carrière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pouvez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mettre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formes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l’aide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puces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laisser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sous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forme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texte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plein</a:t>
                      </a:r>
                      <a:endParaRPr lang="en-GB" sz="1100" kern="12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7" name="Tableau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490031"/>
              </p:ext>
            </p:extLst>
          </p:nvPr>
        </p:nvGraphicFramePr>
        <p:xfrm>
          <a:off x="3802905" y="8212129"/>
          <a:ext cx="2963773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63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COMPETENCES CLES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 projet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Comptabilité / Gestion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Conduite de changement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8" name="Ellipse 137"/>
          <p:cNvSpPr/>
          <p:nvPr/>
        </p:nvSpPr>
        <p:spPr>
          <a:xfrm>
            <a:off x="5738945" y="8618529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>
            <a:off x="5897695" y="8618529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/>
          <p:cNvSpPr/>
          <p:nvPr/>
        </p:nvSpPr>
        <p:spPr>
          <a:xfrm>
            <a:off x="6056445" y="8618529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/>
          <p:cNvSpPr/>
          <p:nvPr/>
        </p:nvSpPr>
        <p:spPr>
          <a:xfrm>
            <a:off x="6220217" y="8618529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/>
          <p:cNvSpPr/>
          <p:nvPr/>
        </p:nvSpPr>
        <p:spPr>
          <a:xfrm>
            <a:off x="6394314" y="8618529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>
            <a:off x="5738945" y="8876483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>
            <a:off x="5897695" y="8876483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6056445" y="8876483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/>
          <p:cNvSpPr/>
          <p:nvPr/>
        </p:nvSpPr>
        <p:spPr>
          <a:xfrm>
            <a:off x="6220217" y="8876483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5738945" y="914147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5897695" y="914147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6056445" y="914147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>
            <a:off x="6220217" y="914147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>
            <a:off x="6394314" y="914147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>
            <a:off x="5738945" y="941493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5897695" y="941493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>
            <a:off x="6056445" y="941493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>
            <a:off x="6220217" y="941493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57" name="Tableau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26751"/>
              </p:ext>
            </p:extLst>
          </p:nvPr>
        </p:nvGraphicFramePr>
        <p:xfrm>
          <a:off x="199990" y="8192751"/>
          <a:ext cx="3199508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99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PERSONALLITE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Leader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Ship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Créatif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Sens de l’écoute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Sérieux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8" name="Ellipse 157"/>
          <p:cNvSpPr/>
          <p:nvPr/>
        </p:nvSpPr>
        <p:spPr>
          <a:xfrm>
            <a:off x="2136029" y="8599151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/>
          <p:cNvSpPr/>
          <p:nvPr/>
        </p:nvSpPr>
        <p:spPr>
          <a:xfrm>
            <a:off x="2294779" y="8599151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/>
          <p:cNvSpPr/>
          <p:nvPr/>
        </p:nvSpPr>
        <p:spPr>
          <a:xfrm>
            <a:off x="2453529" y="8599151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>
            <a:off x="2617301" y="8599151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/>
          <p:cNvSpPr/>
          <p:nvPr/>
        </p:nvSpPr>
        <p:spPr>
          <a:xfrm>
            <a:off x="2791398" y="8599151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/>
          <p:cNvSpPr/>
          <p:nvPr/>
        </p:nvSpPr>
        <p:spPr>
          <a:xfrm>
            <a:off x="2136029" y="885710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2294779" y="885710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2453529" y="885710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2617301" y="8857105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>
            <a:off x="2136029" y="9122092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Ellipse 167"/>
          <p:cNvSpPr/>
          <p:nvPr/>
        </p:nvSpPr>
        <p:spPr>
          <a:xfrm>
            <a:off x="2294779" y="9122092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Ellipse 168"/>
          <p:cNvSpPr/>
          <p:nvPr/>
        </p:nvSpPr>
        <p:spPr>
          <a:xfrm>
            <a:off x="2453529" y="9122092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>
            <a:off x="2617301" y="9122092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Ellipse 170"/>
          <p:cNvSpPr/>
          <p:nvPr/>
        </p:nvSpPr>
        <p:spPr>
          <a:xfrm>
            <a:off x="2791398" y="9122092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Ellipse 171"/>
          <p:cNvSpPr/>
          <p:nvPr/>
        </p:nvSpPr>
        <p:spPr>
          <a:xfrm>
            <a:off x="2136029" y="9395552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>
            <a:off x="2294779" y="9395552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>
            <a:off x="2453529" y="9395552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>
            <a:off x="2617301" y="9395552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2825338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600</Words>
  <Application>Microsoft Macintosh PowerPoint</Application>
  <PresentationFormat>Format A4 (210 x 297 mm)</PresentationFormat>
  <Paragraphs>78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71</cp:revision>
  <dcterms:created xsi:type="dcterms:W3CDTF">2016-07-14T19:39:12Z</dcterms:created>
  <dcterms:modified xsi:type="dcterms:W3CDTF">2020-11-18T15:18:38Z</dcterms:modified>
</cp:coreProperties>
</file>