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6895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62A922-1760-9647-9C52-5B01A2A36761}" v="84" dt="2021-01-28T15:00:47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CF62A922-1760-9647-9C52-5B01A2A36761}"/>
    <pc:docChg chg="undo custSel modSld">
      <pc:chgData name="Axel Maille" userId="065ad68c099279a8" providerId="LiveId" clId="{CF62A922-1760-9647-9C52-5B01A2A36761}" dt="2021-01-28T15:01:48.065" v="2177" actId="207"/>
      <pc:docMkLst>
        <pc:docMk/>
      </pc:docMkLst>
      <pc:sldChg chg="addSp delSp modSp mod">
        <pc:chgData name="Axel Maille" userId="065ad68c099279a8" providerId="LiveId" clId="{CF62A922-1760-9647-9C52-5B01A2A36761}" dt="2021-01-28T15:01:48.065" v="2177" actId="207"/>
        <pc:sldMkLst>
          <pc:docMk/>
          <pc:sldMk cId="2685840653" sldId="256"/>
        </pc:sldMkLst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2" creationId="{A7D04046-18E9-BD42-ACB5-04F05670306C}"/>
          </ac:spMkLst>
        </pc:spChg>
        <pc:spChg chg="del mod">
          <ac:chgData name="Axel Maille" userId="065ad68c099279a8" providerId="LiveId" clId="{CF62A922-1760-9647-9C52-5B01A2A36761}" dt="2021-01-28T14:57:29.432" v="2105" actId="478"/>
          <ac:spMkLst>
            <pc:docMk/>
            <pc:sldMk cId="2685840653" sldId="256"/>
            <ac:spMk id="4" creationId="{D91FFCC8-C249-4576-A9C7-F7CE5340AE4D}"/>
          </ac:spMkLst>
        </pc:spChg>
        <pc:spChg chg="mod">
          <ac:chgData name="Axel Maille" userId="065ad68c099279a8" providerId="LiveId" clId="{CF62A922-1760-9647-9C52-5B01A2A36761}" dt="2021-01-28T14:51:51.479" v="2050" actId="207"/>
          <ac:spMkLst>
            <pc:docMk/>
            <pc:sldMk cId="2685840653" sldId="256"/>
            <ac:spMk id="6" creationId="{8FA4F2DD-BC3B-412A-9B4F-01AC8CE185E5}"/>
          </ac:spMkLst>
        </pc:spChg>
        <pc:spChg chg="add del mod">
          <ac:chgData name="Axel Maille" userId="065ad68c099279a8" providerId="LiveId" clId="{CF62A922-1760-9647-9C52-5B01A2A36761}" dt="2021-01-28T14:55:40.871" v="2094" actId="21"/>
          <ac:spMkLst>
            <pc:docMk/>
            <pc:sldMk cId="2685840653" sldId="256"/>
            <ac:spMk id="144" creationId="{B2748285-6EC9-44FC-A5DE-A7F5E20C1B77}"/>
          </ac:spMkLst>
        </pc:spChg>
        <pc:spChg chg="add del mod">
          <ac:chgData name="Axel Maille" userId="065ad68c099279a8" providerId="LiveId" clId="{CF62A922-1760-9647-9C52-5B01A2A36761}" dt="2021-01-28T14:55:40.871" v="2094" actId="21"/>
          <ac:spMkLst>
            <pc:docMk/>
            <pc:sldMk cId="2685840653" sldId="256"/>
            <ac:spMk id="145" creationId="{4E6CF561-E834-40D3-9372-C9BE9A44BA53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146" creationId="{FDB90199-32CF-49E2-9872-DEAF03040582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147" creationId="{BFC77180-9F3E-4F15-A5AB-1AC9C149AD28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148" creationId="{E86809BF-E3A1-4C9F-964E-7AC38D1AE5DC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149" creationId="{4E316236-9ABB-411D-A56A-1A14C1A83A8F}"/>
          </ac:spMkLst>
        </pc:spChg>
        <pc:spChg chg="mod">
          <ac:chgData name="Axel Maille" userId="065ad68c099279a8" providerId="LiveId" clId="{CF62A922-1760-9647-9C52-5B01A2A36761}" dt="2021-01-28T15:00:43.272" v="2161" actId="207"/>
          <ac:spMkLst>
            <pc:docMk/>
            <pc:sldMk cId="2685840653" sldId="256"/>
            <ac:spMk id="150" creationId="{95D59247-5B40-45A8-B85D-64A16780EE7E}"/>
          </ac:spMkLst>
        </pc:spChg>
        <pc:spChg chg="mod">
          <ac:chgData name="Axel Maille" userId="065ad68c099279a8" providerId="LiveId" clId="{CF62A922-1760-9647-9C52-5B01A2A36761}" dt="2021-01-28T15:00:45.704" v="2162" actId="207"/>
          <ac:spMkLst>
            <pc:docMk/>
            <pc:sldMk cId="2685840653" sldId="256"/>
            <ac:spMk id="151" creationId="{B5E20F2D-F1C1-4920-806C-79D37DF0BE9B}"/>
          </ac:spMkLst>
        </pc:spChg>
        <pc:spChg chg="mod">
          <ac:chgData name="Axel Maille" userId="065ad68c099279a8" providerId="LiveId" clId="{CF62A922-1760-9647-9C52-5B01A2A36761}" dt="2021-01-28T15:00:47.335" v="2163" actId="207"/>
          <ac:spMkLst>
            <pc:docMk/>
            <pc:sldMk cId="2685840653" sldId="256"/>
            <ac:spMk id="152" creationId="{63265D99-4485-4AB7-84A8-05EC4CAB66E6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153" creationId="{751A13B2-C6C0-4090-AB66-136E09E05AE9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154" creationId="{47B58D69-205F-4B05-8AFC-2C8B4039ABDB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155" creationId="{D62851D4-9509-4B84-B9F4-2487DFFED055}"/>
          </ac:spMkLst>
        </pc:spChg>
        <pc:spChg chg="mod">
          <ac:chgData name="Axel Maille" userId="065ad68c099279a8" providerId="LiveId" clId="{CF62A922-1760-9647-9C52-5B01A2A36761}" dt="2021-01-28T11:34:29.517" v="11" actId="20577"/>
          <ac:spMkLst>
            <pc:docMk/>
            <pc:sldMk cId="2685840653" sldId="256"/>
            <ac:spMk id="158" creationId="{03E70FB6-1EB6-4D57-9E31-F03415B65278}"/>
          </ac:spMkLst>
        </pc:spChg>
        <pc:spChg chg="del">
          <ac:chgData name="Axel Maille" userId="065ad68c099279a8" providerId="LiveId" clId="{CF62A922-1760-9647-9C52-5B01A2A36761}" dt="2021-01-28T11:38:22.549" v="205" actId="478"/>
          <ac:spMkLst>
            <pc:docMk/>
            <pc:sldMk cId="2685840653" sldId="256"/>
            <ac:spMk id="160" creationId="{5A713B52-A1BD-489D-BB6B-5F344D365C45}"/>
          </ac:spMkLst>
        </pc:spChg>
        <pc:spChg chg="del">
          <ac:chgData name="Axel Maille" userId="065ad68c099279a8" providerId="LiveId" clId="{CF62A922-1760-9647-9C52-5B01A2A36761}" dt="2021-01-28T11:38:22.549" v="205" actId="478"/>
          <ac:spMkLst>
            <pc:docMk/>
            <pc:sldMk cId="2685840653" sldId="256"/>
            <ac:spMk id="162" creationId="{130A9F93-4F8B-46FF-ABF0-5FC782FD3A7E}"/>
          </ac:spMkLst>
        </pc:spChg>
        <pc:spChg chg="del">
          <ac:chgData name="Axel Maille" userId="065ad68c099279a8" providerId="LiveId" clId="{CF62A922-1760-9647-9C52-5B01A2A36761}" dt="2021-01-28T11:38:22.549" v="205" actId="478"/>
          <ac:spMkLst>
            <pc:docMk/>
            <pc:sldMk cId="2685840653" sldId="256"/>
            <ac:spMk id="164" creationId="{2A3DAE8A-83ED-46EB-B5B4-6BEB075C18F8}"/>
          </ac:spMkLst>
        </pc:spChg>
        <pc:spChg chg="del">
          <ac:chgData name="Axel Maille" userId="065ad68c099279a8" providerId="LiveId" clId="{CF62A922-1760-9647-9C52-5B01A2A36761}" dt="2021-01-28T11:38:22.549" v="205" actId="478"/>
          <ac:spMkLst>
            <pc:docMk/>
            <pc:sldMk cId="2685840653" sldId="256"/>
            <ac:spMk id="166" creationId="{5DF55145-778A-46CB-AFE2-99066D3CCD11}"/>
          </ac:spMkLst>
        </pc:spChg>
        <pc:spChg chg="del">
          <ac:chgData name="Axel Maille" userId="065ad68c099279a8" providerId="LiveId" clId="{CF62A922-1760-9647-9C52-5B01A2A36761}" dt="2021-01-28T11:38:22.549" v="205" actId="478"/>
          <ac:spMkLst>
            <pc:docMk/>
            <pc:sldMk cId="2685840653" sldId="256"/>
            <ac:spMk id="168" creationId="{167A15FB-5065-4642-A5C2-EA81BCE46AFD}"/>
          </ac:spMkLst>
        </pc:spChg>
        <pc:spChg chg="del">
          <ac:chgData name="Axel Maille" userId="065ad68c099279a8" providerId="LiveId" clId="{CF62A922-1760-9647-9C52-5B01A2A36761}" dt="2021-01-28T11:38:37.641" v="206" actId="478"/>
          <ac:spMkLst>
            <pc:docMk/>
            <pc:sldMk cId="2685840653" sldId="256"/>
            <ac:spMk id="170" creationId="{0997B066-3CC5-43E1-908B-C236916221D1}"/>
          </ac:spMkLst>
        </pc:spChg>
        <pc:spChg chg="del">
          <ac:chgData name="Axel Maille" userId="065ad68c099279a8" providerId="LiveId" clId="{CF62A922-1760-9647-9C52-5B01A2A36761}" dt="2021-01-28T11:38:37.641" v="206" actId="478"/>
          <ac:spMkLst>
            <pc:docMk/>
            <pc:sldMk cId="2685840653" sldId="256"/>
            <ac:spMk id="172" creationId="{7AB22794-E9BC-4845-BC9D-19DEE52C5DB6}"/>
          </ac:spMkLst>
        </pc:spChg>
        <pc:spChg chg="del">
          <ac:chgData name="Axel Maille" userId="065ad68c099279a8" providerId="LiveId" clId="{CF62A922-1760-9647-9C52-5B01A2A36761}" dt="2021-01-28T11:38:37.641" v="206" actId="478"/>
          <ac:spMkLst>
            <pc:docMk/>
            <pc:sldMk cId="2685840653" sldId="256"/>
            <ac:spMk id="174" creationId="{B3A8991C-A11E-44AB-8FFE-2418FCB1A8C6}"/>
          </ac:spMkLst>
        </pc:spChg>
        <pc:spChg chg="del">
          <ac:chgData name="Axel Maille" userId="065ad68c099279a8" providerId="LiveId" clId="{CF62A922-1760-9647-9C52-5B01A2A36761}" dt="2021-01-28T11:38:37.641" v="206" actId="478"/>
          <ac:spMkLst>
            <pc:docMk/>
            <pc:sldMk cId="2685840653" sldId="256"/>
            <ac:spMk id="176" creationId="{F8C16BB3-9C33-4695-AB62-16C8145E0AEB}"/>
          </ac:spMkLst>
        </pc:spChg>
        <pc:spChg chg="del">
          <ac:chgData name="Axel Maille" userId="065ad68c099279a8" providerId="LiveId" clId="{CF62A922-1760-9647-9C52-5B01A2A36761}" dt="2021-01-28T11:38:37.641" v="206" actId="478"/>
          <ac:spMkLst>
            <pc:docMk/>
            <pc:sldMk cId="2685840653" sldId="256"/>
            <ac:spMk id="178" creationId="{FE18D6C2-EF5A-4264-BCA6-20988E392F28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180" creationId="{8E1F3B2C-9057-4574-BCC0-2876D3CF211D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182" creationId="{2F85B2DA-A722-40C1-880F-DA6713134EB5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184" creationId="{99626AA8-9542-41E2-95E4-AAA5A81ECD33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186" creationId="{FDB3F825-7C06-46D6-A88A-E6F85EBB3BDA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188" creationId="{D20C1554-42E7-456D-A81B-E2F603D895B3}"/>
          </ac:spMkLst>
        </pc:spChg>
        <pc:spChg chg="del">
          <ac:chgData name="Axel Maille" userId="065ad68c099279a8" providerId="LiveId" clId="{CF62A922-1760-9647-9C52-5B01A2A36761}" dt="2021-01-28T14:49:18.100" v="2003" actId="478"/>
          <ac:spMkLst>
            <pc:docMk/>
            <pc:sldMk cId="2685840653" sldId="256"/>
            <ac:spMk id="190" creationId="{8E14590B-CE51-4E1D-9B7A-057C1E28ADEB}"/>
          </ac:spMkLst>
        </pc:spChg>
        <pc:spChg chg="del mod">
          <ac:chgData name="Axel Maille" userId="065ad68c099279a8" providerId="LiveId" clId="{CF62A922-1760-9647-9C52-5B01A2A36761}" dt="2021-01-28T14:49:39.444" v="2012" actId="478"/>
          <ac:spMkLst>
            <pc:docMk/>
            <pc:sldMk cId="2685840653" sldId="256"/>
            <ac:spMk id="191" creationId="{F9011534-6EDD-4476-8B4B-7F7DEE30AE6E}"/>
          </ac:spMkLst>
        </pc:spChg>
        <pc:spChg chg="del">
          <ac:chgData name="Axel Maille" userId="065ad68c099279a8" providerId="LiveId" clId="{CF62A922-1760-9647-9C52-5B01A2A36761}" dt="2021-01-28T14:49:18.100" v="2003" actId="478"/>
          <ac:spMkLst>
            <pc:docMk/>
            <pc:sldMk cId="2685840653" sldId="256"/>
            <ac:spMk id="192" creationId="{96DEA021-6E2E-4392-8BCB-3CAB409BAEA5}"/>
          </ac:spMkLst>
        </pc:spChg>
        <pc:spChg chg="del mod">
          <ac:chgData name="Axel Maille" userId="065ad68c099279a8" providerId="LiveId" clId="{CF62A922-1760-9647-9C52-5B01A2A36761}" dt="2021-01-28T14:49:36.661" v="2010" actId="478"/>
          <ac:spMkLst>
            <pc:docMk/>
            <pc:sldMk cId="2685840653" sldId="256"/>
            <ac:spMk id="193" creationId="{5684F165-200F-4891-8E04-0482E7F286A1}"/>
          </ac:spMkLst>
        </pc:spChg>
        <pc:spChg chg="del">
          <ac:chgData name="Axel Maille" userId="065ad68c099279a8" providerId="LiveId" clId="{CF62A922-1760-9647-9C52-5B01A2A36761}" dt="2021-01-28T14:49:18.100" v="2003" actId="478"/>
          <ac:spMkLst>
            <pc:docMk/>
            <pc:sldMk cId="2685840653" sldId="256"/>
            <ac:spMk id="194" creationId="{ABB88919-0CCD-4114-8632-F249A5C49BC1}"/>
          </ac:spMkLst>
        </pc:spChg>
        <pc:spChg chg="del mod">
          <ac:chgData name="Axel Maille" userId="065ad68c099279a8" providerId="LiveId" clId="{CF62A922-1760-9647-9C52-5B01A2A36761}" dt="2021-01-28T14:49:31.827" v="2008" actId="478"/>
          <ac:spMkLst>
            <pc:docMk/>
            <pc:sldMk cId="2685840653" sldId="256"/>
            <ac:spMk id="195" creationId="{FD61A4D7-A95B-41A5-BB03-C8AFF4B27E43}"/>
          </ac:spMkLst>
        </pc:spChg>
        <pc:spChg chg="del">
          <ac:chgData name="Axel Maille" userId="065ad68c099279a8" providerId="LiveId" clId="{CF62A922-1760-9647-9C52-5B01A2A36761}" dt="2021-01-28T14:49:02.069" v="2000" actId="478"/>
          <ac:spMkLst>
            <pc:docMk/>
            <pc:sldMk cId="2685840653" sldId="256"/>
            <ac:spMk id="196" creationId="{0EDDA99F-2C50-46A2-9204-1BB3443F5C80}"/>
          </ac:spMkLst>
        </pc:spChg>
        <pc:spChg chg="del mod">
          <ac:chgData name="Axel Maille" userId="065ad68c099279a8" providerId="LiveId" clId="{CF62A922-1760-9647-9C52-5B01A2A36761}" dt="2021-01-28T14:49:11.403" v="2002" actId="478"/>
          <ac:spMkLst>
            <pc:docMk/>
            <pc:sldMk cId="2685840653" sldId="256"/>
            <ac:spMk id="197" creationId="{E3B28812-23B0-4827-810A-FB2C8BBDC7A7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199" creationId="{E3798D37-393C-4591-9BE9-806D139EFCD7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201" creationId="{626AAEDA-C191-4BF8-AEF2-7532EAEBD668}"/>
          </ac:spMkLst>
        </pc:spChg>
        <pc:spChg chg="del">
          <ac:chgData name="Axel Maille" userId="065ad68c099279a8" providerId="LiveId" clId="{CF62A922-1760-9647-9C52-5B01A2A36761}" dt="2021-01-28T11:40:41.821" v="278" actId="478"/>
          <ac:spMkLst>
            <pc:docMk/>
            <pc:sldMk cId="2685840653" sldId="256"/>
            <ac:spMk id="202" creationId="{3E55E4B8-B962-4E67-B368-F61353A36FB6}"/>
          </ac:spMkLst>
        </pc:spChg>
        <pc:spChg chg="del">
          <ac:chgData name="Axel Maille" userId="065ad68c099279a8" providerId="LiveId" clId="{CF62A922-1760-9647-9C52-5B01A2A36761}" dt="2021-01-28T11:40:40.449" v="277" actId="478"/>
          <ac:spMkLst>
            <pc:docMk/>
            <pc:sldMk cId="2685840653" sldId="256"/>
            <ac:spMk id="203" creationId="{D06AD2F0-D45C-4AB7-947C-5CC568EF06A8}"/>
          </ac:spMkLst>
        </pc:spChg>
        <pc:spChg chg="del">
          <ac:chgData name="Axel Maille" userId="065ad68c099279a8" providerId="LiveId" clId="{CF62A922-1760-9647-9C52-5B01A2A36761}" dt="2021-01-28T11:40:37.572" v="275" actId="478"/>
          <ac:spMkLst>
            <pc:docMk/>
            <pc:sldMk cId="2685840653" sldId="256"/>
            <ac:spMk id="204" creationId="{4BA13BB8-5056-4406-97B9-7EC06368F876}"/>
          </ac:spMkLst>
        </pc:spChg>
        <pc:spChg chg="del">
          <ac:chgData name="Axel Maille" userId="065ad68c099279a8" providerId="LiveId" clId="{CF62A922-1760-9647-9C52-5B01A2A36761}" dt="2021-01-28T11:40:39.043" v="276" actId="478"/>
          <ac:spMkLst>
            <pc:docMk/>
            <pc:sldMk cId="2685840653" sldId="256"/>
            <ac:spMk id="205" creationId="{95116F6B-5F85-4113-8524-C64312347138}"/>
          </ac:spMkLst>
        </pc:spChg>
        <pc:spChg chg="del">
          <ac:chgData name="Axel Maille" userId="065ad68c099279a8" providerId="LiveId" clId="{CF62A922-1760-9647-9C52-5B01A2A36761}" dt="2021-01-28T11:40:35.377" v="274" actId="478"/>
          <ac:spMkLst>
            <pc:docMk/>
            <pc:sldMk cId="2685840653" sldId="256"/>
            <ac:spMk id="206" creationId="{C00EFCE4-D3AC-4A35-B757-D288F8E1A68E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208" creationId="{73346C31-3270-4CCC-B502-B5DC4C12D5E3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210" creationId="{F3AA8898-6788-4721-90D7-0766F26D4BA5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211" creationId="{2EC8B682-133E-440D-8B96-E759D83548B2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212" creationId="{2ABDBFDF-EC57-48A1-AE24-CB68401BB4C6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213" creationId="{9ABD32CD-C769-42A0-8D7B-C30276180E5E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214" creationId="{229F53A8-F4DF-4BA9-B89E-D0FBE0DE4C92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215" creationId="{12592ADF-5078-4D89-A6AA-CA6B7DE97600}"/>
          </ac:spMkLst>
        </pc:spChg>
        <pc:spChg chg="mod">
          <ac:chgData name="Axel Maille" userId="065ad68c099279a8" providerId="LiveId" clId="{CF62A922-1760-9647-9C52-5B01A2A36761}" dt="2021-01-28T11:38:48.055" v="208"/>
          <ac:spMkLst>
            <pc:docMk/>
            <pc:sldMk cId="2685840653" sldId="256"/>
            <ac:spMk id="216" creationId="{BDA8AA8F-0303-9B40-9751-A4720F759649}"/>
          </ac:spMkLst>
        </pc:spChg>
        <pc:spChg chg="mod">
          <ac:chgData name="Axel Maille" userId="065ad68c099279a8" providerId="LiveId" clId="{CF62A922-1760-9647-9C52-5B01A2A36761}" dt="2021-01-28T14:59:54.252" v="2148" actId="207"/>
          <ac:spMkLst>
            <pc:docMk/>
            <pc:sldMk cId="2685840653" sldId="256"/>
            <ac:spMk id="219" creationId="{4015C631-63B4-426D-964E-65CFCEA69F96}"/>
          </ac:spMkLst>
        </pc:spChg>
        <pc:spChg chg="mod">
          <ac:chgData name="Axel Maille" userId="065ad68c099279a8" providerId="LiveId" clId="{CF62A922-1760-9647-9C52-5B01A2A36761}" dt="2021-01-28T11:44:43.284" v="496"/>
          <ac:spMkLst>
            <pc:docMk/>
            <pc:sldMk cId="2685840653" sldId="256"/>
            <ac:spMk id="221" creationId="{FE2E2C25-90BF-4241-BFFC-44B5BCBAFD83}"/>
          </ac:spMkLst>
        </pc:spChg>
        <pc:spChg chg="mod">
          <ac:chgData name="Axel Maille" userId="065ad68c099279a8" providerId="LiveId" clId="{CF62A922-1760-9647-9C52-5B01A2A36761}" dt="2021-01-28T14:59:56.017" v="2149" actId="207"/>
          <ac:spMkLst>
            <pc:docMk/>
            <pc:sldMk cId="2685840653" sldId="256"/>
            <ac:spMk id="224" creationId="{DBC97ACA-DBA6-46CC-AF90-0D6A141EF850}"/>
          </ac:spMkLst>
        </pc:spChg>
        <pc:spChg chg="mod">
          <ac:chgData name="Axel Maille" userId="065ad68c099279a8" providerId="LiveId" clId="{CF62A922-1760-9647-9C52-5B01A2A36761}" dt="2021-01-28T14:59:58.203" v="2150" actId="207"/>
          <ac:spMkLst>
            <pc:docMk/>
            <pc:sldMk cId="2685840653" sldId="256"/>
            <ac:spMk id="226" creationId="{264D8EF6-D216-4A49-BEAD-7EEBAE172C2D}"/>
          </ac:spMkLst>
        </pc:spChg>
        <pc:spChg chg="mod">
          <ac:chgData name="Axel Maille" userId="065ad68c099279a8" providerId="LiveId" clId="{CF62A922-1760-9647-9C52-5B01A2A36761}" dt="2021-01-28T13:17:15.772" v="735" actId="20577"/>
          <ac:spMkLst>
            <pc:docMk/>
            <pc:sldMk cId="2685840653" sldId="256"/>
            <ac:spMk id="227" creationId="{7750A611-1C5B-417A-B048-838EF058F1E8}"/>
          </ac:spMkLst>
        </pc:spChg>
        <pc:spChg chg="del mod">
          <ac:chgData name="Axel Maille" userId="065ad68c099279a8" providerId="LiveId" clId="{CF62A922-1760-9647-9C52-5B01A2A36761}" dt="2021-01-28T13:14:57.431" v="633" actId="478"/>
          <ac:spMkLst>
            <pc:docMk/>
            <pc:sldMk cId="2685840653" sldId="256"/>
            <ac:spMk id="228" creationId="{DCDEF8EC-6E2C-42F3-8130-97DF0299BF81}"/>
          </ac:spMkLst>
        </pc:spChg>
        <pc:spChg chg="mod">
          <ac:chgData name="Axel Maille" userId="065ad68c099279a8" providerId="LiveId" clId="{CF62A922-1760-9647-9C52-5B01A2A36761}" dt="2021-01-28T15:01:39.896" v="2172" actId="207"/>
          <ac:spMkLst>
            <pc:docMk/>
            <pc:sldMk cId="2685840653" sldId="256"/>
            <ac:spMk id="243" creationId="{60653D79-D3F9-46A5-A44C-9F8E09947BE1}"/>
          </ac:spMkLst>
        </pc:spChg>
        <pc:spChg chg="del mod">
          <ac:chgData name="Axel Maille" userId="065ad68c099279a8" providerId="LiveId" clId="{CF62A922-1760-9647-9C52-5B01A2A36761}" dt="2021-01-28T13:12:18.116" v="538" actId="478"/>
          <ac:spMkLst>
            <pc:docMk/>
            <pc:sldMk cId="2685840653" sldId="256"/>
            <ac:spMk id="248" creationId="{169F7710-73D6-42AE-A95F-879B91D19080}"/>
          </ac:spMkLst>
        </pc:spChg>
        <pc:spChg chg="del">
          <ac:chgData name="Axel Maille" userId="065ad68c099279a8" providerId="LiveId" clId="{CF62A922-1760-9647-9C52-5B01A2A36761}" dt="2021-01-28T11:44:52.842" v="497" actId="478"/>
          <ac:spMkLst>
            <pc:docMk/>
            <pc:sldMk cId="2685840653" sldId="256"/>
            <ac:spMk id="264" creationId="{99EBA489-7E26-4DD1-A9E2-3BFF9D7F317B}"/>
          </ac:spMkLst>
        </pc:spChg>
        <pc:spChg chg="mod">
          <ac:chgData name="Axel Maille" userId="065ad68c099279a8" providerId="LiveId" clId="{CF62A922-1760-9647-9C52-5B01A2A36761}" dt="2021-01-28T11:38:48.055" v="208"/>
          <ac:spMkLst>
            <pc:docMk/>
            <pc:sldMk cId="2685840653" sldId="256"/>
            <ac:spMk id="277" creationId="{D0194AA2-9126-CB44-94EF-B691E4106483}"/>
          </ac:spMkLst>
        </pc:spChg>
        <pc:spChg chg="mod">
          <ac:chgData name="Axel Maille" userId="065ad68c099279a8" providerId="LiveId" clId="{CF62A922-1760-9647-9C52-5B01A2A36761}" dt="2021-01-28T11:38:48.055" v="208"/>
          <ac:spMkLst>
            <pc:docMk/>
            <pc:sldMk cId="2685840653" sldId="256"/>
            <ac:spMk id="278" creationId="{1D0E3C0C-A0FB-9046-A30B-1082EEF663B5}"/>
          </ac:spMkLst>
        </pc:spChg>
        <pc:spChg chg="mod">
          <ac:chgData name="Axel Maille" userId="065ad68c099279a8" providerId="LiveId" clId="{CF62A922-1760-9647-9C52-5B01A2A36761}" dt="2021-01-28T11:38:48.055" v="208"/>
          <ac:spMkLst>
            <pc:docMk/>
            <pc:sldMk cId="2685840653" sldId="256"/>
            <ac:spMk id="279" creationId="{C54938ED-4238-E84B-92B2-556590DFEBE2}"/>
          </ac:spMkLst>
        </pc:spChg>
        <pc:spChg chg="mod">
          <ac:chgData name="Axel Maille" userId="065ad68c099279a8" providerId="LiveId" clId="{CF62A922-1760-9647-9C52-5B01A2A36761}" dt="2021-01-28T11:38:48.055" v="208"/>
          <ac:spMkLst>
            <pc:docMk/>
            <pc:sldMk cId="2685840653" sldId="256"/>
            <ac:spMk id="280" creationId="{72B3B7A6-5F14-9041-AC39-F863BD3A5D30}"/>
          </ac:spMkLst>
        </pc:spChg>
        <pc:spChg chg="mod">
          <ac:chgData name="Axel Maille" userId="065ad68c099279a8" providerId="LiveId" clId="{CF62A922-1760-9647-9C52-5B01A2A36761}" dt="2021-01-28T11:38:48.055" v="208"/>
          <ac:spMkLst>
            <pc:docMk/>
            <pc:sldMk cId="2685840653" sldId="256"/>
            <ac:spMk id="281" creationId="{23ED3B01-C943-B348-8F21-F4304C67B799}"/>
          </ac:spMkLst>
        </pc:spChg>
        <pc:spChg chg="mod">
          <ac:chgData name="Axel Maille" userId="065ad68c099279a8" providerId="LiveId" clId="{CF62A922-1760-9647-9C52-5B01A2A36761}" dt="2021-01-28T11:38:48.055" v="208"/>
          <ac:spMkLst>
            <pc:docMk/>
            <pc:sldMk cId="2685840653" sldId="256"/>
            <ac:spMk id="282" creationId="{6966325E-D03A-C449-8974-1363D6508FDE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284" creationId="{17253E5C-CF42-CB43-A428-F0D9D31AF59E}"/>
          </ac:spMkLst>
        </pc:spChg>
        <pc:spChg chg="mod">
          <ac:chgData name="Axel Maille" userId="065ad68c099279a8" providerId="LiveId" clId="{CF62A922-1760-9647-9C52-5B01A2A36761}" dt="2021-01-28T14:57:50.050" v="2116" actId="1037"/>
          <ac:spMkLst>
            <pc:docMk/>
            <pc:sldMk cId="2685840653" sldId="256"/>
            <ac:spMk id="286" creationId="{76510F2D-6DBB-114C-B32E-1715608F2561}"/>
          </ac:spMkLst>
        </pc:spChg>
        <pc:spChg chg="del mod">
          <ac:chgData name="Axel Maille" userId="065ad68c099279a8" providerId="LiveId" clId="{CF62A922-1760-9647-9C52-5B01A2A36761}" dt="2021-01-28T11:39:23.742" v="227" actId="478"/>
          <ac:spMkLst>
            <pc:docMk/>
            <pc:sldMk cId="2685840653" sldId="256"/>
            <ac:spMk id="287" creationId="{6AA53F50-2480-F547-B48E-A77D63D0376F}"/>
          </ac:spMkLst>
        </pc:spChg>
        <pc:spChg chg="del mod">
          <ac:chgData name="Axel Maille" userId="065ad68c099279a8" providerId="LiveId" clId="{CF62A922-1760-9647-9C52-5B01A2A36761}" dt="2021-01-28T11:39:21.679" v="226" actId="478"/>
          <ac:spMkLst>
            <pc:docMk/>
            <pc:sldMk cId="2685840653" sldId="256"/>
            <ac:spMk id="288" creationId="{437B6AB8-D33A-F045-999A-AC892028A997}"/>
          </ac:spMkLst>
        </pc:spChg>
        <pc:spChg chg="del mod">
          <ac:chgData name="Axel Maille" userId="065ad68c099279a8" providerId="LiveId" clId="{CF62A922-1760-9647-9C52-5B01A2A36761}" dt="2021-01-28T11:39:18.837" v="225" actId="478"/>
          <ac:spMkLst>
            <pc:docMk/>
            <pc:sldMk cId="2685840653" sldId="256"/>
            <ac:spMk id="289" creationId="{4A7CD4D3-812D-DA41-9131-B202641E5338}"/>
          </ac:spMkLst>
        </pc:spChg>
        <pc:spChg chg="del mod">
          <ac:chgData name="Axel Maille" userId="065ad68c099279a8" providerId="LiveId" clId="{CF62A922-1760-9647-9C52-5B01A2A36761}" dt="2021-01-28T11:39:15.457" v="223" actId="478"/>
          <ac:spMkLst>
            <pc:docMk/>
            <pc:sldMk cId="2685840653" sldId="256"/>
            <ac:spMk id="290" creationId="{30F41605-7384-F749-B618-3B67026B5E10}"/>
          </ac:spMkLst>
        </pc:spChg>
        <pc:spChg chg="del mod">
          <ac:chgData name="Axel Maille" userId="065ad68c099279a8" providerId="LiveId" clId="{CF62A922-1760-9647-9C52-5B01A2A36761}" dt="2021-01-28T11:39:17.293" v="224" actId="478"/>
          <ac:spMkLst>
            <pc:docMk/>
            <pc:sldMk cId="2685840653" sldId="256"/>
            <ac:spMk id="291" creationId="{91BF9545-E0B5-0841-BF2F-12A8223FA983}"/>
          </ac:spMkLst>
        </pc:spChg>
        <pc:spChg chg="add mod">
          <ac:chgData name="Axel Maille" userId="065ad68c099279a8" providerId="LiveId" clId="{CF62A922-1760-9647-9C52-5B01A2A36761}" dt="2021-01-28T14:41:30.232" v="1575" actId="14100"/>
          <ac:spMkLst>
            <pc:docMk/>
            <pc:sldMk cId="2685840653" sldId="256"/>
            <ac:spMk id="292" creationId="{FA8ED10D-B70E-404C-A513-CA20B6D534B8}"/>
          </ac:spMkLst>
        </pc:spChg>
        <pc:spChg chg="mod">
          <ac:chgData name="Axel Maille" userId="065ad68c099279a8" providerId="LiveId" clId="{CF62A922-1760-9647-9C52-5B01A2A36761}" dt="2021-01-28T14:59:59.365" v="2151" actId="207"/>
          <ac:spMkLst>
            <pc:docMk/>
            <pc:sldMk cId="2685840653" sldId="256"/>
            <ac:spMk id="294" creationId="{FA02B5B5-B0B5-B648-83EE-C292E3F5CF10}"/>
          </ac:spMkLst>
        </pc:spChg>
        <pc:spChg chg="mod">
          <ac:chgData name="Axel Maille" userId="065ad68c099279a8" providerId="LiveId" clId="{CF62A922-1760-9647-9C52-5B01A2A36761}" dt="2021-01-28T14:19:44.755" v="826"/>
          <ac:spMkLst>
            <pc:docMk/>
            <pc:sldMk cId="2685840653" sldId="256"/>
            <ac:spMk id="295" creationId="{12ABCB9E-C17C-F44E-B09C-50A0D00912AC}"/>
          </ac:spMkLst>
        </pc:spChg>
        <pc:spChg chg="mod">
          <ac:chgData name="Axel Maille" userId="065ad68c099279a8" providerId="LiveId" clId="{CF62A922-1760-9647-9C52-5B01A2A36761}" dt="2021-01-28T14:19:17.571" v="816"/>
          <ac:spMkLst>
            <pc:docMk/>
            <pc:sldMk cId="2685840653" sldId="256"/>
            <ac:spMk id="297" creationId="{0F12CED6-C43D-2E44-9995-C9CA434A0C2B}"/>
          </ac:spMkLst>
        </pc:spChg>
        <pc:spChg chg="mod">
          <ac:chgData name="Axel Maille" userId="065ad68c099279a8" providerId="LiveId" clId="{CF62A922-1760-9647-9C52-5B01A2A36761}" dt="2021-01-28T15:01:42.173" v="2173" actId="207"/>
          <ac:spMkLst>
            <pc:docMk/>
            <pc:sldMk cId="2685840653" sldId="256"/>
            <ac:spMk id="298" creationId="{D9748A9A-992D-A340-8B31-ACC97CC833D5}"/>
          </ac:spMkLst>
        </pc:spChg>
        <pc:spChg chg="add mod">
          <ac:chgData name="Axel Maille" userId="065ad68c099279a8" providerId="LiveId" clId="{CF62A922-1760-9647-9C52-5B01A2A36761}" dt="2021-01-28T14:41:26.104" v="1574" actId="1036"/>
          <ac:spMkLst>
            <pc:docMk/>
            <pc:sldMk cId="2685840653" sldId="256"/>
            <ac:spMk id="299" creationId="{0EF90E77-6EF7-744A-A2B4-5354AA17BB42}"/>
          </ac:spMkLst>
        </pc:spChg>
        <pc:spChg chg="mod">
          <ac:chgData name="Axel Maille" userId="065ad68c099279a8" providerId="LiveId" clId="{CF62A922-1760-9647-9C52-5B01A2A36761}" dt="2021-01-28T15:00:09.843" v="2155" actId="207"/>
          <ac:spMkLst>
            <pc:docMk/>
            <pc:sldMk cId="2685840653" sldId="256"/>
            <ac:spMk id="301" creationId="{3354BFEA-6204-AB44-AC70-F62417AB0372}"/>
          </ac:spMkLst>
        </pc:spChg>
        <pc:spChg chg="mod">
          <ac:chgData name="Axel Maille" userId="065ad68c099279a8" providerId="LiveId" clId="{CF62A922-1760-9647-9C52-5B01A2A36761}" dt="2021-01-28T14:30:59.546" v="1337"/>
          <ac:spMkLst>
            <pc:docMk/>
            <pc:sldMk cId="2685840653" sldId="256"/>
            <ac:spMk id="302" creationId="{A79CA4B7-B208-0444-B117-118712A667DA}"/>
          </ac:spMkLst>
        </pc:spChg>
        <pc:spChg chg="mod">
          <ac:chgData name="Axel Maille" userId="065ad68c099279a8" providerId="LiveId" clId="{CF62A922-1760-9647-9C52-5B01A2A36761}" dt="2021-01-28T14:30:20.277" v="1302"/>
          <ac:spMkLst>
            <pc:docMk/>
            <pc:sldMk cId="2685840653" sldId="256"/>
            <ac:spMk id="304" creationId="{A86C1473-19F6-6D45-8BC9-F2F6934EC800}"/>
          </ac:spMkLst>
        </pc:spChg>
        <pc:spChg chg="mod">
          <ac:chgData name="Axel Maille" userId="065ad68c099279a8" providerId="LiveId" clId="{CF62A922-1760-9647-9C52-5B01A2A36761}" dt="2021-01-28T15:01:45.749" v="2175" actId="207"/>
          <ac:spMkLst>
            <pc:docMk/>
            <pc:sldMk cId="2685840653" sldId="256"/>
            <ac:spMk id="305" creationId="{E4E9DB7E-421E-D347-AD7D-592B0EB98E31}"/>
          </ac:spMkLst>
        </pc:spChg>
        <pc:spChg chg="add mod">
          <ac:chgData name="Axel Maille" userId="065ad68c099279a8" providerId="LiveId" clId="{CF62A922-1760-9647-9C52-5B01A2A36761}" dt="2021-01-28T14:41:56.341" v="1591" actId="1035"/>
          <ac:spMkLst>
            <pc:docMk/>
            <pc:sldMk cId="2685840653" sldId="256"/>
            <ac:spMk id="306" creationId="{153DCEE4-4B8E-A542-A454-543908F7871A}"/>
          </ac:spMkLst>
        </pc:spChg>
        <pc:spChg chg="mod">
          <ac:chgData name="Axel Maille" userId="065ad68c099279a8" providerId="LiveId" clId="{CF62A922-1760-9647-9C52-5B01A2A36761}" dt="2021-01-28T14:32:03.531" v="1363"/>
          <ac:spMkLst>
            <pc:docMk/>
            <pc:sldMk cId="2685840653" sldId="256"/>
            <ac:spMk id="308" creationId="{E93CEC84-474A-7040-B6EE-34031A9D50EC}"/>
          </ac:spMkLst>
        </pc:spChg>
        <pc:spChg chg="mod">
          <ac:chgData name="Axel Maille" userId="065ad68c099279a8" providerId="LiveId" clId="{CF62A922-1760-9647-9C52-5B01A2A36761}" dt="2021-01-28T14:32:03.531" v="1363"/>
          <ac:spMkLst>
            <pc:docMk/>
            <pc:sldMk cId="2685840653" sldId="256"/>
            <ac:spMk id="309" creationId="{0CDBCF48-C7C0-F440-A5F4-31F8B11A9EA3}"/>
          </ac:spMkLst>
        </pc:spChg>
        <pc:spChg chg="mod">
          <ac:chgData name="Axel Maille" userId="065ad68c099279a8" providerId="LiveId" clId="{CF62A922-1760-9647-9C52-5B01A2A36761}" dt="2021-01-28T14:32:03.531" v="1363"/>
          <ac:spMkLst>
            <pc:docMk/>
            <pc:sldMk cId="2685840653" sldId="256"/>
            <ac:spMk id="311" creationId="{0B080975-0960-0845-8029-A6828F0AA0C1}"/>
          </ac:spMkLst>
        </pc:spChg>
        <pc:spChg chg="mod">
          <ac:chgData name="Axel Maille" userId="065ad68c099279a8" providerId="LiveId" clId="{CF62A922-1760-9647-9C52-5B01A2A36761}" dt="2021-01-28T14:32:03.531" v="1363"/>
          <ac:spMkLst>
            <pc:docMk/>
            <pc:sldMk cId="2685840653" sldId="256"/>
            <ac:spMk id="312" creationId="{BF25F7FF-97EB-0349-86AE-C49898395487}"/>
          </ac:spMkLst>
        </pc:spChg>
        <pc:spChg chg="add del mod">
          <ac:chgData name="Axel Maille" userId="065ad68c099279a8" providerId="LiveId" clId="{CF62A922-1760-9647-9C52-5B01A2A36761}" dt="2021-01-28T14:32:16.396" v="1368"/>
          <ac:spMkLst>
            <pc:docMk/>
            <pc:sldMk cId="2685840653" sldId="256"/>
            <ac:spMk id="313" creationId="{8CABE395-2E9B-1449-9AED-8EFDD2BDA6BB}"/>
          </ac:spMkLst>
        </pc:spChg>
        <pc:spChg chg="mod">
          <ac:chgData name="Axel Maille" userId="065ad68c099279a8" providerId="LiveId" clId="{CF62A922-1760-9647-9C52-5B01A2A36761}" dt="2021-01-28T15:00:00.674" v="2152" actId="207"/>
          <ac:spMkLst>
            <pc:docMk/>
            <pc:sldMk cId="2685840653" sldId="256"/>
            <ac:spMk id="315" creationId="{7FE8D3B0-41ED-114A-BCD1-DEAC1A066D97}"/>
          </ac:spMkLst>
        </pc:spChg>
        <pc:spChg chg="mod">
          <ac:chgData name="Axel Maille" userId="065ad68c099279a8" providerId="LiveId" clId="{CF62A922-1760-9647-9C52-5B01A2A36761}" dt="2021-01-28T14:32:44.113" v="1404" actId="20577"/>
          <ac:spMkLst>
            <pc:docMk/>
            <pc:sldMk cId="2685840653" sldId="256"/>
            <ac:spMk id="316" creationId="{8A3F7317-9D3B-1540-AB05-8C8C460D48D1}"/>
          </ac:spMkLst>
        </pc:spChg>
        <pc:spChg chg="mod">
          <ac:chgData name="Axel Maille" userId="065ad68c099279a8" providerId="LiveId" clId="{CF62A922-1760-9647-9C52-5B01A2A36761}" dt="2021-01-28T14:32:19.786" v="1370"/>
          <ac:spMkLst>
            <pc:docMk/>
            <pc:sldMk cId="2685840653" sldId="256"/>
            <ac:spMk id="318" creationId="{25A92B0E-2DF8-3140-8C2A-62E5DE4DFF52}"/>
          </ac:spMkLst>
        </pc:spChg>
        <pc:spChg chg="mod">
          <ac:chgData name="Axel Maille" userId="065ad68c099279a8" providerId="LiveId" clId="{CF62A922-1760-9647-9C52-5B01A2A36761}" dt="2021-01-28T15:01:44.031" v="2174" actId="207"/>
          <ac:spMkLst>
            <pc:docMk/>
            <pc:sldMk cId="2685840653" sldId="256"/>
            <ac:spMk id="319" creationId="{04A3F110-9848-3D4F-8798-C227A4DEF809}"/>
          </ac:spMkLst>
        </pc:spChg>
        <pc:spChg chg="add mod">
          <ac:chgData name="Axel Maille" userId="065ad68c099279a8" providerId="LiveId" clId="{CF62A922-1760-9647-9C52-5B01A2A36761}" dt="2021-01-28T15:00:04.284" v="2153" actId="14100"/>
          <ac:spMkLst>
            <pc:docMk/>
            <pc:sldMk cId="2685840653" sldId="256"/>
            <ac:spMk id="320" creationId="{650064D8-FF07-894B-BD14-30410B9F1C6F}"/>
          </ac:spMkLst>
        </pc:spChg>
        <pc:spChg chg="add mod">
          <ac:chgData name="Axel Maille" userId="065ad68c099279a8" providerId="LiveId" clId="{CF62A922-1760-9647-9C52-5B01A2A36761}" dt="2021-01-28T15:00:17.943" v="2157" actId="207"/>
          <ac:spMkLst>
            <pc:docMk/>
            <pc:sldMk cId="2685840653" sldId="256"/>
            <ac:spMk id="321" creationId="{57AD2557-2DD6-5841-9D4C-7322F55EF65E}"/>
          </ac:spMkLst>
        </pc:spChg>
        <pc:spChg chg="mod">
          <ac:chgData name="Axel Maille" userId="065ad68c099279a8" providerId="LiveId" clId="{CF62A922-1760-9647-9C52-5B01A2A36761}" dt="2021-01-28T15:00:08.483" v="2154" actId="207"/>
          <ac:spMkLst>
            <pc:docMk/>
            <pc:sldMk cId="2685840653" sldId="256"/>
            <ac:spMk id="324" creationId="{16D69974-D62F-2544-B829-AA365BE48762}"/>
          </ac:spMkLst>
        </pc:spChg>
        <pc:spChg chg="mod">
          <ac:chgData name="Axel Maille" userId="065ad68c099279a8" providerId="LiveId" clId="{CF62A922-1760-9647-9C52-5B01A2A36761}" dt="2021-01-28T14:42:39.239" v="1635" actId="20577"/>
          <ac:spMkLst>
            <pc:docMk/>
            <pc:sldMk cId="2685840653" sldId="256"/>
            <ac:spMk id="325" creationId="{A65049D3-2006-B143-8946-64CA20085899}"/>
          </ac:spMkLst>
        </pc:spChg>
        <pc:spChg chg="mod">
          <ac:chgData name="Axel Maille" userId="065ad68c099279a8" providerId="LiveId" clId="{CF62A922-1760-9647-9C52-5B01A2A36761}" dt="2021-01-28T14:42:09.466" v="1605"/>
          <ac:spMkLst>
            <pc:docMk/>
            <pc:sldMk cId="2685840653" sldId="256"/>
            <ac:spMk id="327" creationId="{E30CAAC9-00E3-FD49-9065-CEFDD05C3DF5}"/>
          </ac:spMkLst>
        </pc:spChg>
        <pc:spChg chg="mod">
          <ac:chgData name="Axel Maille" userId="065ad68c099279a8" providerId="LiveId" clId="{CF62A922-1760-9647-9C52-5B01A2A36761}" dt="2021-01-28T15:01:47.179" v="2176" actId="207"/>
          <ac:spMkLst>
            <pc:docMk/>
            <pc:sldMk cId="2685840653" sldId="256"/>
            <ac:spMk id="328" creationId="{900C0766-3586-C842-9733-6DE381EF4F02}"/>
          </ac:spMkLst>
        </pc:spChg>
        <pc:spChg chg="add del mod">
          <ac:chgData name="Axel Maille" userId="065ad68c099279a8" providerId="LiveId" clId="{CF62A922-1760-9647-9C52-5B01A2A36761}" dt="2021-01-28T14:43:28.084" v="1654" actId="478"/>
          <ac:spMkLst>
            <pc:docMk/>
            <pc:sldMk cId="2685840653" sldId="256"/>
            <ac:spMk id="329" creationId="{6EC9E122-CC9E-2C41-A85B-8ECA5A4491CC}"/>
          </ac:spMkLst>
        </pc:spChg>
        <pc:spChg chg="add del mod">
          <ac:chgData name="Axel Maille" userId="065ad68c099279a8" providerId="LiveId" clId="{CF62A922-1760-9647-9C52-5B01A2A36761}" dt="2021-01-28T14:43:24.604" v="1652" actId="478"/>
          <ac:spMkLst>
            <pc:docMk/>
            <pc:sldMk cId="2685840653" sldId="256"/>
            <ac:spMk id="330" creationId="{9B475B74-8CF7-564E-AA7D-6DC9D2875426}"/>
          </ac:spMkLst>
        </pc:spChg>
        <pc:spChg chg="add del mod">
          <ac:chgData name="Axel Maille" userId="065ad68c099279a8" providerId="LiveId" clId="{CF62A922-1760-9647-9C52-5B01A2A36761}" dt="2021-01-28T14:43:08.110" v="1646"/>
          <ac:spMkLst>
            <pc:docMk/>
            <pc:sldMk cId="2685840653" sldId="256"/>
            <ac:spMk id="331" creationId="{F3269B06-C021-6748-831C-294FC11C765F}"/>
          </ac:spMkLst>
        </pc:spChg>
        <pc:spChg chg="add del mod">
          <ac:chgData name="Axel Maille" userId="065ad68c099279a8" providerId="LiveId" clId="{CF62A922-1760-9647-9C52-5B01A2A36761}" dt="2021-01-28T14:43:15.501" v="1649" actId="478"/>
          <ac:spMkLst>
            <pc:docMk/>
            <pc:sldMk cId="2685840653" sldId="256"/>
            <ac:spMk id="332" creationId="{41F096EF-879D-8C4B-B3E8-4691870F14A4}"/>
          </ac:spMkLst>
        </pc:spChg>
        <pc:spChg chg="add del mod">
          <ac:chgData name="Axel Maille" userId="065ad68c099279a8" providerId="LiveId" clId="{CF62A922-1760-9647-9C52-5B01A2A36761}" dt="2021-01-28T14:43:19.129" v="1651"/>
          <ac:spMkLst>
            <pc:docMk/>
            <pc:sldMk cId="2685840653" sldId="256"/>
            <ac:spMk id="333" creationId="{8C7304CC-86FB-2E45-ADC2-80ECADC814F0}"/>
          </ac:spMkLst>
        </pc:spChg>
        <pc:spChg chg="add del mod">
          <ac:chgData name="Axel Maille" userId="065ad68c099279a8" providerId="LiveId" clId="{CF62A922-1760-9647-9C52-5B01A2A36761}" dt="2021-01-28T14:43:51.704" v="1658" actId="478"/>
          <ac:spMkLst>
            <pc:docMk/>
            <pc:sldMk cId="2685840653" sldId="256"/>
            <ac:spMk id="334" creationId="{A6BDCE74-ACCE-E546-8117-500CF637CCFF}"/>
          </ac:spMkLst>
        </pc:spChg>
        <pc:spChg chg="add del mod">
          <ac:chgData name="Axel Maille" userId="065ad68c099279a8" providerId="LiveId" clId="{CF62A922-1760-9647-9C52-5B01A2A36761}" dt="2021-01-28T14:43:49.792" v="1657" actId="478"/>
          <ac:spMkLst>
            <pc:docMk/>
            <pc:sldMk cId="2685840653" sldId="256"/>
            <ac:spMk id="335" creationId="{7D2CB998-6291-4542-B627-857A58C07C81}"/>
          </ac:spMkLst>
        </pc:spChg>
        <pc:spChg chg="add mod">
          <ac:chgData name="Axel Maille" userId="065ad68c099279a8" providerId="LiveId" clId="{CF62A922-1760-9647-9C52-5B01A2A36761}" dt="2021-01-28T14:43:35.902" v="1656" actId="1076"/>
          <ac:spMkLst>
            <pc:docMk/>
            <pc:sldMk cId="2685840653" sldId="256"/>
            <ac:spMk id="336" creationId="{1B2DAAD8-3F52-5C40-ADF5-F645E345D7C3}"/>
          </ac:spMkLst>
        </pc:spChg>
        <pc:spChg chg="add del mod">
          <ac:chgData name="Axel Maille" userId="065ad68c099279a8" providerId="LiveId" clId="{CF62A922-1760-9647-9C52-5B01A2A36761}" dt="2021-01-28T14:44:00.156" v="1660"/>
          <ac:spMkLst>
            <pc:docMk/>
            <pc:sldMk cId="2685840653" sldId="256"/>
            <ac:spMk id="337" creationId="{09946D2F-DB97-9D4C-8F97-8D4614AE8134}"/>
          </ac:spMkLst>
        </pc:spChg>
        <pc:spChg chg="add del mod">
          <ac:chgData name="Axel Maille" userId="065ad68c099279a8" providerId="LiveId" clId="{CF62A922-1760-9647-9C52-5B01A2A36761}" dt="2021-01-28T14:44:00.156" v="1660"/>
          <ac:spMkLst>
            <pc:docMk/>
            <pc:sldMk cId="2685840653" sldId="256"/>
            <ac:spMk id="338" creationId="{DD244D2C-CE3A-4F40-B46B-AD1473B2C44B}"/>
          </ac:spMkLst>
        </pc:spChg>
        <pc:spChg chg="add del mod">
          <ac:chgData name="Axel Maille" userId="065ad68c099279a8" providerId="LiveId" clId="{CF62A922-1760-9647-9C52-5B01A2A36761}" dt="2021-01-28T14:44:00.156" v="1660"/>
          <ac:spMkLst>
            <pc:docMk/>
            <pc:sldMk cId="2685840653" sldId="256"/>
            <ac:spMk id="339" creationId="{197F01BF-6706-3047-B612-A2D3D3D2B4D3}"/>
          </ac:spMkLst>
        </pc:spChg>
        <pc:spChg chg="add del mod">
          <ac:chgData name="Axel Maille" userId="065ad68c099279a8" providerId="LiveId" clId="{CF62A922-1760-9647-9C52-5B01A2A36761}" dt="2021-01-28T14:44:03.923" v="1662"/>
          <ac:spMkLst>
            <pc:docMk/>
            <pc:sldMk cId="2685840653" sldId="256"/>
            <ac:spMk id="340" creationId="{26BCC786-0001-8D4E-99AD-2859CF09693A}"/>
          </ac:spMkLst>
        </pc:spChg>
        <pc:spChg chg="add del mod">
          <ac:chgData name="Axel Maille" userId="065ad68c099279a8" providerId="LiveId" clId="{CF62A922-1760-9647-9C52-5B01A2A36761}" dt="2021-01-28T14:44:03.923" v="1662"/>
          <ac:spMkLst>
            <pc:docMk/>
            <pc:sldMk cId="2685840653" sldId="256"/>
            <ac:spMk id="341" creationId="{82C65624-80BA-9743-8381-7647A635B267}"/>
          </ac:spMkLst>
        </pc:spChg>
        <pc:spChg chg="mod">
          <ac:chgData name="Axel Maille" userId="065ad68c099279a8" providerId="LiveId" clId="{CF62A922-1760-9647-9C52-5B01A2A36761}" dt="2021-01-28T15:00:11.131" v="2156" actId="207"/>
          <ac:spMkLst>
            <pc:docMk/>
            <pc:sldMk cId="2685840653" sldId="256"/>
            <ac:spMk id="343" creationId="{3B4ECCE2-E01B-7B4F-9CF7-FF60695BA50B}"/>
          </ac:spMkLst>
        </pc:spChg>
        <pc:spChg chg="mod">
          <ac:chgData name="Axel Maille" userId="065ad68c099279a8" providerId="LiveId" clId="{CF62A922-1760-9647-9C52-5B01A2A36761}" dt="2021-01-28T14:44:29.591" v="1672"/>
          <ac:spMkLst>
            <pc:docMk/>
            <pc:sldMk cId="2685840653" sldId="256"/>
            <ac:spMk id="344" creationId="{C3B5F2ED-5090-DD4E-B3D1-9A8384B84A37}"/>
          </ac:spMkLst>
        </pc:spChg>
        <pc:spChg chg="mod">
          <ac:chgData name="Axel Maille" userId="065ad68c099279a8" providerId="LiveId" clId="{CF62A922-1760-9647-9C52-5B01A2A36761}" dt="2021-01-28T14:44:10.850" v="1663"/>
          <ac:spMkLst>
            <pc:docMk/>
            <pc:sldMk cId="2685840653" sldId="256"/>
            <ac:spMk id="346" creationId="{710F46A3-5F57-3245-A145-940BE8B7689D}"/>
          </ac:spMkLst>
        </pc:spChg>
        <pc:spChg chg="mod">
          <ac:chgData name="Axel Maille" userId="065ad68c099279a8" providerId="LiveId" clId="{CF62A922-1760-9647-9C52-5B01A2A36761}" dt="2021-01-28T15:01:48.065" v="2177" actId="207"/>
          <ac:spMkLst>
            <pc:docMk/>
            <pc:sldMk cId="2685840653" sldId="256"/>
            <ac:spMk id="347" creationId="{C9B3BCC0-859F-F541-AF0B-2C594A0A2BC0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48" creationId="{EE4565F1-19DB-8B4B-B017-C1EC17CEA359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49" creationId="{1F349729-9121-AD4E-A94A-2E3A4A99DE52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50" creationId="{3348B85D-84A9-0F45-8AA9-42D598BF3433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51" creationId="{FE69DBFB-F495-6843-8162-1DF00B572DDF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52" creationId="{A7C1A0F2-31CD-BC43-980E-AD84128AAD61}"/>
          </ac:spMkLst>
        </pc:spChg>
        <pc:spChg chg="add del mod">
          <ac:chgData name="Axel Maille" userId="065ad68c099279a8" providerId="LiveId" clId="{CF62A922-1760-9647-9C52-5B01A2A36761}" dt="2021-01-28T14:51:03.295" v="2039" actId="478"/>
          <ac:spMkLst>
            <pc:docMk/>
            <pc:sldMk cId="2685840653" sldId="256"/>
            <ac:spMk id="353" creationId="{B89D2027-D3CE-1C4E-88A0-81DE9822B905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54" creationId="{900D51E1-A29E-054C-9505-D20313577391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55" creationId="{24D11629-3485-C040-A845-6D7CEA776A63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56" creationId="{99CCD758-25EF-B44A-8A3E-9A6568E47DEA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57" creationId="{C4F66F48-5FF2-4F49-ABC7-3BCC81B9D5BC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58" creationId="{0D982425-32C5-1F45-8B57-BA5BD287E9A0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59" creationId="{764B8653-60B7-334F-BF48-6DCE1FF61B34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60" creationId="{E9CED109-ABAC-824E-8222-06F7B45B4843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61" creationId="{A0DE0C59-B962-6644-8E21-B2C2A0D08AE2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62" creationId="{7B193DBB-466E-6442-A2C4-CD34F92DB376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63" creationId="{FFCF7271-8435-AB44-B7B5-38653323C069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64" creationId="{ECE83D1D-2FFD-B14F-B15D-4E8AA7A379B1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65" creationId="{C789329D-DB5A-BF4B-9A09-65E3038E2259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66" creationId="{D7611189-2462-9E4E-B6E0-64C0A33A77F7}"/>
          </ac:spMkLst>
        </pc:spChg>
        <pc:spChg chg="add del mod">
          <ac:chgData name="Axel Maille" userId="065ad68c099279a8" providerId="LiveId" clId="{CF62A922-1760-9647-9C52-5B01A2A36761}" dt="2021-01-28T14:51:00.171" v="2038" actId="478"/>
          <ac:spMkLst>
            <pc:docMk/>
            <pc:sldMk cId="2685840653" sldId="256"/>
            <ac:spMk id="367" creationId="{C2AFC688-3A74-D943-A4AE-9F585242B1D9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68" creationId="{38F22576-12FF-504D-B9DF-36244BBFBB56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69" creationId="{B0C1D9BA-A3D5-504E-B0A7-66B0DCFF8A83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70" creationId="{12E0D75E-0E40-F84F-BB29-32941BF96D38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71" creationId="{0446FB06-B8DB-AA4A-8E9C-AD008327B5B7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72" creationId="{0220EA91-81B8-EF4E-BE53-F1E9FEE54657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73" creationId="{1C22D302-FCC1-7145-A6D7-42FC7463EB02}"/>
          </ac:spMkLst>
        </pc:spChg>
        <pc:spChg chg="add mod">
          <ac:chgData name="Axel Maille" userId="065ad68c099279a8" providerId="LiveId" clId="{CF62A922-1760-9647-9C52-5B01A2A36761}" dt="2021-01-28T15:01:16.904" v="2166" actId="207"/>
          <ac:spMkLst>
            <pc:docMk/>
            <pc:sldMk cId="2685840653" sldId="256"/>
            <ac:spMk id="374" creationId="{262A4045-A801-0844-889F-2A75CDB47830}"/>
          </ac:spMkLst>
        </pc:spChg>
        <pc:spChg chg="add del mod">
          <ac:chgData name="Axel Maille" userId="065ad68c099279a8" providerId="LiveId" clId="{CF62A922-1760-9647-9C52-5B01A2A36761}" dt="2021-01-28T14:53:43.240" v="2090"/>
          <ac:spMkLst>
            <pc:docMk/>
            <pc:sldMk cId="2685840653" sldId="256"/>
            <ac:spMk id="375" creationId="{622B8E10-3A25-0D4D-8184-9D0F7D1A508A}"/>
          </ac:spMkLst>
        </pc:spChg>
        <pc:spChg chg="mod">
          <ac:chgData name="Axel Maille" userId="065ad68c099279a8" providerId="LiveId" clId="{CF62A922-1760-9647-9C52-5B01A2A36761}" dt="2021-01-28T14:53:40.516" v="2083" actId="14100"/>
          <ac:spMkLst>
            <pc:docMk/>
            <pc:sldMk cId="2685840653" sldId="256"/>
            <ac:spMk id="377" creationId="{0EC46EB4-751D-5A49-9E79-9EEE05119B8F}"/>
          </ac:spMkLst>
        </pc:spChg>
        <pc:spChg chg="mod">
          <ac:chgData name="Axel Maille" userId="065ad68c099279a8" providerId="LiveId" clId="{CF62A922-1760-9647-9C52-5B01A2A36761}" dt="2021-01-28T14:53:06.200" v="2075"/>
          <ac:spMkLst>
            <pc:docMk/>
            <pc:sldMk cId="2685840653" sldId="256"/>
            <ac:spMk id="378" creationId="{E34A718D-CDC5-7D46-B225-27CBC3CE6A48}"/>
          </ac:spMkLst>
        </pc:spChg>
        <pc:spChg chg="add del mod">
          <ac:chgData name="Axel Maille" userId="065ad68c099279a8" providerId="LiveId" clId="{CF62A922-1760-9647-9C52-5B01A2A36761}" dt="2021-01-28T14:53:40.886" v="2084"/>
          <ac:spMkLst>
            <pc:docMk/>
            <pc:sldMk cId="2685840653" sldId="256"/>
            <ac:spMk id="379" creationId="{72255B74-5DB1-AA45-9018-1D7B69D538E3}"/>
          </ac:spMkLst>
        </pc:spChg>
        <pc:spChg chg="add del mod">
          <ac:chgData name="Axel Maille" userId="065ad68c099279a8" providerId="LiveId" clId="{CF62A922-1760-9647-9C52-5B01A2A36761}" dt="2021-01-28T14:53:40.886" v="2084"/>
          <ac:spMkLst>
            <pc:docMk/>
            <pc:sldMk cId="2685840653" sldId="256"/>
            <ac:spMk id="380" creationId="{AA2BCF71-4B63-E946-8B5F-0FEBA3709A73}"/>
          </ac:spMkLst>
        </pc:spChg>
        <pc:spChg chg="add del mod">
          <ac:chgData name="Axel Maille" userId="065ad68c099279a8" providerId="LiveId" clId="{CF62A922-1760-9647-9C52-5B01A2A36761}" dt="2021-01-28T14:59:21.233" v="2142" actId="478"/>
          <ac:spMkLst>
            <pc:docMk/>
            <pc:sldMk cId="2685840653" sldId="256"/>
            <ac:spMk id="381" creationId="{97FB1E5D-9B94-E847-8083-0C4581924CA3}"/>
          </ac:spMkLst>
        </pc:spChg>
        <pc:spChg chg="mod">
          <ac:chgData name="Axel Maille" userId="065ad68c099279a8" providerId="LiveId" clId="{CF62A922-1760-9647-9C52-5B01A2A36761}" dt="2021-01-28T14:55:55.743" v="2098" actId="14100"/>
          <ac:spMkLst>
            <pc:docMk/>
            <pc:sldMk cId="2685840653" sldId="256"/>
            <ac:spMk id="383" creationId="{A5A6A991-235E-9C46-9093-0A42E44F1C91}"/>
          </ac:spMkLst>
        </pc:spChg>
        <pc:spChg chg="mod">
          <ac:chgData name="Axel Maille" userId="065ad68c099279a8" providerId="LiveId" clId="{CF62A922-1760-9647-9C52-5B01A2A36761}" dt="2021-01-28T14:55:41.363" v="2095"/>
          <ac:spMkLst>
            <pc:docMk/>
            <pc:sldMk cId="2685840653" sldId="256"/>
            <ac:spMk id="384" creationId="{BB2F415C-7264-1D4D-A8E3-6B4BE3F8AD74}"/>
          </ac:spMkLst>
        </pc:spChg>
        <pc:spChg chg="add del mod">
          <ac:chgData name="Axel Maille" userId="065ad68c099279a8" providerId="LiveId" clId="{CF62A922-1760-9647-9C52-5B01A2A36761}" dt="2021-01-28T14:59:41.158" v="2145" actId="21"/>
          <ac:spMkLst>
            <pc:docMk/>
            <pc:sldMk cId="2685840653" sldId="256"/>
            <ac:spMk id="385" creationId="{4047BC6F-843E-AB43-98FF-E8BFCBA33031}"/>
          </ac:spMkLst>
        </pc:spChg>
        <pc:spChg chg="add del mod">
          <ac:chgData name="Axel Maille" userId="065ad68c099279a8" providerId="LiveId" clId="{CF62A922-1760-9647-9C52-5B01A2A36761}" dt="2021-01-28T14:59:41.158" v="2145" actId="21"/>
          <ac:spMkLst>
            <pc:docMk/>
            <pc:sldMk cId="2685840653" sldId="256"/>
            <ac:spMk id="386" creationId="{DFB6B42C-891D-1448-ADCD-B7B1172C183B}"/>
          </ac:spMkLst>
        </pc:spChg>
        <pc:spChg chg="mod">
          <ac:chgData name="Axel Maille" userId="065ad68c099279a8" providerId="LiveId" clId="{CF62A922-1760-9647-9C52-5B01A2A36761}" dt="2021-01-28T14:59:41.468" v="2146"/>
          <ac:spMkLst>
            <pc:docMk/>
            <pc:sldMk cId="2685840653" sldId="256"/>
            <ac:spMk id="388" creationId="{B8E9C857-A0D5-724A-9421-230244552DFB}"/>
          </ac:spMkLst>
        </pc:spChg>
        <pc:spChg chg="mod">
          <ac:chgData name="Axel Maille" userId="065ad68c099279a8" providerId="LiveId" clId="{CF62A922-1760-9647-9C52-5B01A2A36761}" dt="2021-01-28T14:59:41.468" v="2146"/>
          <ac:spMkLst>
            <pc:docMk/>
            <pc:sldMk cId="2685840653" sldId="256"/>
            <ac:spMk id="389" creationId="{5C5F7737-E935-8E4B-A805-0D39A5E9325B}"/>
          </ac:spMkLst>
        </pc:spChg>
        <pc:spChg chg="add mod">
          <ac:chgData name="Axel Maille" userId="065ad68c099279a8" providerId="LiveId" clId="{CF62A922-1760-9647-9C52-5B01A2A36761}" dt="2021-01-28T14:59:41.468" v="2146"/>
          <ac:spMkLst>
            <pc:docMk/>
            <pc:sldMk cId="2685840653" sldId="256"/>
            <ac:spMk id="390" creationId="{4C4C54F1-61A5-4143-8C1F-3B0A4808CE37}"/>
          </ac:spMkLst>
        </pc:spChg>
        <pc:spChg chg="add mod">
          <ac:chgData name="Axel Maille" userId="065ad68c099279a8" providerId="LiveId" clId="{CF62A922-1760-9647-9C52-5B01A2A36761}" dt="2021-01-28T14:59:41.468" v="2146"/>
          <ac:spMkLst>
            <pc:docMk/>
            <pc:sldMk cId="2685840653" sldId="256"/>
            <ac:spMk id="391" creationId="{E50C1AFF-06F6-FB4B-A054-99B687B6E86E}"/>
          </ac:spMkLst>
        </pc:spChg>
        <pc:grpChg chg="add del mod">
          <ac:chgData name="Axel Maille" userId="065ad68c099279a8" providerId="LiveId" clId="{CF62A922-1760-9647-9C52-5B01A2A36761}" dt="2021-01-28T14:55:40.871" v="2094" actId="21"/>
          <ac:grpSpMkLst>
            <pc:docMk/>
            <pc:sldMk cId="2685840653" sldId="256"/>
            <ac:grpSpMk id="7" creationId="{F03F2C17-65FD-4767-87B6-B3E6DF2E6A91}"/>
          </ac:grpSpMkLst>
        </pc:grpChg>
        <pc:grpChg chg="mod">
          <ac:chgData name="Axel Maille" userId="065ad68c099279a8" providerId="LiveId" clId="{CF62A922-1760-9647-9C52-5B01A2A36761}" dt="2021-01-28T14:57:50.050" v="2116" actId="1037"/>
          <ac:grpSpMkLst>
            <pc:docMk/>
            <pc:sldMk cId="2685840653" sldId="256"/>
            <ac:grpSpMk id="119" creationId="{B9A2506F-0C32-47B0-9CDC-D098C57B5FCE}"/>
          </ac:grpSpMkLst>
        </pc:grpChg>
        <pc:grpChg chg="mod">
          <ac:chgData name="Axel Maille" userId="065ad68c099279a8" providerId="LiveId" clId="{CF62A922-1760-9647-9C52-5B01A2A36761}" dt="2021-01-28T14:57:50.050" v="2116" actId="1037"/>
          <ac:grpSpMkLst>
            <pc:docMk/>
            <pc:sldMk cId="2685840653" sldId="256"/>
            <ac:grpSpMk id="123" creationId="{DB88F9D6-488C-4F81-9655-E8B5AFE09FBA}"/>
          </ac:grpSpMkLst>
        </pc:grpChg>
        <pc:grpChg chg="mod">
          <ac:chgData name="Axel Maille" userId="065ad68c099279a8" providerId="LiveId" clId="{CF62A922-1760-9647-9C52-5B01A2A36761}" dt="2021-01-28T14:59:13.755" v="2141" actId="1035"/>
          <ac:grpSpMkLst>
            <pc:docMk/>
            <pc:sldMk cId="2685840653" sldId="256"/>
            <ac:grpSpMk id="141" creationId="{CE042AB9-D72C-40C7-B14D-A2E69E386B36}"/>
          </ac:grpSpMkLst>
        </pc:grpChg>
        <pc:grpChg chg="mod">
          <ac:chgData name="Axel Maille" userId="065ad68c099279a8" providerId="LiveId" clId="{CF62A922-1760-9647-9C52-5B01A2A36761}" dt="2021-01-28T14:59:04.029" v="2125" actId="1076"/>
          <ac:grpSpMkLst>
            <pc:docMk/>
            <pc:sldMk cId="2685840653" sldId="256"/>
            <ac:grpSpMk id="142" creationId="{3B560AF0-4DA9-444B-AF67-F1268C19529B}"/>
          </ac:grpSpMkLst>
        </pc:grpChg>
        <pc:grpChg chg="mod">
          <ac:chgData name="Axel Maille" userId="065ad68c099279a8" providerId="LiveId" clId="{CF62A922-1760-9647-9C52-5B01A2A36761}" dt="2021-01-28T14:57:50.050" v="2116" actId="1037"/>
          <ac:grpSpMkLst>
            <pc:docMk/>
            <pc:sldMk cId="2685840653" sldId="256"/>
            <ac:grpSpMk id="143" creationId="{F527D979-AE97-4E6B-A9C5-28445D619727}"/>
          </ac:grpSpMkLst>
        </pc:grpChg>
        <pc:grpChg chg="del">
          <ac:chgData name="Axel Maille" userId="065ad68c099279a8" providerId="LiveId" clId="{CF62A922-1760-9647-9C52-5B01A2A36761}" dt="2021-01-28T11:38:42.759" v="207" actId="478"/>
          <ac:grpSpMkLst>
            <pc:docMk/>
            <pc:sldMk cId="2685840653" sldId="256"/>
            <ac:grpSpMk id="157" creationId="{42249C0B-54F4-44CA-8B8E-D1A1AB98E8A0}"/>
          </ac:grpSpMkLst>
        </pc:grpChg>
        <pc:grpChg chg="del">
          <ac:chgData name="Axel Maille" userId="065ad68c099279a8" providerId="LiveId" clId="{CF62A922-1760-9647-9C52-5B01A2A36761}" dt="2021-01-28T11:38:37.641" v="206" actId="478"/>
          <ac:grpSpMkLst>
            <pc:docMk/>
            <pc:sldMk cId="2685840653" sldId="256"/>
            <ac:grpSpMk id="161" creationId="{9C7CF4C1-B720-48CA-AEDF-A8AD6D39BF31}"/>
          </ac:grpSpMkLst>
        </pc:grpChg>
        <pc:grpChg chg="del">
          <ac:chgData name="Axel Maille" userId="065ad68c099279a8" providerId="LiveId" clId="{CF62A922-1760-9647-9C52-5B01A2A36761}" dt="2021-01-28T11:38:37.641" v="206" actId="478"/>
          <ac:grpSpMkLst>
            <pc:docMk/>
            <pc:sldMk cId="2685840653" sldId="256"/>
            <ac:grpSpMk id="163" creationId="{1B2A0A54-4D06-4FC2-9E3E-F4BFD817FEBB}"/>
          </ac:grpSpMkLst>
        </pc:grpChg>
        <pc:grpChg chg="del">
          <ac:chgData name="Axel Maille" userId="065ad68c099279a8" providerId="LiveId" clId="{CF62A922-1760-9647-9C52-5B01A2A36761}" dt="2021-01-28T11:38:37.641" v="206" actId="478"/>
          <ac:grpSpMkLst>
            <pc:docMk/>
            <pc:sldMk cId="2685840653" sldId="256"/>
            <ac:grpSpMk id="165" creationId="{359EA3AD-588A-4E2F-9AB2-13F8802E8C07}"/>
          </ac:grpSpMkLst>
        </pc:grpChg>
        <pc:grpChg chg="del">
          <ac:chgData name="Axel Maille" userId="065ad68c099279a8" providerId="LiveId" clId="{CF62A922-1760-9647-9C52-5B01A2A36761}" dt="2021-01-28T11:38:37.641" v="206" actId="478"/>
          <ac:grpSpMkLst>
            <pc:docMk/>
            <pc:sldMk cId="2685840653" sldId="256"/>
            <ac:grpSpMk id="167" creationId="{D1007E21-6E72-45E3-ABF5-EC1DACAA4B5F}"/>
          </ac:grpSpMkLst>
        </pc:grpChg>
        <pc:grpChg chg="del">
          <ac:chgData name="Axel Maille" userId="065ad68c099279a8" providerId="LiveId" clId="{CF62A922-1760-9647-9C52-5B01A2A36761}" dt="2021-01-28T11:38:37.641" v="206" actId="478"/>
          <ac:grpSpMkLst>
            <pc:docMk/>
            <pc:sldMk cId="2685840653" sldId="256"/>
            <ac:grpSpMk id="169" creationId="{F28AA4FE-D01B-4118-9C93-E56C8FFA4130}"/>
          </ac:grpSpMkLst>
        </pc:grpChg>
        <pc:grpChg chg="del">
          <ac:chgData name="Axel Maille" userId="065ad68c099279a8" providerId="LiveId" clId="{CF62A922-1760-9647-9C52-5B01A2A36761}" dt="2021-01-28T14:49:02.069" v="2000" actId="478"/>
          <ac:grpSpMkLst>
            <pc:docMk/>
            <pc:sldMk cId="2685840653" sldId="256"/>
            <ac:grpSpMk id="183" creationId="{F2135059-F377-40AB-8F05-833AD84A0BAA}"/>
          </ac:grpSpMkLst>
        </pc:grpChg>
        <pc:grpChg chg="del">
          <ac:chgData name="Axel Maille" userId="065ad68c099279a8" providerId="LiveId" clId="{CF62A922-1760-9647-9C52-5B01A2A36761}" dt="2021-01-28T14:49:18.100" v="2003" actId="478"/>
          <ac:grpSpMkLst>
            <pc:docMk/>
            <pc:sldMk cId="2685840653" sldId="256"/>
            <ac:grpSpMk id="185" creationId="{71C7B723-5BE9-4465-A8B0-E83415C8167C}"/>
          </ac:grpSpMkLst>
        </pc:grpChg>
        <pc:grpChg chg="del">
          <ac:chgData name="Axel Maille" userId="065ad68c099279a8" providerId="LiveId" clId="{CF62A922-1760-9647-9C52-5B01A2A36761}" dt="2021-01-28T14:49:18.100" v="2003" actId="478"/>
          <ac:grpSpMkLst>
            <pc:docMk/>
            <pc:sldMk cId="2685840653" sldId="256"/>
            <ac:grpSpMk id="187" creationId="{1BB6EA36-082B-47AA-B2AC-C42ADBAD00B6}"/>
          </ac:grpSpMkLst>
        </pc:grpChg>
        <pc:grpChg chg="del">
          <ac:chgData name="Axel Maille" userId="065ad68c099279a8" providerId="LiveId" clId="{CF62A922-1760-9647-9C52-5B01A2A36761}" dt="2021-01-28T14:49:18.100" v="2003" actId="478"/>
          <ac:grpSpMkLst>
            <pc:docMk/>
            <pc:sldMk cId="2685840653" sldId="256"/>
            <ac:grpSpMk id="189" creationId="{34EE4BE1-3397-4ECC-B97E-ABFCC1927EC3}"/>
          </ac:grpSpMkLst>
        </pc:grpChg>
        <pc:grpChg chg="add del mod">
          <ac:chgData name="Axel Maille" userId="065ad68c099279a8" providerId="LiveId" clId="{CF62A922-1760-9647-9C52-5B01A2A36761}" dt="2021-01-28T11:38:50.373" v="209"/>
          <ac:grpSpMkLst>
            <pc:docMk/>
            <pc:sldMk cId="2685840653" sldId="256"/>
            <ac:grpSpMk id="207" creationId="{09C6F8BB-4CEC-4140-A05A-BE8D23E83DF8}"/>
          </ac:grpSpMkLst>
        </pc:grpChg>
        <pc:grpChg chg="add del">
          <ac:chgData name="Axel Maille" userId="065ad68c099279a8" providerId="LiveId" clId="{CF62A922-1760-9647-9C52-5B01A2A36761}" dt="2021-01-28T13:12:24.803" v="541" actId="478"/>
          <ac:grpSpMkLst>
            <pc:docMk/>
            <pc:sldMk cId="2685840653" sldId="256"/>
            <ac:grpSpMk id="217" creationId="{101F39D4-FDFD-46BA-8313-F2D3F6A7C32D}"/>
          </ac:grpSpMkLst>
        </pc:grpChg>
        <pc:grpChg chg="add del">
          <ac:chgData name="Axel Maille" userId="065ad68c099279a8" providerId="LiveId" clId="{CF62A922-1760-9647-9C52-5B01A2A36761}" dt="2021-01-28T13:12:24.803" v="541" actId="478"/>
          <ac:grpSpMkLst>
            <pc:docMk/>
            <pc:sldMk cId="2685840653" sldId="256"/>
            <ac:grpSpMk id="218" creationId="{2EC091E3-CE0D-4F1B-89A6-FF949DB63F82}"/>
          </ac:grpSpMkLst>
        </pc:grpChg>
        <pc:grpChg chg="mod">
          <ac:chgData name="Axel Maille" userId="065ad68c099279a8" providerId="LiveId" clId="{CF62A922-1760-9647-9C52-5B01A2A36761}" dt="2021-01-28T14:33:56.157" v="1547" actId="1035"/>
          <ac:grpSpMkLst>
            <pc:docMk/>
            <pc:sldMk cId="2685840653" sldId="256"/>
            <ac:grpSpMk id="222" creationId="{CD876487-3F74-41F2-8AEE-2ED3B2D8134C}"/>
          </ac:grpSpMkLst>
        </pc:grpChg>
        <pc:grpChg chg="del">
          <ac:chgData name="Axel Maille" userId="065ad68c099279a8" providerId="LiveId" clId="{CF62A922-1760-9647-9C52-5B01A2A36761}" dt="2021-01-28T11:44:52.842" v="497" actId="478"/>
          <ac:grpSpMkLst>
            <pc:docMk/>
            <pc:sldMk cId="2685840653" sldId="256"/>
            <ac:grpSpMk id="223" creationId="{99A173FC-5F74-4512-858E-A87187A5DAE3}"/>
          </ac:grpSpMkLst>
        </pc:grpChg>
        <pc:grpChg chg="del">
          <ac:chgData name="Axel Maille" userId="065ad68c099279a8" providerId="LiveId" clId="{CF62A922-1760-9647-9C52-5B01A2A36761}" dt="2021-01-28T11:44:52.842" v="497" actId="478"/>
          <ac:grpSpMkLst>
            <pc:docMk/>
            <pc:sldMk cId="2685840653" sldId="256"/>
            <ac:grpSpMk id="244" creationId="{950129EA-BB32-4273-8581-107E41E7B6BC}"/>
          </ac:grpSpMkLst>
        </pc:grpChg>
        <pc:grpChg chg="del">
          <ac:chgData name="Axel Maille" userId="065ad68c099279a8" providerId="LiveId" clId="{CF62A922-1760-9647-9C52-5B01A2A36761}" dt="2021-01-28T11:44:52.842" v="497" actId="478"/>
          <ac:grpSpMkLst>
            <pc:docMk/>
            <pc:sldMk cId="2685840653" sldId="256"/>
            <ac:grpSpMk id="245" creationId="{59D3958D-E7EB-4CAD-8ECE-278557D4D3D9}"/>
          </ac:grpSpMkLst>
        </pc:grpChg>
        <pc:grpChg chg="del">
          <ac:chgData name="Axel Maille" userId="065ad68c099279a8" providerId="LiveId" clId="{CF62A922-1760-9647-9C52-5B01A2A36761}" dt="2021-01-28T11:44:52.842" v="497" actId="478"/>
          <ac:grpSpMkLst>
            <pc:docMk/>
            <pc:sldMk cId="2685840653" sldId="256"/>
            <ac:grpSpMk id="246" creationId="{9559699D-4F34-4EA7-8FE1-2ED4FC05C5E2}"/>
          </ac:grpSpMkLst>
        </pc:grpChg>
        <pc:grpChg chg="del">
          <ac:chgData name="Axel Maille" userId="065ad68c099279a8" providerId="LiveId" clId="{CF62A922-1760-9647-9C52-5B01A2A36761}" dt="2021-01-28T11:44:52.842" v="497" actId="478"/>
          <ac:grpSpMkLst>
            <pc:docMk/>
            <pc:sldMk cId="2685840653" sldId="256"/>
            <ac:grpSpMk id="247" creationId="{C702407E-C169-4041-B011-FFCD2DF1FD89}"/>
          </ac:grpSpMkLst>
        </pc:grpChg>
        <pc:grpChg chg="del">
          <ac:chgData name="Axel Maille" userId="065ad68c099279a8" providerId="LiveId" clId="{CF62A922-1760-9647-9C52-5B01A2A36761}" dt="2021-01-28T13:12:18.116" v="538" actId="478"/>
          <ac:grpSpMkLst>
            <pc:docMk/>
            <pc:sldMk cId="2685840653" sldId="256"/>
            <ac:grpSpMk id="250" creationId="{AB5C6842-1D58-4218-8DA4-240BDB3884ED}"/>
          </ac:grpSpMkLst>
        </pc:grpChg>
        <pc:grpChg chg="del">
          <ac:chgData name="Axel Maille" userId="065ad68c099279a8" providerId="LiveId" clId="{CF62A922-1760-9647-9C52-5B01A2A36761}" dt="2021-01-28T13:12:18.116" v="538" actId="478"/>
          <ac:grpSpMkLst>
            <pc:docMk/>
            <pc:sldMk cId="2685840653" sldId="256"/>
            <ac:grpSpMk id="257" creationId="{AE857CB4-610A-46A3-8E80-7C2D767646C2}"/>
          </ac:grpSpMkLst>
        </pc:grpChg>
        <pc:grpChg chg="add mod">
          <ac:chgData name="Axel Maille" userId="065ad68c099279a8" providerId="LiveId" clId="{CF62A922-1760-9647-9C52-5B01A2A36761}" dt="2021-01-28T14:57:50.050" v="2116" actId="1037"/>
          <ac:grpSpMkLst>
            <pc:docMk/>
            <pc:sldMk cId="2685840653" sldId="256"/>
            <ac:grpSpMk id="283" creationId="{17FB4D8C-5683-5E4F-B8F7-579B3E4C7A2B}"/>
          </ac:grpSpMkLst>
        </pc:grpChg>
        <pc:grpChg chg="add mod">
          <ac:chgData name="Axel Maille" userId="065ad68c099279a8" providerId="LiveId" clId="{CF62A922-1760-9647-9C52-5B01A2A36761}" dt="2021-01-28T14:41:26.104" v="1574" actId="1036"/>
          <ac:grpSpMkLst>
            <pc:docMk/>
            <pc:sldMk cId="2685840653" sldId="256"/>
            <ac:grpSpMk id="293" creationId="{70B9E4A8-A32B-984B-B0ED-CC76F741CF82}"/>
          </ac:grpSpMkLst>
        </pc:grpChg>
        <pc:grpChg chg="mod">
          <ac:chgData name="Axel Maille" userId="065ad68c099279a8" providerId="LiveId" clId="{CF62A922-1760-9647-9C52-5B01A2A36761}" dt="2021-01-28T14:19:17.571" v="816"/>
          <ac:grpSpMkLst>
            <pc:docMk/>
            <pc:sldMk cId="2685840653" sldId="256"/>
            <ac:grpSpMk id="296" creationId="{55FA871B-4B87-FF4D-BE3E-D0A79DDE2177}"/>
          </ac:grpSpMkLst>
        </pc:grpChg>
        <pc:grpChg chg="add mod">
          <ac:chgData name="Axel Maille" userId="065ad68c099279a8" providerId="LiveId" clId="{CF62A922-1760-9647-9C52-5B01A2A36761}" dt="2021-01-28T14:41:56.341" v="1591" actId="1035"/>
          <ac:grpSpMkLst>
            <pc:docMk/>
            <pc:sldMk cId="2685840653" sldId="256"/>
            <ac:grpSpMk id="300" creationId="{AAE68719-BCF9-EA46-A348-5176AA87F977}"/>
          </ac:grpSpMkLst>
        </pc:grpChg>
        <pc:grpChg chg="mod">
          <ac:chgData name="Axel Maille" userId="065ad68c099279a8" providerId="LiveId" clId="{CF62A922-1760-9647-9C52-5B01A2A36761}" dt="2021-01-28T14:30:20.277" v="1302"/>
          <ac:grpSpMkLst>
            <pc:docMk/>
            <pc:sldMk cId="2685840653" sldId="256"/>
            <ac:grpSpMk id="303" creationId="{1604F9AA-B1A7-FC46-B3C9-B8F7A86C28C2}"/>
          </ac:grpSpMkLst>
        </pc:grpChg>
        <pc:grpChg chg="add del mod">
          <ac:chgData name="Axel Maille" userId="065ad68c099279a8" providerId="LiveId" clId="{CF62A922-1760-9647-9C52-5B01A2A36761}" dt="2021-01-28T14:32:16.396" v="1368"/>
          <ac:grpSpMkLst>
            <pc:docMk/>
            <pc:sldMk cId="2685840653" sldId="256"/>
            <ac:grpSpMk id="307" creationId="{B50BBAA3-D65E-744D-AB5E-157F1270D65D}"/>
          </ac:grpSpMkLst>
        </pc:grpChg>
        <pc:grpChg chg="mod">
          <ac:chgData name="Axel Maille" userId="065ad68c099279a8" providerId="LiveId" clId="{CF62A922-1760-9647-9C52-5B01A2A36761}" dt="2021-01-28T14:32:03.531" v="1363"/>
          <ac:grpSpMkLst>
            <pc:docMk/>
            <pc:sldMk cId="2685840653" sldId="256"/>
            <ac:grpSpMk id="310" creationId="{BB856DDA-76ED-804E-9FCD-0F4E1CAFC2D8}"/>
          </ac:grpSpMkLst>
        </pc:grpChg>
        <pc:grpChg chg="add mod">
          <ac:chgData name="Axel Maille" userId="065ad68c099279a8" providerId="LiveId" clId="{CF62A922-1760-9647-9C52-5B01A2A36761}" dt="2021-01-28T14:41:26.104" v="1574" actId="1036"/>
          <ac:grpSpMkLst>
            <pc:docMk/>
            <pc:sldMk cId="2685840653" sldId="256"/>
            <ac:grpSpMk id="314" creationId="{78857BF7-EBAA-0D4C-BF38-B95567C6E8B3}"/>
          </ac:grpSpMkLst>
        </pc:grpChg>
        <pc:grpChg chg="mod">
          <ac:chgData name="Axel Maille" userId="065ad68c099279a8" providerId="LiveId" clId="{CF62A922-1760-9647-9C52-5B01A2A36761}" dt="2021-01-28T14:32:19.786" v="1370"/>
          <ac:grpSpMkLst>
            <pc:docMk/>
            <pc:sldMk cId="2685840653" sldId="256"/>
            <ac:grpSpMk id="317" creationId="{45F8F27C-FD28-324E-B77E-BB22C6E095F1}"/>
          </ac:grpSpMkLst>
        </pc:grpChg>
        <pc:grpChg chg="add mod">
          <ac:chgData name="Axel Maille" userId="065ad68c099279a8" providerId="LiveId" clId="{CF62A922-1760-9647-9C52-5B01A2A36761}" dt="2021-01-28T14:42:13.650" v="1606" actId="1076"/>
          <ac:grpSpMkLst>
            <pc:docMk/>
            <pc:sldMk cId="2685840653" sldId="256"/>
            <ac:grpSpMk id="323" creationId="{0616ED9D-DEB2-2B4B-8094-3B125DDB899E}"/>
          </ac:grpSpMkLst>
        </pc:grpChg>
        <pc:grpChg chg="mod">
          <ac:chgData name="Axel Maille" userId="065ad68c099279a8" providerId="LiveId" clId="{CF62A922-1760-9647-9C52-5B01A2A36761}" dt="2021-01-28T14:42:09.466" v="1605"/>
          <ac:grpSpMkLst>
            <pc:docMk/>
            <pc:sldMk cId="2685840653" sldId="256"/>
            <ac:grpSpMk id="326" creationId="{88073D01-519E-8A42-BE95-60BA0011C5C9}"/>
          </ac:grpSpMkLst>
        </pc:grpChg>
        <pc:grpChg chg="add mod">
          <ac:chgData name="Axel Maille" userId="065ad68c099279a8" providerId="LiveId" clId="{CF62A922-1760-9647-9C52-5B01A2A36761}" dt="2021-01-28T14:44:15.695" v="1664" actId="1076"/>
          <ac:grpSpMkLst>
            <pc:docMk/>
            <pc:sldMk cId="2685840653" sldId="256"/>
            <ac:grpSpMk id="342" creationId="{73B1A7BB-CBC2-C74B-BBE4-E32292F2FBD1}"/>
          </ac:grpSpMkLst>
        </pc:grpChg>
        <pc:grpChg chg="mod">
          <ac:chgData name="Axel Maille" userId="065ad68c099279a8" providerId="LiveId" clId="{CF62A922-1760-9647-9C52-5B01A2A36761}" dt="2021-01-28T14:44:10.850" v="1663"/>
          <ac:grpSpMkLst>
            <pc:docMk/>
            <pc:sldMk cId="2685840653" sldId="256"/>
            <ac:grpSpMk id="345" creationId="{894A4D01-9B7E-B945-B23D-F8E788B5A6D7}"/>
          </ac:grpSpMkLst>
        </pc:grpChg>
        <pc:grpChg chg="add del mod">
          <ac:chgData name="Axel Maille" userId="065ad68c099279a8" providerId="LiveId" clId="{CF62A922-1760-9647-9C52-5B01A2A36761}" dt="2021-01-28T14:53:40.886" v="2084"/>
          <ac:grpSpMkLst>
            <pc:docMk/>
            <pc:sldMk cId="2685840653" sldId="256"/>
            <ac:grpSpMk id="376" creationId="{C6D37A17-2F16-674D-B9B1-87437DEF72C7}"/>
          </ac:grpSpMkLst>
        </pc:grpChg>
        <pc:grpChg chg="add del mod">
          <ac:chgData name="Axel Maille" userId="065ad68c099279a8" providerId="LiveId" clId="{CF62A922-1760-9647-9C52-5B01A2A36761}" dt="2021-01-28T14:59:41.158" v="2145" actId="21"/>
          <ac:grpSpMkLst>
            <pc:docMk/>
            <pc:sldMk cId="2685840653" sldId="256"/>
            <ac:grpSpMk id="382" creationId="{3653A8CC-3E9D-754D-A06D-DB898C4EBCFA}"/>
          </ac:grpSpMkLst>
        </pc:grpChg>
        <pc:grpChg chg="add mod">
          <ac:chgData name="Axel Maille" userId="065ad68c099279a8" providerId="LiveId" clId="{CF62A922-1760-9647-9C52-5B01A2A36761}" dt="2021-01-28T14:59:41.468" v="2146"/>
          <ac:grpSpMkLst>
            <pc:docMk/>
            <pc:sldMk cId="2685840653" sldId="256"/>
            <ac:grpSpMk id="387" creationId="{10E1BF6C-E888-8D4D-9487-43C38C5F7DD5}"/>
          </ac:grpSpMkLst>
        </pc:grpChg>
        <pc:cxnChg chg="add mod">
          <ac:chgData name="Axel Maille" userId="065ad68c099279a8" providerId="LiveId" clId="{CF62A922-1760-9647-9C52-5B01A2A36761}" dt="2021-01-28T14:59:35.844" v="2144" actId="14100"/>
          <ac:cxnSpMkLst>
            <pc:docMk/>
            <pc:sldMk cId="2685840653" sldId="256"/>
            <ac:cxnSpMk id="8" creationId="{0F30D165-31CF-C54F-AED0-DE72FA239C58}"/>
          </ac:cxnSpMkLst>
        </pc:cxnChg>
        <pc:cxnChg chg="mod">
          <ac:chgData name="Axel Maille" userId="065ad68c099279a8" providerId="LiveId" clId="{CF62A922-1760-9647-9C52-5B01A2A36761}" dt="2021-01-28T15:00:58.722" v="2165" actId="208"/>
          <ac:cxnSpMkLst>
            <pc:docMk/>
            <pc:sldMk cId="2685840653" sldId="256"/>
            <ac:cxnSpMk id="156" creationId="{D4FAE9D1-8247-4838-B148-546D3AF0FA30}"/>
          </ac:cxnSpMkLst>
        </pc:cxnChg>
        <pc:cxnChg chg="mod">
          <ac:chgData name="Axel Maille" userId="065ad68c099279a8" providerId="LiveId" clId="{CF62A922-1760-9647-9C52-5B01A2A36761}" dt="2021-01-28T14:57:50.050" v="2116" actId="1037"/>
          <ac:cxnSpMkLst>
            <pc:docMk/>
            <pc:sldMk cId="2685840653" sldId="256"/>
            <ac:cxnSpMk id="181" creationId="{2064B96C-DE36-4113-818F-8160230E3767}"/>
          </ac:cxnSpMkLst>
        </pc:cxnChg>
        <pc:cxnChg chg="mod">
          <ac:chgData name="Axel Maille" userId="065ad68c099279a8" providerId="LiveId" clId="{CF62A922-1760-9647-9C52-5B01A2A36761}" dt="2021-01-28T15:01:28.237" v="2168" actId="208"/>
          <ac:cxnSpMkLst>
            <pc:docMk/>
            <pc:sldMk cId="2685840653" sldId="256"/>
            <ac:cxnSpMk id="200" creationId="{0BB69A67-8984-4E95-8E52-4E72BBEE5E69}"/>
          </ac:cxnSpMkLst>
        </pc:cxnChg>
        <pc:cxnChg chg="mod">
          <ac:chgData name="Axel Maille" userId="065ad68c099279a8" providerId="LiveId" clId="{CF62A922-1760-9647-9C52-5B01A2A36761}" dt="2021-01-28T15:01:23.866" v="2167" actId="208"/>
          <ac:cxnSpMkLst>
            <pc:docMk/>
            <pc:sldMk cId="2685840653" sldId="256"/>
            <ac:cxnSpMk id="209" creationId="{2A5C5E97-AF8C-4996-95DE-3AE89129A3A7}"/>
          </ac:cxnSpMkLst>
        </pc:cxnChg>
        <pc:cxnChg chg="mod">
          <ac:chgData name="Axel Maille" userId="065ad68c099279a8" providerId="LiveId" clId="{CF62A922-1760-9647-9C52-5B01A2A36761}" dt="2021-01-28T15:01:37.046" v="2171" actId="208"/>
          <ac:cxnSpMkLst>
            <pc:docMk/>
            <pc:sldMk cId="2685840653" sldId="256"/>
            <ac:cxnSpMk id="220" creationId="{E58D0115-2464-4D9A-8035-53B95D9D3BC7}"/>
          </ac:cxnSpMkLst>
        </pc:cxnChg>
        <pc:cxnChg chg="mod">
          <ac:chgData name="Axel Maille" userId="065ad68c099279a8" providerId="LiveId" clId="{CF62A922-1760-9647-9C52-5B01A2A36761}" dt="2021-01-28T15:01:32.457" v="2170" actId="208"/>
          <ac:cxnSpMkLst>
            <pc:docMk/>
            <pc:sldMk cId="2685840653" sldId="256"/>
            <ac:cxnSpMk id="225" creationId="{57270514-5977-44DD-B744-CEE3A36EEED4}"/>
          </ac:cxnSpMkLst>
        </pc:cxnChg>
        <pc:cxnChg chg="del">
          <ac:chgData name="Axel Maille" userId="065ad68c099279a8" providerId="LiveId" clId="{CF62A922-1760-9647-9C52-5B01A2A36761}" dt="2021-01-28T13:12:18.116" v="538" actId="478"/>
          <ac:cxnSpMkLst>
            <pc:docMk/>
            <pc:sldMk cId="2685840653" sldId="256"/>
            <ac:cxnSpMk id="249" creationId="{75B36CEE-24CE-483F-A397-9BB32BAFD26A}"/>
          </ac:cxnSpMkLst>
        </pc:cxnChg>
        <pc:cxnChg chg="del">
          <ac:chgData name="Axel Maille" userId="065ad68c099279a8" providerId="LiveId" clId="{CF62A922-1760-9647-9C52-5B01A2A36761}" dt="2021-01-28T11:44:52.842" v="497" actId="478"/>
          <ac:cxnSpMkLst>
            <pc:docMk/>
            <pc:sldMk cId="2685840653" sldId="256"/>
            <ac:cxnSpMk id="265" creationId="{8436D175-0261-4B4C-929F-5EC9DDA75A27}"/>
          </ac:cxnSpMkLst>
        </pc:cxnChg>
        <pc:cxnChg chg="mod">
          <ac:chgData name="Axel Maille" userId="065ad68c099279a8" providerId="LiveId" clId="{CF62A922-1760-9647-9C52-5B01A2A36761}" dt="2021-01-28T11:38:48.055" v="208"/>
          <ac:cxnSpMkLst>
            <pc:docMk/>
            <pc:sldMk cId="2685840653" sldId="256"/>
            <ac:cxnSpMk id="276" creationId="{D762D61D-ABB2-594A-A584-95F1D0BE64A8}"/>
          </ac:cxnSpMkLst>
        </pc:cxnChg>
        <pc:cxnChg chg="mod">
          <ac:chgData name="Axel Maille" userId="065ad68c099279a8" providerId="LiveId" clId="{CF62A922-1760-9647-9C52-5B01A2A36761}" dt="2021-01-28T15:00:56.240" v="2164" actId="208"/>
          <ac:cxnSpMkLst>
            <pc:docMk/>
            <pc:sldMk cId="2685840653" sldId="256"/>
            <ac:cxnSpMk id="285" creationId="{43704022-33FE-0E48-8896-761BD8DB38A0}"/>
          </ac:cxnSpMkLst>
        </pc:cxnChg>
        <pc:cxnChg chg="add mod">
          <ac:chgData name="Axel Maille" userId="065ad68c099279a8" providerId="LiveId" clId="{CF62A922-1760-9647-9C52-5B01A2A36761}" dt="2021-01-28T15:01:30.007" v="2169" actId="208"/>
          <ac:cxnSpMkLst>
            <pc:docMk/>
            <pc:sldMk cId="2685840653" sldId="256"/>
            <ac:cxnSpMk id="322" creationId="{94D675E6-5EE7-E841-92A1-1CBDD082B06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BEF0B-09E8-4B81-9334-EEB7B8E25ED2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CE5D-EACB-4107-8B65-D694F673B51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BEF0B-09E8-4B81-9334-EEB7B8E25ED2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CE5D-EACB-4107-8B65-D694F673B51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6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BEF0B-09E8-4B81-9334-EEB7B8E25ED2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CE5D-EACB-4107-8B65-D694F673B51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04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BEF0B-09E8-4B81-9334-EEB7B8E25ED2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CE5D-EACB-4107-8B65-D694F673B51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1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BEF0B-09E8-4B81-9334-EEB7B8E25ED2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CE5D-EACB-4107-8B65-D694F673B51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3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BEF0B-09E8-4B81-9334-EEB7B8E25ED2}" type="datetimeFigureOut">
              <a:rPr lang="en-US" smtClean="0"/>
              <a:t>3/8/23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CE5D-EACB-4107-8B65-D694F673B51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28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BEF0B-09E8-4B81-9334-EEB7B8E25ED2}" type="datetimeFigureOut">
              <a:rPr lang="en-US" smtClean="0"/>
              <a:t>3/8/23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CE5D-EACB-4107-8B65-D694F673B51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6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BEF0B-09E8-4B81-9334-EEB7B8E25ED2}" type="datetimeFigureOut">
              <a:rPr lang="en-US" smtClean="0"/>
              <a:t>3/8/23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CE5D-EACB-4107-8B65-D694F673B51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9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BEF0B-09E8-4B81-9334-EEB7B8E25ED2}" type="datetimeFigureOut">
              <a:rPr lang="en-US" smtClean="0"/>
              <a:t>3/8/23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CE5D-EACB-4107-8B65-D694F673B51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2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BEF0B-09E8-4B81-9334-EEB7B8E25ED2}" type="datetimeFigureOut">
              <a:rPr lang="en-US" smtClean="0"/>
              <a:t>3/8/23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CE5D-EACB-4107-8B65-D694F673B51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4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BEF0B-09E8-4B81-9334-EEB7B8E25ED2}" type="datetimeFigureOut">
              <a:rPr lang="en-US" smtClean="0"/>
              <a:t>3/8/23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CE5D-EACB-4107-8B65-D694F673B51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7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BEF0B-09E8-4B81-9334-EEB7B8E25ED2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2CE5D-EACB-4107-8B65-D694F673B51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2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294B56-6281-E01B-FB85-B4AB1B28910D}"/>
              </a:ext>
            </a:extLst>
          </p:cNvPr>
          <p:cNvSpPr/>
          <p:nvPr/>
        </p:nvSpPr>
        <p:spPr>
          <a:xfrm>
            <a:off x="7126" y="0"/>
            <a:ext cx="2774873" cy="990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F527D979-AE97-4E6B-A9C5-28445D619727}"/>
              </a:ext>
            </a:extLst>
          </p:cNvPr>
          <p:cNvGrpSpPr/>
          <p:nvPr/>
        </p:nvGrpSpPr>
        <p:grpSpPr>
          <a:xfrm>
            <a:off x="177635" y="1597329"/>
            <a:ext cx="2540635" cy="1451954"/>
            <a:chOff x="309443" y="1605875"/>
            <a:chExt cx="2540635" cy="1451954"/>
          </a:xfrm>
        </p:grpSpPr>
        <p:sp>
          <p:nvSpPr>
            <p:cNvPr id="147" name="Text Box 8">
              <a:extLst>
                <a:ext uri="{FF2B5EF4-FFF2-40B4-BE49-F238E27FC236}">
                  <a16:creationId xmlns:a16="http://schemas.microsoft.com/office/drawing/2014/main" id="{BFC77180-9F3E-4F15-A5AB-1AC9C149AD28}"/>
                </a:ext>
              </a:extLst>
            </p:cNvPr>
            <p:cNvSpPr txBox="1"/>
            <p:nvPr/>
          </p:nvSpPr>
          <p:spPr>
            <a:xfrm>
              <a:off x="611068" y="1871649"/>
              <a:ext cx="2239010" cy="381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 rue de la </a:t>
              </a:r>
              <a:r>
                <a:rPr lang="en-US" sz="800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Réussite</a:t>
              </a:r>
              <a:endParaRPr lang="en-US" sz="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75012 Paris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8" name="Text Box 9">
              <a:extLst>
                <a:ext uri="{FF2B5EF4-FFF2-40B4-BE49-F238E27FC236}">
                  <a16:creationId xmlns:a16="http://schemas.microsoft.com/office/drawing/2014/main" id="{E86809BF-E3A1-4C9F-964E-7AC38D1AE5DC}"/>
                </a:ext>
              </a:extLst>
            </p:cNvPr>
            <p:cNvSpPr txBox="1"/>
            <p:nvPr/>
          </p:nvSpPr>
          <p:spPr>
            <a:xfrm>
              <a:off x="611068" y="2281224"/>
              <a:ext cx="2239010" cy="381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+33 1 02 03 04 05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+33 6 01 02 03 04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9" name="Text Box 10">
              <a:extLst>
                <a:ext uri="{FF2B5EF4-FFF2-40B4-BE49-F238E27FC236}">
                  <a16:creationId xmlns:a16="http://schemas.microsoft.com/office/drawing/2014/main" id="{4E316236-9ABB-411D-A56A-1A14C1A83A8F}"/>
                </a:ext>
              </a:extLst>
            </p:cNvPr>
            <p:cNvSpPr txBox="1"/>
            <p:nvPr/>
          </p:nvSpPr>
          <p:spPr>
            <a:xfrm>
              <a:off x="611068" y="2676829"/>
              <a:ext cx="2239010" cy="381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mail@mail.com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www.monsite.com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Freeform 34">
              <a:extLst>
                <a:ext uri="{FF2B5EF4-FFF2-40B4-BE49-F238E27FC236}">
                  <a16:creationId xmlns:a16="http://schemas.microsoft.com/office/drawing/2014/main" id="{95D59247-5B40-45A8-B85D-64A16780EE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058" y="1945944"/>
              <a:ext cx="198120" cy="234315"/>
            </a:xfrm>
            <a:custGeom>
              <a:avLst/>
              <a:gdLst>
                <a:gd name="T0" fmla="*/ 54 w 64"/>
                <a:gd name="T1" fmla="*/ 0 h 75"/>
                <a:gd name="T2" fmla="*/ 10 w 64"/>
                <a:gd name="T3" fmla="*/ 0 h 75"/>
                <a:gd name="T4" fmla="*/ 0 w 64"/>
                <a:gd name="T5" fmla="*/ 11 h 75"/>
                <a:gd name="T6" fmla="*/ 0 w 64"/>
                <a:gd name="T7" fmla="*/ 75 h 75"/>
                <a:gd name="T8" fmla="*/ 12 w 64"/>
                <a:gd name="T9" fmla="*/ 65 h 75"/>
                <a:gd name="T10" fmla="*/ 54 w 64"/>
                <a:gd name="T11" fmla="*/ 65 h 75"/>
                <a:gd name="T12" fmla="*/ 64 w 64"/>
                <a:gd name="T13" fmla="*/ 55 h 75"/>
                <a:gd name="T14" fmla="*/ 64 w 64"/>
                <a:gd name="T15" fmla="*/ 11 h 75"/>
                <a:gd name="T16" fmla="*/ 54 w 64"/>
                <a:gd name="T1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75">
                  <a:moveTo>
                    <a:pt x="54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12" y="65"/>
                    <a:pt x="12" y="65"/>
                    <a:pt x="12" y="65"/>
                  </a:cubicBezTo>
                  <a:cubicBezTo>
                    <a:pt x="54" y="65"/>
                    <a:pt x="54" y="65"/>
                    <a:pt x="54" y="65"/>
                  </a:cubicBezTo>
                  <a:cubicBezTo>
                    <a:pt x="59" y="65"/>
                    <a:pt x="64" y="61"/>
                    <a:pt x="64" y="55"/>
                  </a:cubicBezTo>
                  <a:cubicBezTo>
                    <a:pt x="64" y="11"/>
                    <a:pt x="64" y="11"/>
                    <a:pt x="64" y="11"/>
                  </a:cubicBezTo>
                  <a:cubicBezTo>
                    <a:pt x="64" y="5"/>
                    <a:pt x="59" y="0"/>
                    <a:pt x="54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1" name="Freeform 34">
              <a:extLst>
                <a:ext uri="{FF2B5EF4-FFF2-40B4-BE49-F238E27FC236}">
                  <a16:creationId xmlns:a16="http://schemas.microsoft.com/office/drawing/2014/main" id="{B5E20F2D-F1C1-4920-806C-79D37DF0B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058" y="2351709"/>
              <a:ext cx="198120" cy="234315"/>
            </a:xfrm>
            <a:custGeom>
              <a:avLst/>
              <a:gdLst>
                <a:gd name="T0" fmla="*/ 54 w 64"/>
                <a:gd name="T1" fmla="*/ 0 h 75"/>
                <a:gd name="T2" fmla="*/ 10 w 64"/>
                <a:gd name="T3" fmla="*/ 0 h 75"/>
                <a:gd name="T4" fmla="*/ 0 w 64"/>
                <a:gd name="T5" fmla="*/ 11 h 75"/>
                <a:gd name="T6" fmla="*/ 0 w 64"/>
                <a:gd name="T7" fmla="*/ 75 h 75"/>
                <a:gd name="T8" fmla="*/ 12 w 64"/>
                <a:gd name="T9" fmla="*/ 65 h 75"/>
                <a:gd name="T10" fmla="*/ 54 w 64"/>
                <a:gd name="T11" fmla="*/ 65 h 75"/>
                <a:gd name="T12" fmla="*/ 64 w 64"/>
                <a:gd name="T13" fmla="*/ 55 h 75"/>
                <a:gd name="T14" fmla="*/ 64 w 64"/>
                <a:gd name="T15" fmla="*/ 11 h 75"/>
                <a:gd name="T16" fmla="*/ 54 w 64"/>
                <a:gd name="T1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75">
                  <a:moveTo>
                    <a:pt x="54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12" y="65"/>
                    <a:pt x="12" y="65"/>
                    <a:pt x="12" y="65"/>
                  </a:cubicBezTo>
                  <a:cubicBezTo>
                    <a:pt x="54" y="65"/>
                    <a:pt x="54" y="65"/>
                    <a:pt x="54" y="65"/>
                  </a:cubicBezTo>
                  <a:cubicBezTo>
                    <a:pt x="59" y="65"/>
                    <a:pt x="64" y="61"/>
                    <a:pt x="64" y="55"/>
                  </a:cubicBezTo>
                  <a:cubicBezTo>
                    <a:pt x="64" y="11"/>
                    <a:pt x="64" y="11"/>
                    <a:pt x="64" y="11"/>
                  </a:cubicBezTo>
                  <a:cubicBezTo>
                    <a:pt x="64" y="5"/>
                    <a:pt x="59" y="0"/>
                    <a:pt x="54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2" name="Freeform 34">
              <a:extLst>
                <a:ext uri="{FF2B5EF4-FFF2-40B4-BE49-F238E27FC236}">
                  <a16:creationId xmlns:a16="http://schemas.microsoft.com/office/drawing/2014/main" id="{63265D99-4485-4AB7-84A8-05EC4CAB6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058" y="2777159"/>
              <a:ext cx="198120" cy="234315"/>
            </a:xfrm>
            <a:custGeom>
              <a:avLst/>
              <a:gdLst>
                <a:gd name="T0" fmla="*/ 54 w 64"/>
                <a:gd name="T1" fmla="*/ 0 h 75"/>
                <a:gd name="T2" fmla="*/ 10 w 64"/>
                <a:gd name="T3" fmla="*/ 0 h 75"/>
                <a:gd name="T4" fmla="*/ 0 w 64"/>
                <a:gd name="T5" fmla="*/ 11 h 75"/>
                <a:gd name="T6" fmla="*/ 0 w 64"/>
                <a:gd name="T7" fmla="*/ 75 h 75"/>
                <a:gd name="T8" fmla="*/ 12 w 64"/>
                <a:gd name="T9" fmla="*/ 65 h 75"/>
                <a:gd name="T10" fmla="*/ 54 w 64"/>
                <a:gd name="T11" fmla="*/ 65 h 75"/>
                <a:gd name="T12" fmla="*/ 64 w 64"/>
                <a:gd name="T13" fmla="*/ 55 h 75"/>
                <a:gd name="T14" fmla="*/ 64 w 64"/>
                <a:gd name="T15" fmla="*/ 11 h 75"/>
                <a:gd name="T16" fmla="*/ 54 w 64"/>
                <a:gd name="T1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75">
                  <a:moveTo>
                    <a:pt x="54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12" y="65"/>
                    <a:pt x="12" y="65"/>
                    <a:pt x="12" y="65"/>
                  </a:cubicBezTo>
                  <a:cubicBezTo>
                    <a:pt x="54" y="65"/>
                    <a:pt x="54" y="65"/>
                    <a:pt x="54" y="65"/>
                  </a:cubicBezTo>
                  <a:cubicBezTo>
                    <a:pt x="59" y="65"/>
                    <a:pt x="64" y="61"/>
                    <a:pt x="64" y="55"/>
                  </a:cubicBezTo>
                  <a:cubicBezTo>
                    <a:pt x="64" y="11"/>
                    <a:pt x="64" y="11"/>
                    <a:pt x="64" y="11"/>
                  </a:cubicBezTo>
                  <a:cubicBezTo>
                    <a:pt x="64" y="5"/>
                    <a:pt x="59" y="0"/>
                    <a:pt x="54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3" name="Freeform 38">
              <a:extLst>
                <a:ext uri="{FF2B5EF4-FFF2-40B4-BE49-F238E27FC236}">
                  <a16:creationId xmlns:a16="http://schemas.microsoft.com/office/drawing/2014/main" id="{751A13B2-C6C0-4090-AB66-136E09E05A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398" y="1997379"/>
              <a:ext cx="97155" cy="81915"/>
            </a:xfrm>
            <a:custGeom>
              <a:avLst/>
              <a:gdLst>
                <a:gd name="T0" fmla="*/ 96 w 197"/>
                <a:gd name="T1" fmla="*/ 0 h 166"/>
                <a:gd name="T2" fmla="*/ 0 w 197"/>
                <a:gd name="T3" fmla="*/ 89 h 166"/>
                <a:gd name="T4" fmla="*/ 30 w 197"/>
                <a:gd name="T5" fmla="*/ 89 h 166"/>
                <a:gd name="T6" fmla="*/ 30 w 197"/>
                <a:gd name="T7" fmla="*/ 166 h 166"/>
                <a:gd name="T8" fmla="*/ 78 w 197"/>
                <a:gd name="T9" fmla="*/ 166 h 166"/>
                <a:gd name="T10" fmla="*/ 78 w 197"/>
                <a:gd name="T11" fmla="*/ 107 h 166"/>
                <a:gd name="T12" fmla="*/ 119 w 197"/>
                <a:gd name="T13" fmla="*/ 107 h 166"/>
                <a:gd name="T14" fmla="*/ 119 w 197"/>
                <a:gd name="T15" fmla="*/ 166 h 166"/>
                <a:gd name="T16" fmla="*/ 167 w 197"/>
                <a:gd name="T17" fmla="*/ 166 h 166"/>
                <a:gd name="T18" fmla="*/ 167 w 197"/>
                <a:gd name="T19" fmla="*/ 89 h 166"/>
                <a:gd name="T20" fmla="*/ 197 w 197"/>
                <a:gd name="T21" fmla="*/ 89 h 166"/>
                <a:gd name="T22" fmla="*/ 96 w 197"/>
                <a:gd name="T23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7" h="166">
                  <a:moveTo>
                    <a:pt x="96" y="0"/>
                  </a:moveTo>
                  <a:lnTo>
                    <a:pt x="0" y="89"/>
                  </a:lnTo>
                  <a:lnTo>
                    <a:pt x="30" y="89"/>
                  </a:lnTo>
                  <a:lnTo>
                    <a:pt x="30" y="166"/>
                  </a:lnTo>
                  <a:lnTo>
                    <a:pt x="78" y="166"/>
                  </a:lnTo>
                  <a:lnTo>
                    <a:pt x="78" y="107"/>
                  </a:lnTo>
                  <a:lnTo>
                    <a:pt x="119" y="107"/>
                  </a:lnTo>
                  <a:lnTo>
                    <a:pt x="119" y="166"/>
                  </a:lnTo>
                  <a:lnTo>
                    <a:pt x="167" y="166"/>
                  </a:lnTo>
                  <a:lnTo>
                    <a:pt x="167" y="89"/>
                  </a:lnTo>
                  <a:lnTo>
                    <a:pt x="197" y="89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4" name="Freeform 42">
              <a:extLst>
                <a:ext uri="{FF2B5EF4-FFF2-40B4-BE49-F238E27FC236}">
                  <a16:creationId xmlns:a16="http://schemas.microsoft.com/office/drawing/2014/main" id="{47B58D69-205F-4B05-8AFC-2C8B4039AB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113" y="2407589"/>
              <a:ext cx="85725" cy="85725"/>
            </a:xfrm>
            <a:custGeom>
              <a:avLst/>
              <a:gdLst>
                <a:gd name="T0" fmla="*/ 30 w 30"/>
                <a:gd name="T1" fmla="*/ 22 h 30"/>
                <a:gd name="T2" fmla="*/ 29 w 30"/>
                <a:gd name="T3" fmla="*/ 21 h 30"/>
                <a:gd name="T4" fmla="*/ 23 w 30"/>
                <a:gd name="T5" fmla="*/ 20 h 30"/>
                <a:gd name="T6" fmla="*/ 21 w 30"/>
                <a:gd name="T7" fmla="*/ 21 h 30"/>
                <a:gd name="T8" fmla="*/ 17 w 30"/>
                <a:gd name="T9" fmla="*/ 24 h 30"/>
                <a:gd name="T10" fmla="*/ 6 w 30"/>
                <a:gd name="T11" fmla="*/ 13 h 30"/>
                <a:gd name="T12" fmla="*/ 10 w 30"/>
                <a:gd name="T13" fmla="*/ 10 h 30"/>
                <a:gd name="T14" fmla="*/ 10 w 30"/>
                <a:gd name="T15" fmla="*/ 8 h 30"/>
                <a:gd name="T16" fmla="*/ 9 w 30"/>
                <a:gd name="T17" fmla="*/ 2 h 30"/>
                <a:gd name="T18" fmla="*/ 9 w 30"/>
                <a:gd name="T19" fmla="*/ 1 h 30"/>
                <a:gd name="T20" fmla="*/ 8 w 30"/>
                <a:gd name="T21" fmla="*/ 0 h 30"/>
                <a:gd name="T22" fmla="*/ 2 w 30"/>
                <a:gd name="T23" fmla="*/ 0 h 30"/>
                <a:gd name="T24" fmla="*/ 1 w 30"/>
                <a:gd name="T25" fmla="*/ 1 h 30"/>
                <a:gd name="T26" fmla="*/ 0 w 30"/>
                <a:gd name="T27" fmla="*/ 2 h 30"/>
                <a:gd name="T28" fmla="*/ 4 w 30"/>
                <a:gd name="T29" fmla="*/ 16 h 30"/>
                <a:gd name="T30" fmla="*/ 14 w 30"/>
                <a:gd name="T31" fmla="*/ 27 h 30"/>
                <a:gd name="T32" fmla="*/ 29 w 30"/>
                <a:gd name="T33" fmla="*/ 30 h 30"/>
                <a:gd name="T34" fmla="*/ 30 w 30"/>
                <a:gd name="T35" fmla="*/ 30 h 30"/>
                <a:gd name="T36" fmla="*/ 30 w 30"/>
                <a:gd name="T37" fmla="*/ 29 h 30"/>
                <a:gd name="T38" fmla="*/ 30 w 30"/>
                <a:gd name="T39" fmla="*/ 23 h 30"/>
                <a:gd name="T40" fmla="*/ 30 w 30"/>
                <a:gd name="T41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" h="30">
                  <a:moveTo>
                    <a:pt x="30" y="22"/>
                  </a:moveTo>
                  <a:cubicBezTo>
                    <a:pt x="29" y="22"/>
                    <a:pt x="29" y="21"/>
                    <a:pt x="29" y="21"/>
                  </a:cubicBezTo>
                  <a:cubicBezTo>
                    <a:pt x="27" y="21"/>
                    <a:pt x="25" y="21"/>
                    <a:pt x="23" y="20"/>
                  </a:cubicBezTo>
                  <a:cubicBezTo>
                    <a:pt x="22" y="20"/>
                    <a:pt x="21" y="20"/>
                    <a:pt x="21" y="21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2" y="22"/>
                    <a:pt x="9" y="18"/>
                    <a:pt x="6" y="13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9"/>
                    <a:pt x="11" y="9"/>
                    <a:pt x="10" y="8"/>
                  </a:cubicBezTo>
                  <a:cubicBezTo>
                    <a:pt x="10" y="6"/>
                    <a:pt x="9" y="4"/>
                    <a:pt x="9" y="2"/>
                  </a:cubicBezTo>
                  <a:cubicBezTo>
                    <a:pt x="9" y="2"/>
                    <a:pt x="9" y="1"/>
                    <a:pt x="9" y="1"/>
                  </a:cubicBezTo>
                  <a:cubicBezTo>
                    <a:pt x="9" y="1"/>
                    <a:pt x="8" y="0"/>
                    <a:pt x="8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7"/>
                    <a:pt x="2" y="12"/>
                    <a:pt x="4" y="16"/>
                  </a:cubicBezTo>
                  <a:cubicBezTo>
                    <a:pt x="7" y="21"/>
                    <a:pt x="10" y="24"/>
                    <a:pt x="14" y="27"/>
                  </a:cubicBezTo>
                  <a:cubicBezTo>
                    <a:pt x="19" y="29"/>
                    <a:pt x="23" y="30"/>
                    <a:pt x="29" y="30"/>
                  </a:cubicBezTo>
                  <a:cubicBezTo>
                    <a:pt x="29" y="30"/>
                    <a:pt x="29" y="30"/>
                    <a:pt x="30" y="30"/>
                  </a:cubicBezTo>
                  <a:cubicBezTo>
                    <a:pt x="30" y="30"/>
                    <a:pt x="30" y="29"/>
                    <a:pt x="30" y="29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30" y="23"/>
                    <a:pt x="30" y="22"/>
                    <a:pt x="30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5" name="Freeform 46">
              <a:extLst>
                <a:ext uri="{FF2B5EF4-FFF2-40B4-BE49-F238E27FC236}">
                  <a16:creationId xmlns:a16="http://schemas.microsoft.com/office/drawing/2014/main" id="{D62851D4-9509-4B84-B9F4-2487DFFED0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6128" y="2824149"/>
              <a:ext cx="101600" cy="101600"/>
            </a:xfrm>
            <a:custGeom>
              <a:avLst/>
              <a:gdLst>
                <a:gd name="T0" fmla="*/ 28 w 33"/>
                <a:gd name="T1" fmla="*/ 4 h 33"/>
                <a:gd name="T2" fmla="*/ 16 w 33"/>
                <a:gd name="T3" fmla="*/ 0 h 33"/>
                <a:gd name="T4" fmla="*/ 4 w 33"/>
                <a:gd name="T5" fmla="*/ 4 h 33"/>
                <a:gd name="T6" fmla="*/ 0 w 33"/>
                <a:gd name="T7" fmla="*/ 16 h 33"/>
                <a:gd name="T8" fmla="*/ 4 w 33"/>
                <a:gd name="T9" fmla="*/ 28 h 33"/>
                <a:gd name="T10" fmla="*/ 16 w 33"/>
                <a:gd name="T11" fmla="*/ 33 h 33"/>
                <a:gd name="T12" fmla="*/ 28 w 33"/>
                <a:gd name="T13" fmla="*/ 28 h 33"/>
                <a:gd name="T14" fmla="*/ 33 w 33"/>
                <a:gd name="T15" fmla="*/ 16 h 33"/>
                <a:gd name="T16" fmla="*/ 28 w 33"/>
                <a:gd name="T17" fmla="*/ 4 h 33"/>
                <a:gd name="T18" fmla="*/ 28 w 33"/>
                <a:gd name="T19" fmla="*/ 10 h 33"/>
                <a:gd name="T20" fmla="*/ 23 w 33"/>
                <a:gd name="T21" fmla="*/ 10 h 33"/>
                <a:gd name="T22" fmla="*/ 21 w 33"/>
                <a:gd name="T23" fmla="*/ 4 h 33"/>
                <a:gd name="T24" fmla="*/ 28 w 33"/>
                <a:gd name="T25" fmla="*/ 10 h 33"/>
                <a:gd name="T26" fmla="*/ 16 w 33"/>
                <a:gd name="T27" fmla="*/ 3 h 33"/>
                <a:gd name="T28" fmla="*/ 19 w 33"/>
                <a:gd name="T29" fmla="*/ 10 h 33"/>
                <a:gd name="T30" fmla="*/ 13 w 33"/>
                <a:gd name="T31" fmla="*/ 10 h 33"/>
                <a:gd name="T32" fmla="*/ 16 w 33"/>
                <a:gd name="T33" fmla="*/ 3 h 33"/>
                <a:gd name="T34" fmla="*/ 3 w 33"/>
                <a:gd name="T35" fmla="*/ 20 h 33"/>
                <a:gd name="T36" fmla="*/ 3 w 33"/>
                <a:gd name="T37" fmla="*/ 16 h 33"/>
                <a:gd name="T38" fmla="*/ 3 w 33"/>
                <a:gd name="T39" fmla="*/ 13 h 33"/>
                <a:gd name="T40" fmla="*/ 9 w 33"/>
                <a:gd name="T41" fmla="*/ 13 h 33"/>
                <a:gd name="T42" fmla="*/ 9 w 33"/>
                <a:gd name="T43" fmla="*/ 16 h 33"/>
                <a:gd name="T44" fmla="*/ 9 w 33"/>
                <a:gd name="T45" fmla="*/ 20 h 33"/>
                <a:gd name="T46" fmla="*/ 3 w 33"/>
                <a:gd name="T47" fmla="*/ 20 h 33"/>
                <a:gd name="T48" fmla="*/ 5 w 33"/>
                <a:gd name="T49" fmla="*/ 23 h 33"/>
                <a:gd name="T50" fmla="*/ 10 w 33"/>
                <a:gd name="T51" fmla="*/ 23 h 33"/>
                <a:gd name="T52" fmla="*/ 12 w 33"/>
                <a:gd name="T53" fmla="*/ 29 h 33"/>
                <a:gd name="T54" fmla="*/ 5 w 33"/>
                <a:gd name="T55" fmla="*/ 23 h 33"/>
                <a:gd name="T56" fmla="*/ 10 w 33"/>
                <a:gd name="T57" fmla="*/ 10 h 33"/>
                <a:gd name="T58" fmla="*/ 5 w 33"/>
                <a:gd name="T59" fmla="*/ 10 h 33"/>
                <a:gd name="T60" fmla="*/ 12 w 33"/>
                <a:gd name="T61" fmla="*/ 4 h 33"/>
                <a:gd name="T62" fmla="*/ 10 w 33"/>
                <a:gd name="T63" fmla="*/ 10 h 33"/>
                <a:gd name="T64" fmla="*/ 16 w 33"/>
                <a:gd name="T65" fmla="*/ 29 h 33"/>
                <a:gd name="T66" fmla="*/ 13 w 33"/>
                <a:gd name="T67" fmla="*/ 23 h 33"/>
                <a:gd name="T68" fmla="*/ 19 w 33"/>
                <a:gd name="T69" fmla="*/ 23 h 33"/>
                <a:gd name="T70" fmla="*/ 16 w 33"/>
                <a:gd name="T71" fmla="*/ 29 h 33"/>
                <a:gd name="T72" fmla="*/ 20 w 33"/>
                <a:gd name="T73" fmla="*/ 20 h 33"/>
                <a:gd name="T74" fmla="*/ 12 w 33"/>
                <a:gd name="T75" fmla="*/ 20 h 33"/>
                <a:gd name="T76" fmla="*/ 12 w 33"/>
                <a:gd name="T77" fmla="*/ 16 h 33"/>
                <a:gd name="T78" fmla="*/ 12 w 33"/>
                <a:gd name="T79" fmla="*/ 13 h 33"/>
                <a:gd name="T80" fmla="*/ 20 w 33"/>
                <a:gd name="T81" fmla="*/ 13 h 33"/>
                <a:gd name="T82" fmla="*/ 20 w 33"/>
                <a:gd name="T83" fmla="*/ 16 h 33"/>
                <a:gd name="T84" fmla="*/ 20 w 33"/>
                <a:gd name="T85" fmla="*/ 20 h 33"/>
                <a:gd name="T86" fmla="*/ 21 w 33"/>
                <a:gd name="T87" fmla="*/ 29 h 33"/>
                <a:gd name="T88" fmla="*/ 23 w 33"/>
                <a:gd name="T89" fmla="*/ 23 h 33"/>
                <a:gd name="T90" fmla="*/ 28 w 33"/>
                <a:gd name="T91" fmla="*/ 23 h 33"/>
                <a:gd name="T92" fmla="*/ 21 w 33"/>
                <a:gd name="T93" fmla="*/ 29 h 33"/>
                <a:gd name="T94" fmla="*/ 24 w 33"/>
                <a:gd name="T95" fmla="*/ 20 h 33"/>
                <a:gd name="T96" fmla="*/ 24 w 33"/>
                <a:gd name="T97" fmla="*/ 16 h 33"/>
                <a:gd name="T98" fmla="*/ 24 w 33"/>
                <a:gd name="T99" fmla="*/ 13 h 33"/>
                <a:gd name="T100" fmla="*/ 29 w 33"/>
                <a:gd name="T101" fmla="*/ 13 h 33"/>
                <a:gd name="T102" fmla="*/ 30 w 33"/>
                <a:gd name="T103" fmla="*/ 16 h 33"/>
                <a:gd name="T104" fmla="*/ 29 w 33"/>
                <a:gd name="T105" fmla="*/ 20 h 33"/>
                <a:gd name="T106" fmla="*/ 24 w 33"/>
                <a:gd name="T107" fmla="*/ 2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" h="33">
                  <a:moveTo>
                    <a:pt x="28" y="4"/>
                  </a:moveTo>
                  <a:cubicBezTo>
                    <a:pt x="25" y="1"/>
                    <a:pt x="21" y="0"/>
                    <a:pt x="16" y="0"/>
                  </a:cubicBezTo>
                  <a:cubicBezTo>
                    <a:pt x="12" y="0"/>
                    <a:pt x="8" y="1"/>
                    <a:pt x="4" y="4"/>
                  </a:cubicBezTo>
                  <a:cubicBezTo>
                    <a:pt x="1" y="8"/>
                    <a:pt x="0" y="12"/>
                    <a:pt x="0" y="16"/>
                  </a:cubicBezTo>
                  <a:cubicBezTo>
                    <a:pt x="0" y="21"/>
                    <a:pt x="1" y="25"/>
                    <a:pt x="4" y="28"/>
                  </a:cubicBezTo>
                  <a:cubicBezTo>
                    <a:pt x="8" y="31"/>
                    <a:pt x="12" y="33"/>
                    <a:pt x="16" y="33"/>
                  </a:cubicBezTo>
                  <a:cubicBezTo>
                    <a:pt x="21" y="33"/>
                    <a:pt x="25" y="31"/>
                    <a:pt x="28" y="28"/>
                  </a:cubicBezTo>
                  <a:cubicBezTo>
                    <a:pt x="31" y="25"/>
                    <a:pt x="33" y="21"/>
                    <a:pt x="33" y="16"/>
                  </a:cubicBezTo>
                  <a:cubicBezTo>
                    <a:pt x="33" y="12"/>
                    <a:pt x="31" y="8"/>
                    <a:pt x="28" y="4"/>
                  </a:cubicBezTo>
                  <a:close/>
                  <a:moveTo>
                    <a:pt x="28" y="10"/>
                  </a:moveTo>
                  <a:cubicBezTo>
                    <a:pt x="23" y="10"/>
                    <a:pt x="23" y="10"/>
                    <a:pt x="23" y="10"/>
                  </a:cubicBezTo>
                  <a:cubicBezTo>
                    <a:pt x="22" y="7"/>
                    <a:pt x="22" y="5"/>
                    <a:pt x="21" y="4"/>
                  </a:cubicBezTo>
                  <a:cubicBezTo>
                    <a:pt x="24" y="5"/>
                    <a:pt x="26" y="7"/>
                    <a:pt x="28" y="10"/>
                  </a:cubicBezTo>
                  <a:close/>
                  <a:moveTo>
                    <a:pt x="16" y="3"/>
                  </a:moveTo>
                  <a:cubicBezTo>
                    <a:pt x="18" y="5"/>
                    <a:pt x="19" y="7"/>
                    <a:pt x="19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4" y="7"/>
                    <a:pt x="15" y="5"/>
                    <a:pt x="16" y="3"/>
                  </a:cubicBezTo>
                  <a:close/>
                  <a:moveTo>
                    <a:pt x="3" y="20"/>
                  </a:moveTo>
                  <a:cubicBezTo>
                    <a:pt x="3" y="18"/>
                    <a:pt x="3" y="17"/>
                    <a:pt x="3" y="16"/>
                  </a:cubicBezTo>
                  <a:cubicBezTo>
                    <a:pt x="3" y="15"/>
                    <a:pt x="3" y="14"/>
                    <a:pt x="3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9" y="15"/>
                    <a:pt x="9" y="16"/>
                  </a:cubicBezTo>
                  <a:cubicBezTo>
                    <a:pt x="9" y="17"/>
                    <a:pt x="9" y="18"/>
                    <a:pt x="9" y="20"/>
                  </a:cubicBezTo>
                  <a:lnTo>
                    <a:pt x="3" y="20"/>
                  </a:lnTo>
                  <a:close/>
                  <a:moveTo>
                    <a:pt x="5" y="23"/>
                  </a:moveTo>
                  <a:cubicBezTo>
                    <a:pt x="10" y="23"/>
                    <a:pt x="10" y="23"/>
                    <a:pt x="10" y="23"/>
                  </a:cubicBezTo>
                  <a:cubicBezTo>
                    <a:pt x="10" y="25"/>
                    <a:pt x="11" y="27"/>
                    <a:pt x="12" y="29"/>
                  </a:cubicBezTo>
                  <a:cubicBezTo>
                    <a:pt x="9" y="28"/>
                    <a:pt x="6" y="26"/>
                    <a:pt x="5" y="23"/>
                  </a:cubicBezTo>
                  <a:close/>
                  <a:moveTo>
                    <a:pt x="10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6" y="7"/>
                    <a:pt x="9" y="5"/>
                    <a:pt x="12" y="4"/>
                  </a:cubicBezTo>
                  <a:cubicBezTo>
                    <a:pt x="11" y="5"/>
                    <a:pt x="10" y="7"/>
                    <a:pt x="10" y="10"/>
                  </a:cubicBezTo>
                  <a:close/>
                  <a:moveTo>
                    <a:pt x="16" y="29"/>
                  </a:moveTo>
                  <a:cubicBezTo>
                    <a:pt x="15" y="27"/>
                    <a:pt x="14" y="25"/>
                    <a:pt x="13" y="23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19" y="25"/>
                    <a:pt x="18" y="27"/>
                    <a:pt x="16" y="29"/>
                  </a:cubicBezTo>
                  <a:close/>
                  <a:moveTo>
                    <a:pt x="20" y="20"/>
                  </a:moveTo>
                  <a:cubicBezTo>
                    <a:pt x="12" y="20"/>
                    <a:pt x="12" y="20"/>
                    <a:pt x="12" y="20"/>
                  </a:cubicBezTo>
                  <a:cubicBezTo>
                    <a:pt x="12" y="18"/>
                    <a:pt x="12" y="17"/>
                    <a:pt x="12" y="16"/>
                  </a:cubicBezTo>
                  <a:cubicBezTo>
                    <a:pt x="12" y="15"/>
                    <a:pt x="12" y="14"/>
                    <a:pt x="12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4"/>
                    <a:pt x="20" y="15"/>
                    <a:pt x="20" y="16"/>
                  </a:cubicBezTo>
                  <a:cubicBezTo>
                    <a:pt x="20" y="17"/>
                    <a:pt x="20" y="18"/>
                    <a:pt x="20" y="20"/>
                  </a:cubicBezTo>
                  <a:close/>
                  <a:moveTo>
                    <a:pt x="21" y="29"/>
                  </a:moveTo>
                  <a:cubicBezTo>
                    <a:pt x="22" y="27"/>
                    <a:pt x="22" y="25"/>
                    <a:pt x="23" y="23"/>
                  </a:cubicBezTo>
                  <a:cubicBezTo>
                    <a:pt x="28" y="23"/>
                    <a:pt x="28" y="23"/>
                    <a:pt x="28" y="23"/>
                  </a:cubicBezTo>
                  <a:cubicBezTo>
                    <a:pt x="26" y="26"/>
                    <a:pt x="24" y="28"/>
                    <a:pt x="21" y="29"/>
                  </a:cubicBezTo>
                  <a:close/>
                  <a:moveTo>
                    <a:pt x="24" y="20"/>
                  </a:moveTo>
                  <a:cubicBezTo>
                    <a:pt x="24" y="18"/>
                    <a:pt x="24" y="17"/>
                    <a:pt x="24" y="16"/>
                  </a:cubicBezTo>
                  <a:cubicBezTo>
                    <a:pt x="24" y="15"/>
                    <a:pt x="24" y="14"/>
                    <a:pt x="24" y="13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9" y="14"/>
                    <a:pt x="30" y="15"/>
                    <a:pt x="30" y="16"/>
                  </a:cubicBezTo>
                  <a:cubicBezTo>
                    <a:pt x="30" y="17"/>
                    <a:pt x="29" y="18"/>
                    <a:pt x="29" y="20"/>
                  </a:cubicBezTo>
                  <a:lnTo>
                    <a:pt x="24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B9A2506F-0C32-47B0-9CDC-D098C57B5FCE}"/>
                </a:ext>
              </a:extLst>
            </p:cNvPr>
            <p:cNvGrpSpPr/>
            <p:nvPr/>
          </p:nvGrpSpPr>
          <p:grpSpPr>
            <a:xfrm>
              <a:off x="309443" y="1605875"/>
              <a:ext cx="2456180" cy="273050"/>
              <a:chOff x="309443" y="1751153"/>
              <a:chExt cx="2456180" cy="273050"/>
            </a:xfrm>
          </p:grpSpPr>
          <p:sp>
            <p:nvSpPr>
              <p:cNvPr id="146" name="Text Box 6">
                <a:extLst>
                  <a:ext uri="{FF2B5EF4-FFF2-40B4-BE49-F238E27FC236}">
                    <a16:creationId xmlns:a16="http://schemas.microsoft.com/office/drawing/2014/main" id="{FDB90199-32CF-49E2-9872-DEAF03040582}"/>
                  </a:ext>
                </a:extLst>
              </p:cNvPr>
              <p:cNvSpPr txBox="1"/>
              <p:nvPr/>
            </p:nvSpPr>
            <p:spPr>
              <a:xfrm>
                <a:off x="309443" y="1751153"/>
                <a:ext cx="2239010" cy="2730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effectLst/>
                    <a:latin typeface="Open Sans" panose="020B0606030504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CONTACT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56" name="Straight Connector 155">
                <a:extLst>
                  <a:ext uri="{FF2B5EF4-FFF2-40B4-BE49-F238E27FC236}">
                    <a16:creationId xmlns:a16="http://schemas.microsoft.com/office/drawing/2014/main" id="{D4FAE9D1-8247-4838-B148-546D3AF0FA30}"/>
                  </a:ext>
                </a:extLst>
              </p:cNvPr>
              <p:cNvCxnSpPr/>
              <p:nvPr/>
            </p:nvCxnSpPr>
            <p:spPr>
              <a:xfrm>
                <a:off x="404058" y="1981473"/>
                <a:ext cx="2361565" cy="0"/>
              </a:xfrm>
              <a:prstGeom prst="line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DB88F9D6-488C-4F81-9655-E8B5AFE09FBA}"/>
              </a:ext>
            </a:extLst>
          </p:cNvPr>
          <p:cNvGrpSpPr/>
          <p:nvPr/>
        </p:nvGrpSpPr>
        <p:grpSpPr>
          <a:xfrm>
            <a:off x="150965" y="4748771"/>
            <a:ext cx="2468245" cy="1301750"/>
            <a:chOff x="282773" y="5099150"/>
            <a:chExt cx="2468245" cy="1301750"/>
          </a:xfrm>
        </p:grpSpPr>
        <p:sp>
          <p:nvSpPr>
            <p:cNvPr id="180" name="Text Box 45">
              <a:extLst>
                <a:ext uri="{FF2B5EF4-FFF2-40B4-BE49-F238E27FC236}">
                  <a16:creationId xmlns:a16="http://schemas.microsoft.com/office/drawing/2014/main" id="{8E1F3B2C-9057-4574-BCC0-2876D3CF211D}"/>
                </a:ext>
              </a:extLst>
            </p:cNvPr>
            <p:cNvSpPr txBox="1"/>
            <p:nvPr/>
          </p:nvSpPr>
          <p:spPr>
            <a:xfrm>
              <a:off x="296108" y="5099150"/>
              <a:ext cx="2239010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QUALITES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2064B96C-DE36-4113-818F-8160230E3767}"/>
                </a:ext>
              </a:extLst>
            </p:cNvPr>
            <p:cNvCxnSpPr/>
            <p:nvPr/>
          </p:nvCxnSpPr>
          <p:spPr>
            <a:xfrm>
              <a:off x="389453" y="5353150"/>
              <a:ext cx="2361565" cy="0"/>
            </a:xfrm>
            <a:prstGeom prst="line">
              <a:avLst/>
            </a:prstGeom>
            <a:ln w="6350">
              <a:solidFill>
                <a:srgbClr val="4368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Text Box 47">
              <a:extLst>
                <a:ext uri="{FF2B5EF4-FFF2-40B4-BE49-F238E27FC236}">
                  <a16:creationId xmlns:a16="http://schemas.microsoft.com/office/drawing/2014/main" id="{2F85B2DA-A722-40C1-880F-DA6713134EB5}"/>
                </a:ext>
              </a:extLst>
            </p:cNvPr>
            <p:cNvSpPr txBox="1"/>
            <p:nvPr/>
          </p:nvSpPr>
          <p:spPr>
            <a:xfrm>
              <a:off x="288488" y="5377915"/>
              <a:ext cx="1266825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Réactivité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4" name="Text Box 51">
              <a:extLst>
                <a:ext uri="{FF2B5EF4-FFF2-40B4-BE49-F238E27FC236}">
                  <a16:creationId xmlns:a16="http://schemas.microsoft.com/office/drawing/2014/main" id="{99626AA8-9542-41E2-95E4-AAA5A81ECD33}"/>
                </a:ext>
              </a:extLst>
            </p:cNvPr>
            <p:cNvSpPr txBox="1"/>
            <p:nvPr/>
          </p:nvSpPr>
          <p:spPr>
            <a:xfrm>
              <a:off x="282773" y="5623025"/>
              <a:ext cx="1266825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Autonomie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6" name="Text Box 55">
              <a:extLst>
                <a:ext uri="{FF2B5EF4-FFF2-40B4-BE49-F238E27FC236}">
                  <a16:creationId xmlns:a16="http://schemas.microsoft.com/office/drawing/2014/main" id="{FDB3F825-7C06-46D6-A88A-E6F85EBB3BDA}"/>
                </a:ext>
              </a:extLst>
            </p:cNvPr>
            <p:cNvSpPr txBox="1"/>
            <p:nvPr/>
          </p:nvSpPr>
          <p:spPr>
            <a:xfrm>
              <a:off x="282773" y="5875120"/>
              <a:ext cx="1266825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Adaptation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8" name="Text Box 59">
              <a:extLst>
                <a:ext uri="{FF2B5EF4-FFF2-40B4-BE49-F238E27FC236}">
                  <a16:creationId xmlns:a16="http://schemas.microsoft.com/office/drawing/2014/main" id="{D20C1554-42E7-456D-A81B-E2F603D895B3}"/>
                </a:ext>
              </a:extLst>
            </p:cNvPr>
            <p:cNvSpPr txBox="1"/>
            <p:nvPr/>
          </p:nvSpPr>
          <p:spPr>
            <a:xfrm>
              <a:off x="282773" y="6127850"/>
              <a:ext cx="1266825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Sens de </a:t>
              </a:r>
              <a:r>
                <a:rPr lang="en-US" sz="900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l’écoute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CE042AB9-D72C-40C7-B14D-A2E69E386B36}"/>
              </a:ext>
            </a:extLst>
          </p:cNvPr>
          <p:cNvGrpSpPr/>
          <p:nvPr/>
        </p:nvGrpSpPr>
        <p:grpSpPr>
          <a:xfrm>
            <a:off x="156054" y="8427164"/>
            <a:ext cx="2463800" cy="1253261"/>
            <a:chOff x="2198687" y="4280135"/>
            <a:chExt cx="2463800" cy="1001614"/>
          </a:xfrm>
        </p:grpSpPr>
        <p:sp>
          <p:nvSpPr>
            <p:cNvPr id="199" name="Text Box 63">
              <a:extLst>
                <a:ext uri="{FF2B5EF4-FFF2-40B4-BE49-F238E27FC236}">
                  <a16:creationId xmlns:a16="http://schemas.microsoft.com/office/drawing/2014/main" id="{E3798D37-393C-4591-9BE9-806D139EFCD7}"/>
                </a:ext>
              </a:extLst>
            </p:cNvPr>
            <p:cNvSpPr txBox="1"/>
            <p:nvPr/>
          </p:nvSpPr>
          <p:spPr>
            <a:xfrm>
              <a:off x="2207577" y="4280135"/>
              <a:ext cx="2239010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CENTRES D’INTERÊT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id="{0BB69A67-8984-4E95-8E52-4E72BBEE5E69}"/>
                </a:ext>
              </a:extLst>
            </p:cNvPr>
            <p:cNvCxnSpPr/>
            <p:nvPr/>
          </p:nvCxnSpPr>
          <p:spPr>
            <a:xfrm>
              <a:off x="2300922" y="4488815"/>
              <a:ext cx="236156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Text Box 65">
              <a:extLst>
                <a:ext uri="{FF2B5EF4-FFF2-40B4-BE49-F238E27FC236}">
                  <a16:creationId xmlns:a16="http://schemas.microsoft.com/office/drawing/2014/main" id="{626AAEDA-C191-4BF8-AEF2-7532EAEBD668}"/>
                </a:ext>
              </a:extLst>
            </p:cNvPr>
            <p:cNvSpPr txBox="1"/>
            <p:nvPr/>
          </p:nvSpPr>
          <p:spPr>
            <a:xfrm>
              <a:off x="2198687" y="4509134"/>
              <a:ext cx="2247900" cy="7726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Animés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japonais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: </a:t>
              </a: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Passionné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de </a:t>
              </a: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mangas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et des creations des studios Ghibli).</a:t>
              </a:r>
            </a:p>
            <a:p>
              <a:pPr marL="171450" indent="-171450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Rugby : </a:t>
              </a: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supportrice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du Toulouse FC </a:t>
              </a:r>
            </a:p>
            <a:p>
              <a:pPr marL="171450" indent="-171450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Vins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Diplôme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d’ </a:t>
              </a: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oenologue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DNO </a:t>
              </a: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obtenu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2010).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B560AF0-4DA9-444B-AF67-F1268C19529B}"/>
              </a:ext>
            </a:extLst>
          </p:cNvPr>
          <p:cNvGrpSpPr/>
          <p:nvPr/>
        </p:nvGrpSpPr>
        <p:grpSpPr>
          <a:xfrm>
            <a:off x="167400" y="6247472"/>
            <a:ext cx="2463800" cy="2002289"/>
            <a:chOff x="2198687" y="3879215"/>
            <a:chExt cx="2463800" cy="2002289"/>
          </a:xfrm>
        </p:grpSpPr>
        <p:sp>
          <p:nvSpPr>
            <p:cNvPr id="208" name="Text Box 71">
              <a:extLst>
                <a:ext uri="{FF2B5EF4-FFF2-40B4-BE49-F238E27FC236}">
                  <a16:creationId xmlns:a16="http://schemas.microsoft.com/office/drawing/2014/main" id="{73346C31-3270-4CCC-B502-B5DC4C12D5E3}"/>
                </a:ext>
              </a:extLst>
            </p:cNvPr>
            <p:cNvSpPr txBox="1"/>
            <p:nvPr/>
          </p:nvSpPr>
          <p:spPr>
            <a:xfrm>
              <a:off x="2207577" y="3879215"/>
              <a:ext cx="2239010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REFERENCES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9" name="Straight Connector 208">
              <a:extLst>
                <a:ext uri="{FF2B5EF4-FFF2-40B4-BE49-F238E27FC236}">
                  <a16:creationId xmlns:a16="http://schemas.microsoft.com/office/drawing/2014/main" id="{2A5C5E97-AF8C-4996-95DE-3AE89129A3A7}"/>
                </a:ext>
              </a:extLst>
            </p:cNvPr>
            <p:cNvCxnSpPr/>
            <p:nvPr/>
          </p:nvCxnSpPr>
          <p:spPr>
            <a:xfrm>
              <a:off x="2300922" y="4133215"/>
              <a:ext cx="236156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Text Box 73">
              <a:extLst>
                <a:ext uri="{FF2B5EF4-FFF2-40B4-BE49-F238E27FC236}">
                  <a16:creationId xmlns:a16="http://schemas.microsoft.com/office/drawing/2014/main" id="{F3AA8898-6788-4721-90D7-0766F26D4BA5}"/>
                </a:ext>
              </a:extLst>
            </p:cNvPr>
            <p:cNvSpPr txBox="1"/>
            <p:nvPr/>
          </p:nvSpPr>
          <p:spPr>
            <a:xfrm>
              <a:off x="2201862" y="4153535"/>
              <a:ext cx="2457450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ALEXIS LEFRANGIN</a:t>
              </a:r>
              <a:endPara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1" name="Text Box 74">
              <a:extLst>
                <a:ext uri="{FF2B5EF4-FFF2-40B4-BE49-F238E27FC236}">
                  <a16:creationId xmlns:a16="http://schemas.microsoft.com/office/drawing/2014/main" id="{2EC8B682-133E-440D-8B96-E759D83548B2}"/>
                </a:ext>
              </a:extLst>
            </p:cNvPr>
            <p:cNvSpPr txBox="1"/>
            <p:nvPr/>
          </p:nvSpPr>
          <p:spPr>
            <a:xfrm>
              <a:off x="2201862" y="4302760"/>
              <a:ext cx="2457450" cy="2381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i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Directeur </a:t>
              </a:r>
              <a:r>
                <a:rPr lang="en-US" sz="800" i="1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Général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2" name="Text Box 75">
              <a:extLst>
                <a:ext uri="{FF2B5EF4-FFF2-40B4-BE49-F238E27FC236}">
                  <a16:creationId xmlns:a16="http://schemas.microsoft.com/office/drawing/2014/main" id="{2ABDBFDF-EC57-48A1-AE24-CB68401BB4C6}"/>
                </a:ext>
              </a:extLst>
            </p:cNvPr>
            <p:cNvSpPr txBox="1"/>
            <p:nvPr/>
          </p:nvSpPr>
          <p:spPr>
            <a:xfrm>
              <a:off x="2198687" y="4471035"/>
              <a:ext cx="2457450" cy="5588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Constructeur</a:t>
              </a:r>
              <a:r>
                <a:rPr lang="en-US" sz="900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AFIFITTI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+33 1 02 03 04 05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mail@mail.com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3" name="Text Box 76">
              <a:extLst>
                <a:ext uri="{FF2B5EF4-FFF2-40B4-BE49-F238E27FC236}">
                  <a16:creationId xmlns:a16="http://schemas.microsoft.com/office/drawing/2014/main" id="{9ABD32CD-C769-42A0-8D7B-C30276180E5E}"/>
                </a:ext>
              </a:extLst>
            </p:cNvPr>
            <p:cNvSpPr txBox="1"/>
            <p:nvPr/>
          </p:nvSpPr>
          <p:spPr>
            <a:xfrm>
              <a:off x="2201862" y="5039388"/>
              <a:ext cx="2457450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MAURICE LEBLANSEC</a:t>
              </a:r>
              <a:endPara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4" name="Text Box 77">
              <a:extLst>
                <a:ext uri="{FF2B5EF4-FFF2-40B4-BE49-F238E27FC236}">
                  <a16:creationId xmlns:a16="http://schemas.microsoft.com/office/drawing/2014/main" id="{229F53A8-F4DF-4BA9-B89E-D0FBE0DE4C92}"/>
                </a:ext>
              </a:extLst>
            </p:cNvPr>
            <p:cNvSpPr txBox="1"/>
            <p:nvPr/>
          </p:nvSpPr>
          <p:spPr>
            <a:xfrm>
              <a:off x="2201862" y="5154429"/>
              <a:ext cx="2457450" cy="2381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i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Marie du 16e </a:t>
              </a:r>
              <a:r>
                <a:rPr lang="en-US" sz="800" i="1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Arr</a:t>
              </a:r>
              <a:r>
                <a:rPr lang="en-US" sz="800" i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Paris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5" name="Text Box 78">
              <a:extLst>
                <a:ext uri="{FF2B5EF4-FFF2-40B4-BE49-F238E27FC236}">
                  <a16:creationId xmlns:a16="http://schemas.microsoft.com/office/drawing/2014/main" id="{12592ADF-5078-4D89-A6AA-CA6B7DE97600}"/>
                </a:ext>
              </a:extLst>
            </p:cNvPr>
            <p:cNvSpPr txBox="1"/>
            <p:nvPr/>
          </p:nvSpPr>
          <p:spPr>
            <a:xfrm>
              <a:off x="2198687" y="5322704"/>
              <a:ext cx="2457450" cy="5588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Marie du 16e </a:t>
              </a:r>
              <a:r>
                <a:rPr lang="en-US" sz="900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Arr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+33 1 02 03 04 0 5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mail@mail.com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B580ED5A-0951-4947-90E2-14A5AA79220C}"/>
              </a:ext>
            </a:extLst>
          </p:cNvPr>
          <p:cNvGrpSpPr/>
          <p:nvPr/>
        </p:nvGrpSpPr>
        <p:grpSpPr>
          <a:xfrm>
            <a:off x="2892706" y="1588836"/>
            <a:ext cx="3747376" cy="1280213"/>
            <a:chOff x="2892706" y="1588836"/>
            <a:chExt cx="3747376" cy="1280213"/>
          </a:xfrm>
        </p:grpSpPr>
        <p:sp>
          <p:nvSpPr>
            <p:cNvPr id="219" name="Text Box 79">
              <a:extLst>
                <a:ext uri="{FF2B5EF4-FFF2-40B4-BE49-F238E27FC236}">
                  <a16:creationId xmlns:a16="http://schemas.microsoft.com/office/drawing/2014/main" id="{4015C631-63B4-426D-964E-65CFCEA69F96}"/>
                </a:ext>
              </a:extLst>
            </p:cNvPr>
            <p:cNvSpPr txBox="1"/>
            <p:nvPr/>
          </p:nvSpPr>
          <p:spPr>
            <a:xfrm>
              <a:off x="2892706" y="1588836"/>
              <a:ext cx="2239010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PROFIL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E58D0115-2464-4D9A-8035-53B95D9D3BC7}"/>
                </a:ext>
              </a:extLst>
            </p:cNvPr>
            <p:cNvCxnSpPr>
              <a:cxnSpLocks/>
            </p:cNvCxnSpPr>
            <p:nvPr/>
          </p:nvCxnSpPr>
          <p:spPr>
            <a:xfrm>
              <a:off x="2984781" y="1827649"/>
              <a:ext cx="3465158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Text Box 81">
              <a:extLst>
                <a:ext uri="{FF2B5EF4-FFF2-40B4-BE49-F238E27FC236}">
                  <a16:creationId xmlns:a16="http://schemas.microsoft.com/office/drawing/2014/main" id="{FE2E2C25-90BF-4241-BFFC-44B5BCBAFD83}"/>
                </a:ext>
              </a:extLst>
            </p:cNvPr>
            <p:cNvSpPr txBox="1"/>
            <p:nvPr/>
          </p:nvSpPr>
          <p:spPr>
            <a:xfrm>
              <a:off x="2895246" y="1878449"/>
              <a:ext cx="3744836" cy="9906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Depuis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8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ans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je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mets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mes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compétences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d'électricienne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bâtiment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au service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d'entreprises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diverses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De la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rénovation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d'une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résidence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hôtelière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nichée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plein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cœur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de Paris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à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l'entretien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d'immeubles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location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à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Strasbourg, mon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vécu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me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permet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de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m'adapter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à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toutes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les situations.</a:t>
              </a:r>
            </a:p>
          </p:txBody>
        </p:sp>
      </p:grpSp>
      <p:sp>
        <p:nvSpPr>
          <p:cNvPr id="224" name="Text Box 82">
            <a:extLst>
              <a:ext uri="{FF2B5EF4-FFF2-40B4-BE49-F238E27FC236}">
                <a16:creationId xmlns:a16="http://schemas.microsoft.com/office/drawing/2014/main" id="{DBC97ACA-DBA6-46CC-AF90-0D6A141EF850}"/>
              </a:ext>
            </a:extLst>
          </p:cNvPr>
          <p:cNvSpPr txBox="1"/>
          <p:nvPr/>
        </p:nvSpPr>
        <p:spPr>
          <a:xfrm>
            <a:off x="2895246" y="2689939"/>
            <a:ext cx="2545050" cy="2730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 PROFESSIONNELLE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57270514-5977-44DD-B744-CEE3A36EEED4}"/>
              </a:ext>
            </a:extLst>
          </p:cNvPr>
          <p:cNvCxnSpPr>
            <a:cxnSpLocks/>
          </p:cNvCxnSpPr>
          <p:nvPr/>
        </p:nvCxnSpPr>
        <p:spPr>
          <a:xfrm>
            <a:off x="2987321" y="2928752"/>
            <a:ext cx="3515621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CD876487-3F74-41F2-8AEE-2ED3B2D8134C}"/>
              </a:ext>
            </a:extLst>
          </p:cNvPr>
          <p:cNvGrpSpPr/>
          <p:nvPr/>
        </p:nvGrpSpPr>
        <p:grpSpPr>
          <a:xfrm>
            <a:off x="2895246" y="3023314"/>
            <a:ext cx="3652484" cy="459740"/>
            <a:chOff x="2895246" y="3221785"/>
            <a:chExt cx="3652484" cy="459740"/>
          </a:xfrm>
        </p:grpSpPr>
        <p:sp>
          <p:nvSpPr>
            <p:cNvPr id="226" name="Text Box 84">
              <a:extLst>
                <a:ext uri="{FF2B5EF4-FFF2-40B4-BE49-F238E27FC236}">
                  <a16:creationId xmlns:a16="http://schemas.microsoft.com/office/drawing/2014/main" id="{264D8EF6-D216-4A49-BEAD-7EEBAE172C2D}"/>
                </a:ext>
              </a:extLst>
            </p:cNvPr>
            <p:cNvSpPr txBox="1"/>
            <p:nvPr/>
          </p:nvSpPr>
          <p:spPr>
            <a:xfrm>
              <a:off x="2895246" y="3221785"/>
              <a:ext cx="2239010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b="1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Electricienne</a:t>
              </a:r>
              <a:r>
                <a:rPr lang="en-US" sz="10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</a:t>
              </a:r>
              <a:r>
                <a:rPr lang="en-US" sz="10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bâtiment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7" name="Text Box 85">
              <a:extLst>
                <a:ext uri="{FF2B5EF4-FFF2-40B4-BE49-F238E27FC236}">
                  <a16:creationId xmlns:a16="http://schemas.microsoft.com/office/drawing/2014/main" id="{7750A611-1C5B-417A-B048-838EF058F1E8}"/>
                </a:ext>
              </a:extLst>
            </p:cNvPr>
            <p:cNvSpPr txBox="1"/>
            <p:nvPr/>
          </p:nvSpPr>
          <p:spPr>
            <a:xfrm>
              <a:off x="2895246" y="3408475"/>
              <a:ext cx="3348414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b="1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Palace "Le </a:t>
              </a:r>
              <a:r>
                <a:rPr lang="en-US" sz="800" b="1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Rouget</a:t>
              </a:r>
              <a:r>
                <a:rPr lang="en-US" sz="800" b="1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Bleu” / Paris 16e, France</a:t>
              </a:r>
              <a:endPara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DC30F9A4-D6C0-485F-BFCB-822BA3543940}"/>
                </a:ext>
              </a:extLst>
            </p:cNvPr>
            <p:cNvGrpSpPr/>
            <p:nvPr/>
          </p:nvGrpSpPr>
          <p:grpSpPr>
            <a:xfrm>
              <a:off x="5790810" y="3247132"/>
              <a:ext cx="756920" cy="214194"/>
              <a:chOff x="-22412" y="8172"/>
              <a:chExt cx="757518" cy="214742"/>
            </a:xfrm>
          </p:grpSpPr>
          <p:sp>
            <p:nvSpPr>
              <p:cNvPr id="242" name="Rectangle: Rounded Corners 241">
                <a:extLst>
                  <a:ext uri="{FF2B5EF4-FFF2-40B4-BE49-F238E27FC236}">
                    <a16:creationId xmlns:a16="http://schemas.microsoft.com/office/drawing/2014/main" id="{5E75F22B-4859-4FF5-A03A-CF3B3E8892E9}"/>
                  </a:ext>
                </a:extLst>
              </p:cNvPr>
              <p:cNvSpPr/>
              <p:nvPr/>
            </p:nvSpPr>
            <p:spPr>
              <a:xfrm>
                <a:off x="0" y="8965"/>
                <a:ext cx="690283" cy="201706"/>
              </a:xfrm>
              <a:prstGeom prst="roundRect">
                <a:avLst/>
              </a:prstGeom>
              <a:solidFill>
                <a:srgbClr val="43689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3" name="Text Box 88">
                <a:extLst>
                  <a:ext uri="{FF2B5EF4-FFF2-40B4-BE49-F238E27FC236}">
                    <a16:creationId xmlns:a16="http://schemas.microsoft.com/office/drawing/2014/main" id="{60653D79-D3F9-46A5-A44C-9F8E09947BE1}"/>
                  </a:ext>
                </a:extLst>
              </p:cNvPr>
              <p:cNvSpPr txBox="1"/>
              <p:nvPr/>
            </p:nvSpPr>
            <p:spPr>
              <a:xfrm>
                <a:off x="-22412" y="8172"/>
                <a:ext cx="757518" cy="21474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800" i="1" dirty="0">
                    <a:solidFill>
                      <a:schemeClr val="bg1"/>
                    </a:solidFill>
                    <a:effectLst/>
                    <a:latin typeface="Open Sans" panose="020B0606030504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2017 - 2019</a:t>
                </a:r>
                <a:endParaRPr lang="en-US" sz="1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83" name="Group 140">
            <a:extLst>
              <a:ext uri="{FF2B5EF4-FFF2-40B4-BE49-F238E27FC236}">
                <a16:creationId xmlns:a16="http://schemas.microsoft.com/office/drawing/2014/main" id="{17FB4D8C-5683-5E4F-B8F7-579B3E4C7A2B}"/>
              </a:ext>
            </a:extLst>
          </p:cNvPr>
          <p:cNvGrpSpPr/>
          <p:nvPr/>
        </p:nvGrpSpPr>
        <p:grpSpPr>
          <a:xfrm>
            <a:off x="167475" y="3182468"/>
            <a:ext cx="2463800" cy="1363190"/>
            <a:chOff x="2198687" y="4234815"/>
            <a:chExt cx="2463800" cy="1363190"/>
          </a:xfrm>
        </p:grpSpPr>
        <p:sp>
          <p:nvSpPr>
            <p:cNvPr id="284" name="Text Box 63">
              <a:extLst>
                <a:ext uri="{FF2B5EF4-FFF2-40B4-BE49-F238E27FC236}">
                  <a16:creationId xmlns:a16="http://schemas.microsoft.com/office/drawing/2014/main" id="{17253E5C-CF42-CB43-A428-F0D9D31AF59E}"/>
                </a:ext>
              </a:extLst>
            </p:cNvPr>
            <p:cNvSpPr txBox="1"/>
            <p:nvPr/>
          </p:nvSpPr>
          <p:spPr>
            <a:xfrm>
              <a:off x="2207577" y="4234815"/>
              <a:ext cx="2239010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COMPETENCES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85" name="Straight Connector 199">
              <a:extLst>
                <a:ext uri="{FF2B5EF4-FFF2-40B4-BE49-F238E27FC236}">
                  <a16:creationId xmlns:a16="http://schemas.microsoft.com/office/drawing/2014/main" id="{43704022-33FE-0E48-8896-761BD8DB38A0}"/>
                </a:ext>
              </a:extLst>
            </p:cNvPr>
            <p:cNvCxnSpPr/>
            <p:nvPr/>
          </p:nvCxnSpPr>
          <p:spPr>
            <a:xfrm>
              <a:off x="2300922" y="4488815"/>
              <a:ext cx="236156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" name="Text Box 65">
              <a:extLst>
                <a:ext uri="{FF2B5EF4-FFF2-40B4-BE49-F238E27FC236}">
                  <a16:creationId xmlns:a16="http://schemas.microsoft.com/office/drawing/2014/main" id="{76510F2D-6DBB-114C-B32E-1715608F2561}"/>
                </a:ext>
              </a:extLst>
            </p:cNvPr>
            <p:cNvSpPr txBox="1"/>
            <p:nvPr/>
          </p:nvSpPr>
          <p:spPr>
            <a:xfrm>
              <a:off x="2198687" y="4558751"/>
              <a:ext cx="2450465" cy="103925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Caces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NACEL</a:t>
              </a:r>
            </a:p>
            <a:p>
              <a:pPr marL="171450" indent="-171450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Habilitation C18510.</a:t>
              </a:r>
            </a:p>
            <a:p>
              <a:pPr marL="171450" indent="-171450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Lecture facile des plans de montage, des </a:t>
              </a: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schémas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et des notices techniques.</a:t>
              </a:r>
            </a:p>
            <a:p>
              <a:pPr marL="171450" indent="-171450">
                <a:lnSpc>
                  <a:spcPct val="107000"/>
                </a:lnSpc>
                <a:buFont typeface="Arial" panose="020B0604020202020204" pitchFamily="34" charset="0"/>
                <a:buChar char="•"/>
              </a:pP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Excellente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maîtrise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des </a:t>
              </a: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normes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de </a:t>
              </a:r>
              <a:r>
                <a:rPr lang="en-US" sz="9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sécurité</a:t>
              </a:r>
              <a:r>
                <a:rPr lang="en-US" sz="9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92" name="Text Box 65">
            <a:extLst>
              <a:ext uri="{FF2B5EF4-FFF2-40B4-BE49-F238E27FC236}">
                <a16:creationId xmlns:a16="http://schemas.microsoft.com/office/drawing/2014/main" id="{FA8ED10D-B70E-404C-A513-CA20B6D534B8}"/>
              </a:ext>
            </a:extLst>
          </p:cNvPr>
          <p:cNvSpPr txBox="1"/>
          <p:nvPr/>
        </p:nvSpPr>
        <p:spPr>
          <a:xfrm>
            <a:off x="2917920" y="3407300"/>
            <a:ext cx="3722162" cy="9982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Missions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réalisées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Rénovation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l'intégralité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l'installation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électrique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bâtisse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datant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 18e siècle;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place des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systèmes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protection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respectueux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réglementation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vigueur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Norme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NF C15-100 / RT 2020) ;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Relation client/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prestataire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Mise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place de reporting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hebdomadaires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l’avancée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travaux;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Prix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spécial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remie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 la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Mairie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la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 travail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réalisé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93" name="Group 221">
            <a:extLst>
              <a:ext uri="{FF2B5EF4-FFF2-40B4-BE49-F238E27FC236}">
                <a16:creationId xmlns:a16="http://schemas.microsoft.com/office/drawing/2014/main" id="{70B9E4A8-A32B-984B-B0ED-CC76F741CF82}"/>
              </a:ext>
            </a:extLst>
          </p:cNvPr>
          <p:cNvGrpSpPr/>
          <p:nvPr/>
        </p:nvGrpSpPr>
        <p:grpSpPr>
          <a:xfrm>
            <a:off x="2895246" y="4559755"/>
            <a:ext cx="3652484" cy="459740"/>
            <a:chOff x="2895246" y="3221785"/>
            <a:chExt cx="3652484" cy="459740"/>
          </a:xfrm>
        </p:grpSpPr>
        <p:sp>
          <p:nvSpPr>
            <p:cNvPr id="294" name="Text Box 84">
              <a:extLst>
                <a:ext uri="{FF2B5EF4-FFF2-40B4-BE49-F238E27FC236}">
                  <a16:creationId xmlns:a16="http://schemas.microsoft.com/office/drawing/2014/main" id="{FA02B5B5-B0B5-B648-83EE-C292E3F5CF10}"/>
                </a:ext>
              </a:extLst>
            </p:cNvPr>
            <p:cNvSpPr txBox="1"/>
            <p:nvPr/>
          </p:nvSpPr>
          <p:spPr>
            <a:xfrm>
              <a:off x="2895246" y="3221785"/>
              <a:ext cx="2239010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b="1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Electricienne</a:t>
              </a:r>
              <a:r>
                <a:rPr lang="en-US" sz="10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</a:t>
              </a:r>
              <a:r>
                <a:rPr lang="en-US" sz="10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bâtiment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5" name="Text Box 85">
              <a:extLst>
                <a:ext uri="{FF2B5EF4-FFF2-40B4-BE49-F238E27FC236}">
                  <a16:creationId xmlns:a16="http://schemas.microsoft.com/office/drawing/2014/main" id="{12ABCB9E-C17C-F44E-B09C-50A0D00912AC}"/>
                </a:ext>
              </a:extLst>
            </p:cNvPr>
            <p:cNvSpPr txBox="1"/>
            <p:nvPr/>
          </p:nvSpPr>
          <p:spPr>
            <a:xfrm>
              <a:off x="2895246" y="3408475"/>
              <a:ext cx="3348414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b="1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L'entreprise</a:t>
              </a:r>
              <a:r>
                <a:rPr lang="en-US" sz="800" b="1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des </a:t>
              </a:r>
              <a:r>
                <a:rPr lang="en-US" sz="800" b="1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Intérims</a:t>
              </a:r>
              <a:r>
                <a:rPr lang="en-US" sz="800" b="1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b="1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</a:t>
              </a:r>
              <a:r>
                <a:rPr lang="en-US" sz="800" b="1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b="1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Bâtiment</a:t>
              </a:r>
              <a:r>
                <a:rPr lang="en-US" sz="800" b="1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(LIB) - Strasbourg, France</a:t>
              </a:r>
            </a:p>
          </p:txBody>
        </p:sp>
        <p:grpSp>
          <p:nvGrpSpPr>
            <p:cNvPr id="296" name="Group 228">
              <a:extLst>
                <a:ext uri="{FF2B5EF4-FFF2-40B4-BE49-F238E27FC236}">
                  <a16:creationId xmlns:a16="http://schemas.microsoft.com/office/drawing/2014/main" id="{55FA871B-4B87-FF4D-BE3E-D0A79DDE2177}"/>
                </a:ext>
              </a:extLst>
            </p:cNvPr>
            <p:cNvGrpSpPr/>
            <p:nvPr/>
          </p:nvGrpSpPr>
          <p:grpSpPr>
            <a:xfrm>
              <a:off x="5790810" y="3247132"/>
              <a:ext cx="756920" cy="214194"/>
              <a:chOff x="-22412" y="8172"/>
              <a:chExt cx="757518" cy="214742"/>
            </a:xfrm>
          </p:grpSpPr>
          <p:sp>
            <p:nvSpPr>
              <p:cNvPr id="297" name="Rectangle: Rounded Corners 241">
                <a:extLst>
                  <a:ext uri="{FF2B5EF4-FFF2-40B4-BE49-F238E27FC236}">
                    <a16:creationId xmlns:a16="http://schemas.microsoft.com/office/drawing/2014/main" id="{0F12CED6-C43D-2E44-9995-C9CA434A0C2B}"/>
                  </a:ext>
                </a:extLst>
              </p:cNvPr>
              <p:cNvSpPr/>
              <p:nvPr/>
            </p:nvSpPr>
            <p:spPr>
              <a:xfrm>
                <a:off x="0" y="8965"/>
                <a:ext cx="690283" cy="201706"/>
              </a:xfrm>
              <a:prstGeom prst="roundRect">
                <a:avLst/>
              </a:prstGeom>
              <a:solidFill>
                <a:srgbClr val="43689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8" name="Text Box 88">
                <a:extLst>
                  <a:ext uri="{FF2B5EF4-FFF2-40B4-BE49-F238E27FC236}">
                    <a16:creationId xmlns:a16="http://schemas.microsoft.com/office/drawing/2014/main" id="{D9748A9A-992D-A340-8B31-ACC97CC833D5}"/>
                  </a:ext>
                </a:extLst>
              </p:cNvPr>
              <p:cNvSpPr txBox="1"/>
              <p:nvPr/>
            </p:nvSpPr>
            <p:spPr>
              <a:xfrm>
                <a:off x="-22412" y="8172"/>
                <a:ext cx="757518" cy="21474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800" i="1" dirty="0">
                    <a:solidFill>
                      <a:schemeClr val="bg1"/>
                    </a:solidFill>
                    <a:effectLst/>
                    <a:latin typeface="Open Sans" panose="020B0606030504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2014 - 2017</a:t>
                </a:r>
                <a:endParaRPr lang="en-US" sz="1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99" name="Text Box 65">
            <a:extLst>
              <a:ext uri="{FF2B5EF4-FFF2-40B4-BE49-F238E27FC236}">
                <a16:creationId xmlns:a16="http://schemas.microsoft.com/office/drawing/2014/main" id="{0EF90E77-6EF7-744A-A2B4-5354AA17BB42}"/>
              </a:ext>
            </a:extLst>
          </p:cNvPr>
          <p:cNvSpPr txBox="1"/>
          <p:nvPr/>
        </p:nvSpPr>
        <p:spPr>
          <a:xfrm>
            <a:off x="2917919" y="4943740"/>
            <a:ext cx="3808945" cy="14996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Missions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réalisées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 Installation et gestion des installations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électriques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d’un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nouvel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immeubles HLM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Strabourg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Analyser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plans de montage et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schémas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d'installation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Breifing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équipes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charge de la nouvelle installation;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place de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l'ensemble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opérations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câblage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au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raccordement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équipements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électriques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place de tests de bon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fonctionnement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installations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avant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leur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utilisation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 les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résidents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/ Gestion au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qotiedient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5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électriciens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débutants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dans le cadre de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projet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300" name="Group 221">
            <a:extLst>
              <a:ext uri="{FF2B5EF4-FFF2-40B4-BE49-F238E27FC236}">
                <a16:creationId xmlns:a16="http://schemas.microsoft.com/office/drawing/2014/main" id="{AAE68719-BCF9-EA46-A348-5176AA87F977}"/>
              </a:ext>
            </a:extLst>
          </p:cNvPr>
          <p:cNvGrpSpPr/>
          <p:nvPr/>
        </p:nvGrpSpPr>
        <p:grpSpPr>
          <a:xfrm>
            <a:off x="2917920" y="7405089"/>
            <a:ext cx="3652484" cy="459740"/>
            <a:chOff x="2895246" y="3221785"/>
            <a:chExt cx="3652484" cy="459740"/>
          </a:xfrm>
        </p:grpSpPr>
        <p:sp>
          <p:nvSpPr>
            <p:cNvPr id="301" name="Text Box 84">
              <a:extLst>
                <a:ext uri="{FF2B5EF4-FFF2-40B4-BE49-F238E27FC236}">
                  <a16:creationId xmlns:a16="http://schemas.microsoft.com/office/drawing/2014/main" id="{3354BFEA-6204-AB44-AC70-F62417AB0372}"/>
                </a:ext>
              </a:extLst>
            </p:cNvPr>
            <p:cNvSpPr txBox="1"/>
            <p:nvPr/>
          </p:nvSpPr>
          <p:spPr>
            <a:xfrm>
              <a:off x="2895246" y="3221785"/>
              <a:ext cx="2522376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Stagiaire </a:t>
              </a:r>
              <a:r>
                <a:rPr lang="en-US" sz="1000" b="1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Electricienne</a:t>
              </a:r>
              <a:r>
                <a:rPr lang="en-US" sz="10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</a:t>
              </a:r>
              <a:r>
                <a:rPr lang="en-US" sz="10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bâtiment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2" name="Text Box 85">
              <a:extLst>
                <a:ext uri="{FF2B5EF4-FFF2-40B4-BE49-F238E27FC236}">
                  <a16:creationId xmlns:a16="http://schemas.microsoft.com/office/drawing/2014/main" id="{A79CA4B7-B208-0444-B117-118712A667DA}"/>
                </a:ext>
              </a:extLst>
            </p:cNvPr>
            <p:cNvSpPr txBox="1"/>
            <p:nvPr/>
          </p:nvSpPr>
          <p:spPr>
            <a:xfrm>
              <a:off x="2895246" y="3408475"/>
              <a:ext cx="3348414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b="1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Les </a:t>
              </a:r>
              <a:r>
                <a:rPr lang="en-US" sz="800" b="1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Professionnels</a:t>
              </a:r>
              <a:r>
                <a:rPr lang="en-US" sz="800" b="1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du BTP SARL - Saint-Malo, France</a:t>
              </a:r>
            </a:p>
          </p:txBody>
        </p:sp>
        <p:grpSp>
          <p:nvGrpSpPr>
            <p:cNvPr id="303" name="Group 228">
              <a:extLst>
                <a:ext uri="{FF2B5EF4-FFF2-40B4-BE49-F238E27FC236}">
                  <a16:creationId xmlns:a16="http://schemas.microsoft.com/office/drawing/2014/main" id="{1604F9AA-B1A7-FC46-B3C9-B8F7A86C28C2}"/>
                </a:ext>
              </a:extLst>
            </p:cNvPr>
            <p:cNvGrpSpPr/>
            <p:nvPr/>
          </p:nvGrpSpPr>
          <p:grpSpPr>
            <a:xfrm>
              <a:off x="5790810" y="3247132"/>
              <a:ext cx="756920" cy="214194"/>
              <a:chOff x="-22412" y="8172"/>
              <a:chExt cx="757518" cy="214742"/>
            </a:xfrm>
          </p:grpSpPr>
          <p:sp>
            <p:nvSpPr>
              <p:cNvPr id="304" name="Rectangle: Rounded Corners 241">
                <a:extLst>
                  <a:ext uri="{FF2B5EF4-FFF2-40B4-BE49-F238E27FC236}">
                    <a16:creationId xmlns:a16="http://schemas.microsoft.com/office/drawing/2014/main" id="{A86C1473-19F6-6D45-8BC9-F2F6934EC800}"/>
                  </a:ext>
                </a:extLst>
              </p:cNvPr>
              <p:cNvSpPr/>
              <p:nvPr/>
            </p:nvSpPr>
            <p:spPr>
              <a:xfrm>
                <a:off x="0" y="8965"/>
                <a:ext cx="690283" cy="201706"/>
              </a:xfrm>
              <a:prstGeom prst="roundRect">
                <a:avLst/>
              </a:prstGeom>
              <a:solidFill>
                <a:srgbClr val="43689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5" name="Text Box 88">
                <a:extLst>
                  <a:ext uri="{FF2B5EF4-FFF2-40B4-BE49-F238E27FC236}">
                    <a16:creationId xmlns:a16="http://schemas.microsoft.com/office/drawing/2014/main" id="{E4E9DB7E-421E-D347-AD7D-592B0EB98E31}"/>
                  </a:ext>
                </a:extLst>
              </p:cNvPr>
              <p:cNvSpPr txBox="1"/>
              <p:nvPr/>
            </p:nvSpPr>
            <p:spPr>
              <a:xfrm>
                <a:off x="-22412" y="8172"/>
                <a:ext cx="757518" cy="21474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800" i="1" dirty="0">
                    <a:solidFill>
                      <a:schemeClr val="bg1"/>
                    </a:solidFill>
                    <a:effectLst/>
                    <a:latin typeface="Open Sans" panose="020B0606030504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2011 - 2012</a:t>
                </a:r>
                <a:endParaRPr lang="en-US" sz="1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306" name="Text Box 65">
            <a:extLst>
              <a:ext uri="{FF2B5EF4-FFF2-40B4-BE49-F238E27FC236}">
                <a16:creationId xmlns:a16="http://schemas.microsoft.com/office/drawing/2014/main" id="{153DCEE4-4B8E-A542-A454-543908F7871A}"/>
              </a:ext>
            </a:extLst>
          </p:cNvPr>
          <p:cNvSpPr txBox="1"/>
          <p:nvPr/>
        </p:nvSpPr>
        <p:spPr>
          <a:xfrm>
            <a:off x="2940594" y="7845778"/>
            <a:ext cx="3585022" cy="7543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Installation des interphones ;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 des luminaires et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autres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sources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d'éclairage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Remplacement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circuits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défectueux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314" name="Group 221">
            <a:extLst>
              <a:ext uri="{FF2B5EF4-FFF2-40B4-BE49-F238E27FC236}">
                <a16:creationId xmlns:a16="http://schemas.microsoft.com/office/drawing/2014/main" id="{78857BF7-EBAA-0D4C-BF38-B95567C6E8B3}"/>
              </a:ext>
            </a:extLst>
          </p:cNvPr>
          <p:cNvGrpSpPr/>
          <p:nvPr/>
        </p:nvGrpSpPr>
        <p:grpSpPr>
          <a:xfrm>
            <a:off x="2904328" y="6410765"/>
            <a:ext cx="3652484" cy="459740"/>
            <a:chOff x="2895246" y="3221785"/>
            <a:chExt cx="3652484" cy="459740"/>
          </a:xfrm>
        </p:grpSpPr>
        <p:sp>
          <p:nvSpPr>
            <p:cNvPr id="315" name="Text Box 84">
              <a:extLst>
                <a:ext uri="{FF2B5EF4-FFF2-40B4-BE49-F238E27FC236}">
                  <a16:creationId xmlns:a16="http://schemas.microsoft.com/office/drawing/2014/main" id="{7FE8D3B0-41ED-114A-BCD1-DEAC1A066D97}"/>
                </a:ext>
              </a:extLst>
            </p:cNvPr>
            <p:cNvSpPr txBox="1"/>
            <p:nvPr/>
          </p:nvSpPr>
          <p:spPr>
            <a:xfrm>
              <a:off x="2895246" y="3221785"/>
              <a:ext cx="2239010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b="1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Electricienne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6" name="Text Box 85">
              <a:extLst>
                <a:ext uri="{FF2B5EF4-FFF2-40B4-BE49-F238E27FC236}">
                  <a16:creationId xmlns:a16="http://schemas.microsoft.com/office/drawing/2014/main" id="{8A3F7317-9D3B-1540-AB05-8C8C460D48D1}"/>
                </a:ext>
              </a:extLst>
            </p:cNvPr>
            <p:cNvSpPr txBox="1"/>
            <p:nvPr/>
          </p:nvSpPr>
          <p:spPr>
            <a:xfrm>
              <a:off x="2895246" y="3408475"/>
              <a:ext cx="3348414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b="1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Constructeur</a:t>
              </a:r>
              <a:r>
                <a:rPr lang="en-US" sz="800" b="1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de </a:t>
              </a:r>
              <a:r>
                <a:rPr lang="en-US" sz="800" b="1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maison</a:t>
              </a:r>
              <a:r>
                <a:rPr lang="en-US" sz="800" b="1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AFIFITI - Saint-Malo, France</a:t>
              </a:r>
            </a:p>
          </p:txBody>
        </p:sp>
        <p:grpSp>
          <p:nvGrpSpPr>
            <p:cNvPr id="317" name="Group 228">
              <a:extLst>
                <a:ext uri="{FF2B5EF4-FFF2-40B4-BE49-F238E27FC236}">
                  <a16:creationId xmlns:a16="http://schemas.microsoft.com/office/drawing/2014/main" id="{45F8F27C-FD28-324E-B77E-BB22C6E095F1}"/>
                </a:ext>
              </a:extLst>
            </p:cNvPr>
            <p:cNvGrpSpPr/>
            <p:nvPr/>
          </p:nvGrpSpPr>
          <p:grpSpPr>
            <a:xfrm>
              <a:off x="5790810" y="3247132"/>
              <a:ext cx="756920" cy="214194"/>
              <a:chOff x="-22412" y="8172"/>
              <a:chExt cx="757518" cy="214742"/>
            </a:xfrm>
          </p:grpSpPr>
          <p:sp>
            <p:nvSpPr>
              <p:cNvPr id="318" name="Rectangle: Rounded Corners 241">
                <a:extLst>
                  <a:ext uri="{FF2B5EF4-FFF2-40B4-BE49-F238E27FC236}">
                    <a16:creationId xmlns:a16="http://schemas.microsoft.com/office/drawing/2014/main" id="{25A92B0E-2DF8-3140-8C2A-62E5DE4DFF52}"/>
                  </a:ext>
                </a:extLst>
              </p:cNvPr>
              <p:cNvSpPr/>
              <p:nvPr/>
            </p:nvSpPr>
            <p:spPr>
              <a:xfrm>
                <a:off x="0" y="8965"/>
                <a:ext cx="690283" cy="201706"/>
              </a:xfrm>
              <a:prstGeom prst="roundRect">
                <a:avLst/>
              </a:prstGeom>
              <a:solidFill>
                <a:srgbClr val="43689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9" name="Text Box 88">
                <a:extLst>
                  <a:ext uri="{FF2B5EF4-FFF2-40B4-BE49-F238E27FC236}">
                    <a16:creationId xmlns:a16="http://schemas.microsoft.com/office/drawing/2014/main" id="{04A3F110-9848-3D4F-8798-C227A4DEF809}"/>
                  </a:ext>
                </a:extLst>
              </p:cNvPr>
              <p:cNvSpPr txBox="1"/>
              <p:nvPr/>
            </p:nvSpPr>
            <p:spPr>
              <a:xfrm>
                <a:off x="-22412" y="8172"/>
                <a:ext cx="757518" cy="21474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800" i="1" dirty="0">
                    <a:solidFill>
                      <a:schemeClr val="bg1"/>
                    </a:solidFill>
                    <a:effectLst/>
                    <a:latin typeface="Open Sans" panose="020B0606030504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2012 - 2014</a:t>
                </a:r>
                <a:endParaRPr lang="en-US" sz="1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320" name="Text Box 65">
            <a:extLst>
              <a:ext uri="{FF2B5EF4-FFF2-40B4-BE49-F238E27FC236}">
                <a16:creationId xmlns:a16="http://schemas.microsoft.com/office/drawing/2014/main" id="{650064D8-FF07-894B-BD14-30410B9F1C6F}"/>
              </a:ext>
            </a:extLst>
          </p:cNvPr>
          <p:cNvSpPr txBox="1"/>
          <p:nvPr/>
        </p:nvSpPr>
        <p:spPr>
          <a:xfrm>
            <a:off x="2927002" y="6794750"/>
            <a:ext cx="3585022" cy="56743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Installation complete des reseaux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électriques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nouvelles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construction.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installations </a:t>
            </a:r>
            <a:r>
              <a:rPr lang="en-US" sz="800" dirty="0" err="1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800" dirty="0"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ans.</a:t>
            </a:r>
          </a:p>
        </p:txBody>
      </p:sp>
      <p:sp>
        <p:nvSpPr>
          <p:cNvPr id="321" name="Text Box 82">
            <a:extLst>
              <a:ext uri="{FF2B5EF4-FFF2-40B4-BE49-F238E27FC236}">
                <a16:creationId xmlns:a16="http://schemas.microsoft.com/office/drawing/2014/main" id="{57AD2557-2DD6-5841-9D4C-7322F55EF65E}"/>
              </a:ext>
            </a:extLst>
          </p:cNvPr>
          <p:cNvSpPr txBox="1"/>
          <p:nvPr/>
        </p:nvSpPr>
        <p:spPr>
          <a:xfrm>
            <a:off x="2856230" y="8444633"/>
            <a:ext cx="2545050" cy="2730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22" name="Straight Connector 224">
            <a:extLst>
              <a:ext uri="{FF2B5EF4-FFF2-40B4-BE49-F238E27FC236}">
                <a16:creationId xmlns:a16="http://schemas.microsoft.com/office/drawing/2014/main" id="{94D675E6-5EE7-E841-92A1-1CBDD082B06F}"/>
              </a:ext>
            </a:extLst>
          </p:cNvPr>
          <p:cNvCxnSpPr>
            <a:cxnSpLocks/>
          </p:cNvCxnSpPr>
          <p:nvPr/>
        </p:nvCxnSpPr>
        <p:spPr>
          <a:xfrm>
            <a:off x="2948305" y="8683446"/>
            <a:ext cx="3515621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3" name="Group 221">
            <a:extLst>
              <a:ext uri="{FF2B5EF4-FFF2-40B4-BE49-F238E27FC236}">
                <a16:creationId xmlns:a16="http://schemas.microsoft.com/office/drawing/2014/main" id="{0616ED9D-DEB2-2B4B-8094-3B125DDB899E}"/>
              </a:ext>
            </a:extLst>
          </p:cNvPr>
          <p:cNvGrpSpPr/>
          <p:nvPr/>
        </p:nvGrpSpPr>
        <p:grpSpPr>
          <a:xfrm>
            <a:off x="2873132" y="8744499"/>
            <a:ext cx="3652484" cy="459740"/>
            <a:chOff x="2895246" y="3221785"/>
            <a:chExt cx="3652484" cy="459740"/>
          </a:xfrm>
        </p:grpSpPr>
        <p:sp>
          <p:nvSpPr>
            <p:cNvPr id="324" name="Text Box 84">
              <a:extLst>
                <a:ext uri="{FF2B5EF4-FFF2-40B4-BE49-F238E27FC236}">
                  <a16:creationId xmlns:a16="http://schemas.microsoft.com/office/drawing/2014/main" id="{16D69974-D62F-2544-B829-AA365BE48762}"/>
                </a:ext>
              </a:extLst>
            </p:cNvPr>
            <p:cNvSpPr txBox="1"/>
            <p:nvPr/>
          </p:nvSpPr>
          <p:spPr>
            <a:xfrm>
              <a:off x="2895246" y="3221785"/>
              <a:ext cx="2239010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b="1" dirty="0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BTS </a:t>
              </a:r>
              <a:r>
                <a:rPr lang="en-US" sz="1000" b="1" dirty="0" err="1"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Electronique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5" name="Text Box 85">
              <a:extLst>
                <a:ext uri="{FF2B5EF4-FFF2-40B4-BE49-F238E27FC236}">
                  <a16:creationId xmlns:a16="http://schemas.microsoft.com/office/drawing/2014/main" id="{A65049D3-2006-B143-8946-64CA20085899}"/>
                </a:ext>
              </a:extLst>
            </p:cNvPr>
            <p:cNvSpPr txBox="1"/>
            <p:nvPr/>
          </p:nvSpPr>
          <p:spPr>
            <a:xfrm>
              <a:off x="2895246" y="3408475"/>
              <a:ext cx="3348414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Pôle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formation UIMM Bretagne -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Plérin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France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26" name="Group 228">
              <a:extLst>
                <a:ext uri="{FF2B5EF4-FFF2-40B4-BE49-F238E27FC236}">
                  <a16:creationId xmlns:a16="http://schemas.microsoft.com/office/drawing/2014/main" id="{88073D01-519E-8A42-BE95-60BA0011C5C9}"/>
                </a:ext>
              </a:extLst>
            </p:cNvPr>
            <p:cNvGrpSpPr/>
            <p:nvPr/>
          </p:nvGrpSpPr>
          <p:grpSpPr>
            <a:xfrm>
              <a:off x="5790810" y="3247132"/>
              <a:ext cx="756920" cy="214194"/>
              <a:chOff x="-22412" y="8172"/>
              <a:chExt cx="757518" cy="214742"/>
            </a:xfrm>
          </p:grpSpPr>
          <p:sp>
            <p:nvSpPr>
              <p:cNvPr id="327" name="Rectangle: Rounded Corners 241">
                <a:extLst>
                  <a:ext uri="{FF2B5EF4-FFF2-40B4-BE49-F238E27FC236}">
                    <a16:creationId xmlns:a16="http://schemas.microsoft.com/office/drawing/2014/main" id="{E30CAAC9-00E3-FD49-9065-CEFDD05C3DF5}"/>
                  </a:ext>
                </a:extLst>
              </p:cNvPr>
              <p:cNvSpPr/>
              <p:nvPr/>
            </p:nvSpPr>
            <p:spPr>
              <a:xfrm>
                <a:off x="0" y="8965"/>
                <a:ext cx="690283" cy="201706"/>
              </a:xfrm>
              <a:prstGeom prst="roundRect">
                <a:avLst/>
              </a:prstGeom>
              <a:solidFill>
                <a:srgbClr val="43689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8" name="Text Box 88">
                <a:extLst>
                  <a:ext uri="{FF2B5EF4-FFF2-40B4-BE49-F238E27FC236}">
                    <a16:creationId xmlns:a16="http://schemas.microsoft.com/office/drawing/2014/main" id="{900C0766-3586-C842-9733-6DE381EF4F02}"/>
                  </a:ext>
                </a:extLst>
              </p:cNvPr>
              <p:cNvSpPr txBox="1"/>
              <p:nvPr/>
            </p:nvSpPr>
            <p:spPr>
              <a:xfrm>
                <a:off x="-22412" y="8172"/>
                <a:ext cx="757518" cy="21474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800" i="1" dirty="0">
                    <a:solidFill>
                      <a:schemeClr val="bg1"/>
                    </a:solidFill>
                    <a:effectLst/>
                    <a:latin typeface="Open Sans" panose="020B0606030504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2009 - 2012</a:t>
                </a:r>
                <a:endParaRPr lang="en-US" sz="1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336" name="Text Box 88">
            <a:extLst>
              <a:ext uri="{FF2B5EF4-FFF2-40B4-BE49-F238E27FC236}">
                <a16:creationId xmlns:a16="http://schemas.microsoft.com/office/drawing/2014/main" id="{1B2DAAD8-3F52-5C40-ADF5-F645E345D7C3}"/>
              </a:ext>
            </a:extLst>
          </p:cNvPr>
          <p:cNvSpPr txBox="1"/>
          <p:nvPr/>
        </p:nvSpPr>
        <p:spPr>
          <a:xfrm>
            <a:off x="5788270" y="9213632"/>
            <a:ext cx="756920" cy="21419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2009 - 2012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42" name="Group 221">
            <a:extLst>
              <a:ext uri="{FF2B5EF4-FFF2-40B4-BE49-F238E27FC236}">
                <a16:creationId xmlns:a16="http://schemas.microsoft.com/office/drawing/2014/main" id="{73B1A7BB-CBC2-C74B-BBE4-E32292F2FBD1}"/>
              </a:ext>
            </a:extLst>
          </p:cNvPr>
          <p:cNvGrpSpPr/>
          <p:nvPr/>
        </p:nvGrpSpPr>
        <p:grpSpPr>
          <a:xfrm>
            <a:off x="2873132" y="9254307"/>
            <a:ext cx="3652484" cy="459740"/>
            <a:chOff x="2895246" y="3221785"/>
            <a:chExt cx="3652484" cy="459740"/>
          </a:xfrm>
        </p:grpSpPr>
        <p:sp>
          <p:nvSpPr>
            <p:cNvPr id="343" name="Text Box 84">
              <a:extLst>
                <a:ext uri="{FF2B5EF4-FFF2-40B4-BE49-F238E27FC236}">
                  <a16:creationId xmlns:a16="http://schemas.microsoft.com/office/drawing/2014/main" id="{3B4ECCE2-E01B-7B4F-9CF7-FF60695BA50B}"/>
                </a:ext>
              </a:extLst>
            </p:cNvPr>
            <p:cNvSpPr txBox="1"/>
            <p:nvPr/>
          </p:nvSpPr>
          <p:spPr>
            <a:xfrm>
              <a:off x="2895246" y="3221785"/>
              <a:ext cx="2239010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000" b="1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BAC F3 </a:t>
              </a:r>
              <a:r>
                <a:rPr lang="en-US" sz="1000" b="1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Electronique</a:t>
              </a:r>
              <a:endPara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4" name="Text Box 85">
              <a:extLst>
                <a:ext uri="{FF2B5EF4-FFF2-40B4-BE49-F238E27FC236}">
                  <a16:creationId xmlns:a16="http://schemas.microsoft.com/office/drawing/2014/main" id="{C3B5F2ED-5090-DD4E-B3D1-9A8384B84A37}"/>
                </a:ext>
              </a:extLst>
            </p:cNvPr>
            <p:cNvSpPr txBox="1"/>
            <p:nvPr/>
          </p:nvSpPr>
          <p:spPr>
            <a:xfrm>
              <a:off x="2895246" y="3408475"/>
              <a:ext cx="3348414" cy="2730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Lycée </a:t>
              </a:r>
              <a:r>
                <a:rPr lang="en-US" sz="800" dirty="0" err="1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Maupertuis</a:t>
              </a:r>
              <a:r>
                <a:rPr lang="en-US" sz="800" dirty="0"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Saint-Malo, France</a:t>
              </a:r>
            </a:p>
          </p:txBody>
        </p:sp>
        <p:grpSp>
          <p:nvGrpSpPr>
            <p:cNvPr id="345" name="Group 228">
              <a:extLst>
                <a:ext uri="{FF2B5EF4-FFF2-40B4-BE49-F238E27FC236}">
                  <a16:creationId xmlns:a16="http://schemas.microsoft.com/office/drawing/2014/main" id="{894A4D01-9B7E-B945-B23D-F8E788B5A6D7}"/>
                </a:ext>
              </a:extLst>
            </p:cNvPr>
            <p:cNvGrpSpPr/>
            <p:nvPr/>
          </p:nvGrpSpPr>
          <p:grpSpPr>
            <a:xfrm>
              <a:off x="5790810" y="3247132"/>
              <a:ext cx="756920" cy="214194"/>
              <a:chOff x="-22412" y="8172"/>
              <a:chExt cx="757518" cy="214742"/>
            </a:xfrm>
          </p:grpSpPr>
          <p:sp>
            <p:nvSpPr>
              <p:cNvPr id="346" name="Rectangle: Rounded Corners 241">
                <a:extLst>
                  <a:ext uri="{FF2B5EF4-FFF2-40B4-BE49-F238E27FC236}">
                    <a16:creationId xmlns:a16="http://schemas.microsoft.com/office/drawing/2014/main" id="{710F46A3-5F57-3245-A145-940BE8B7689D}"/>
                  </a:ext>
                </a:extLst>
              </p:cNvPr>
              <p:cNvSpPr/>
              <p:nvPr/>
            </p:nvSpPr>
            <p:spPr>
              <a:xfrm>
                <a:off x="0" y="8965"/>
                <a:ext cx="690283" cy="201706"/>
              </a:xfrm>
              <a:prstGeom prst="roundRect">
                <a:avLst/>
              </a:prstGeom>
              <a:solidFill>
                <a:srgbClr val="43689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7" name="Text Box 88">
                <a:extLst>
                  <a:ext uri="{FF2B5EF4-FFF2-40B4-BE49-F238E27FC236}">
                    <a16:creationId xmlns:a16="http://schemas.microsoft.com/office/drawing/2014/main" id="{C9B3BCC0-859F-F541-AF0B-2C594A0A2BC0}"/>
                  </a:ext>
                </a:extLst>
              </p:cNvPr>
              <p:cNvSpPr txBox="1"/>
              <p:nvPr/>
            </p:nvSpPr>
            <p:spPr>
              <a:xfrm>
                <a:off x="-22412" y="8172"/>
                <a:ext cx="757518" cy="21474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800" i="1" dirty="0">
                    <a:solidFill>
                      <a:schemeClr val="bg1"/>
                    </a:solidFill>
                    <a:effectLst/>
                    <a:latin typeface="Open Sans" panose="020B0606030504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2007 - </a:t>
                </a:r>
                <a:r>
                  <a:rPr lang="en-US" sz="8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2009</a:t>
                </a:r>
                <a:endParaRPr lang="en-US" sz="1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7D04046-18E9-BD42-ACB5-04F05670306C}"/>
              </a:ext>
            </a:extLst>
          </p:cNvPr>
          <p:cNvSpPr/>
          <p:nvPr/>
        </p:nvSpPr>
        <p:spPr>
          <a:xfrm>
            <a:off x="1205925" y="5091543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8" name="Rectangle : coins arrondis 347">
            <a:extLst>
              <a:ext uri="{FF2B5EF4-FFF2-40B4-BE49-F238E27FC236}">
                <a16:creationId xmlns:a16="http://schemas.microsoft.com/office/drawing/2014/main" id="{EE4565F1-19DB-8B4B-B017-C1EC17CEA359}"/>
              </a:ext>
            </a:extLst>
          </p:cNvPr>
          <p:cNvSpPr/>
          <p:nvPr/>
        </p:nvSpPr>
        <p:spPr>
          <a:xfrm>
            <a:off x="1397880" y="5091542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9" name="Rectangle : coins arrondis 348">
            <a:extLst>
              <a:ext uri="{FF2B5EF4-FFF2-40B4-BE49-F238E27FC236}">
                <a16:creationId xmlns:a16="http://schemas.microsoft.com/office/drawing/2014/main" id="{1F349729-9121-AD4E-A94A-2E3A4A99DE52}"/>
              </a:ext>
            </a:extLst>
          </p:cNvPr>
          <p:cNvSpPr/>
          <p:nvPr/>
        </p:nvSpPr>
        <p:spPr>
          <a:xfrm>
            <a:off x="1589835" y="5090044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0" name="Rectangle : coins arrondis 349">
            <a:extLst>
              <a:ext uri="{FF2B5EF4-FFF2-40B4-BE49-F238E27FC236}">
                <a16:creationId xmlns:a16="http://schemas.microsoft.com/office/drawing/2014/main" id="{3348B85D-84A9-0F45-8AA9-42D598BF3433}"/>
              </a:ext>
            </a:extLst>
          </p:cNvPr>
          <p:cNvSpPr/>
          <p:nvPr/>
        </p:nvSpPr>
        <p:spPr>
          <a:xfrm>
            <a:off x="1781790" y="5090044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1" name="Rectangle : coins arrondis 350">
            <a:extLst>
              <a:ext uri="{FF2B5EF4-FFF2-40B4-BE49-F238E27FC236}">
                <a16:creationId xmlns:a16="http://schemas.microsoft.com/office/drawing/2014/main" id="{FE69DBFB-F495-6843-8162-1DF00B572DDF}"/>
              </a:ext>
            </a:extLst>
          </p:cNvPr>
          <p:cNvSpPr/>
          <p:nvPr/>
        </p:nvSpPr>
        <p:spPr>
          <a:xfrm>
            <a:off x="1973745" y="5090044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2" name="Rectangle : coins arrondis 351">
            <a:extLst>
              <a:ext uri="{FF2B5EF4-FFF2-40B4-BE49-F238E27FC236}">
                <a16:creationId xmlns:a16="http://schemas.microsoft.com/office/drawing/2014/main" id="{A7C1A0F2-31CD-BC43-980E-AD84128AAD61}"/>
              </a:ext>
            </a:extLst>
          </p:cNvPr>
          <p:cNvSpPr/>
          <p:nvPr/>
        </p:nvSpPr>
        <p:spPr>
          <a:xfrm>
            <a:off x="2165700" y="5090044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4" name="Rectangle : coins arrondis 353">
            <a:extLst>
              <a:ext uri="{FF2B5EF4-FFF2-40B4-BE49-F238E27FC236}">
                <a16:creationId xmlns:a16="http://schemas.microsoft.com/office/drawing/2014/main" id="{900D51E1-A29E-054C-9505-D20313577391}"/>
              </a:ext>
            </a:extLst>
          </p:cNvPr>
          <p:cNvSpPr/>
          <p:nvPr/>
        </p:nvSpPr>
        <p:spPr>
          <a:xfrm>
            <a:off x="1202948" y="5328807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5" name="Rectangle : coins arrondis 354">
            <a:extLst>
              <a:ext uri="{FF2B5EF4-FFF2-40B4-BE49-F238E27FC236}">
                <a16:creationId xmlns:a16="http://schemas.microsoft.com/office/drawing/2014/main" id="{24D11629-3485-C040-A845-6D7CEA776A63}"/>
              </a:ext>
            </a:extLst>
          </p:cNvPr>
          <p:cNvSpPr/>
          <p:nvPr/>
        </p:nvSpPr>
        <p:spPr>
          <a:xfrm>
            <a:off x="1394903" y="5328806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6" name="Rectangle : coins arrondis 355">
            <a:extLst>
              <a:ext uri="{FF2B5EF4-FFF2-40B4-BE49-F238E27FC236}">
                <a16:creationId xmlns:a16="http://schemas.microsoft.com/office/drawing/2014/main" id="{99CCD758-25EF-B44A-8A3E-9A6568E47DEA}"/>
              </a:ext>
            </a:extLst>
          </p:cNvPr>
          <p:cNvSpPr/>
          <p:nvPr/>
        </p:nvSpPr>
        <p:spPr>
          <a:xfrm>
            <a:off x="1586858" y="5327308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7" name="Rectangle : coins arrondis 356">
            <a:extLst>
              <a:ext uri="{FF2B5EF4-FFF2-40B4-BE49-F238E27FC236}">
                <a16:creationId xmlns:a16="http://schemas.microsoft.com/office/drawing/2014/main" id="{C4F66F48-5FF2-4F49-ABC7-3BCC81B9D5BC}"/>
              </a:ext>
            </a:extLst>
          </p:cNvPr>
          <p:cNvSpPr/>
          <p:nvPr/>
        </p:nvSpPr>
        <p:spPr>
          <a:xfrm>
            <a:off x="1778813" y="5327308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8" name="Rectangle : coins arrondis 357">
            <a:extLst>
              <a:ext uri="{FF2B5EF4-FFF2-40B4-BE49-F238E27FC236}">
                <a16:creationId xmlns:a16="http://schemas.microsoft.com/office/drawing/2014/main" id="{0D982425-32C5-1F45-8B57-BA5BD287E9A0}"/>
              </a:ext>
            </a:extLst>
          </p:cNvPr>
          <p:cNvSpPr/>
          <p:nvPr/>
        </p:nvSpPr>
        <p:spPr>
          <a:xfrm>
            <a:off x="1970768" y="5327308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9" name="Rectangle : coins arrondis 358">
            <a:extLst>
              <a:ext uri="{FF2B5EF4-FFF2-40B4-BE49-F238E27FC236}">
                <a16:creationId xmlns:a16="http://schemas.microsoft.com/office/drawing/2014/main" id="{764B8653-60B7-334F-BF48-6DCE1FF61B34}"/>
              </a:ext>
            </a:extLst>
          </p:cNvPr>
          <p:cNvSpPr/>
          <p:nvPr/>
        </p:nvSpPr>
        <p:spPr>
          <a:xfrm>
            <a:off x="2162723" y="5327308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0" name="Rectangle : coins arrondis 359">
            <a:extLst>
              <a:ext uri="{FF2B5EF4-FFF2-40B4-BE49-F238E27FC236}">
                <a16:creationId xmlns:a16="http://schemas.microsoft.com/office/drawing/2014/main" id="{E9CED109-ABAC-824E-8222-06F7B45B4843}"/>
              </a:ext>
            </a:extLst>
          </p:cNvPr>
          <p:cNvSpPr/>
          <p:nvPr/>
        </p:nvSpPr>
        <p:spPr>
          <a:xfrm>
            <a:off x="2339950" y="5327308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1" name="Rectangle : coins arrondis 360">
            <a:extLst>
              <a:ext uri="{FF2B5EF4-FFF2-40B4-BE49-F238E27FC236}">
                <a16:creationId xmlns:a16="http://schemas.microsoft.com/office/drawing/2014/main" id="{A0DE0C59-B962-6644-8E21-B2C2A0D08AE2}"/>
              </a:ext>
            </a:extLst>
          </p:cNvPr>
          <p:cNvSpPr/>
          <p:nvPr/>
        </p:nvSpPr>
        <p:spPr>
          <a:xfrm>
            <a:off x="1200465" y="5575419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2" name="Rectangle : coins arrondis 361">
            <a:extLst>
              <a:ext uri="{FF2B5EF4-FFF2-40B4-BE49-F238E27FC236}">
                <a16:creationId xmlns:a16="http://schemas.microsoft.com/office/drawing/2014/main" id="{7B193DBB-466E-6442-A2C4-CD34F92DB376}"/>
              </a:ext>
            </a:extLst>
          </p:cNvPr>
          <p:cNvSpPr/>
          <p:nvPr/>
        </p:nvSpPr>
        <p:spPr>
          <a:xfrm>
            <a:off x="1392420" y="5575418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3" name="Rectangle : coins arrondis 362">
            <a:extLst>
              <a:ext uri="{FF2B5EF4-FFF2-40B4-BE49-F238E27FC236}">
                <a16:creationId xmlns:a16="http://schemas.microsoft.com/office/drawing/2014/main" id="{FFCF7271-8435-AB44-B7B5-38653323C069}"/>
              </a:ext>
            </a:extLst>
          </p:cNvPr>
          <p:cNvSpPr/>
          <p:nvPr/>
        </p:nvSpPr>
        <p:spPr>
          <a:xfrm>
            <a:off x="1584375" y="5573920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4" name="Rectangle : coins arrondis 363">
            <a:extLst>
              <a:ext uri="{FF2B5EF4-FFF2-40B4-BE49-F238E27FC236}">
                <a16:creationId xmlns:a16="http://schemas.microsoft.com/office/drawing/2014/main" id="{ECE83D1D-2FFD-B14F-B15D-4E8AA7A379B1}"/>
              </a:ext>
            </a:extLst>
          </p:cNvPr>
          <p:cNvSpPr/>
          <p:nvPr/>
        </p:nvSpPr>
        <p:spPr>
          <a:xfrm>
            <a:off x="1776330" y="5573920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5" name="Rectangle : coins arrondis 364">
            <a:extLst>
              <a:ext uri="{FF2B5EF4-FFF2-40B4-BE49-F238E27FC236}">
                <a16:creationId xmlns:a16="http://schemas.microsoft.com/office/drawing/2014/main" id="{C789329D-DB5A-BF4B-9A09-65E3038E2259}"/>
              </a:ext>
            </a:extLst>
          </p:cNvPr>
          <p:cNvSpPr/>
          <p:nvPr/>
        </p:nvSpPr>
        <p:spPr>
          <a:xfrm>
            <a:off x="1968285" y="5573920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6" name="Rectangle : coins arrondis 365">
            <a:extLst>
              <a:ext uri="{FF2B5EF4-FFF2-40B4-BE49-F238E27FC236}">
                <a16:creationId xmlns:a16="http://schemas.microsoft.com/office/drawing/2014/main" id="{D7611189-2462-9E4E-B6E0-64C0A33A77F7}"/>
              </a:ext>
            </a:extLst>
          </p:cNvPr>
          <p:cNvSpPr/>
          <p:nvPr/>
        </p:nvSpPr>
        <p:spPr>
          <a:xfrm>
            <a:off x="2160240" y="5573920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8" name="Rectangle : coins arrondis 367">
            <a:extLst>
              <a:ext uri="{FF2B5EF4-FFF2-40B4-BE49-F238E27FC236}">
                <a16:creationId xmlns:a16="http://schemas.microsoft.com/office/drawing/2014/main" id="{38F22576-12FF-504D-B9DF-36244BBFBB56}"/>
              </a:ext>
            </a:extLst>
          </p:cNvPr>
          <p:cNvSpPr/>
          <p:nvPr/>
        </p:nvSpPr>
        <p:spPr>
          <a:xfrm>
            <a:off x="1200465" y="5815521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9" name="Rectangle : coins arrondis 368">
            <a:extLst>
              <a:ext uri="{FF2B5EF4-FFF2-40B4-BE49-F238E27FC236}">
                <a16:creationId xmlns:a16="http://schemas.microsoft.com/office/drawing/2014/main" id="{B0C1D9BA-A3D5-504E-B0A7-66B0DCFF8A83}"/>
              </a:ext>
            </a:extLst>
          </p:cNvPr>
          <p:cNvSpPr/>
          <p:nvPr/>
        </p:nvSpPr>
        <p:spPr>
          <a:xfrm>
            <a:off x="1392420" y="5815520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70" name="Rectangle : coins arrondis 369">
            <a:extLst>
              <a:ext uri="{FF2B5EF4-FFF2-40B4-BE49-F238E27FC236}">
                <a16:creationId xmlns:a16="http://schemas.microsoft.com/office/drawing/2014/main" id="{12E0D75E-0E40-F84F-BB29-32941BF96D38}"/>
              </a:ext>
            </a:extLst>
          </p:cNvPr>
          <p:cNvSpPr/>
          <p:nvPr/>
        </p:nvSpPr>
        <p:spPr>
          <a:xfrm>
            <a:off x="1584375" y="5814022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71" name="Rectangle : coins arrondis 370">
            <a:extLst>
              <a:ext uri="{FF2B5EF4-FFF2-40B4-BE49-F238E27FC236}">
                <a16:creationId xmlns:a16="http://schemas.microsoft.com/office/drawing/2014/main" id="{0446FB06-B8DB-AA4A-8E9C-AD008327B5B7}"/>
              </a:ext>
            </a:extLst>
          </p:cNvPr>
          <p:cNvSpPr/>
          <p:nvPr/>
        </p:nvSpPr>
        <p:spPr>
          <a:xfrm>
            <a:off x="1776330" y="5814022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72" name="Rectangle : coins arrondis 371">
            <a:extLst>
              <a:ext uri="{FF2B5EF4-FFF2-40B4-BE49-F238E27FC236}">
                <a16:creationId xmlns:a16="http://schemas.microsoft.com/office/drawing/2014/main" id="{0220EA91-81B8-EF4E-BE53-F1E9FEE54657}"/>
              </a:ext>
            </a:extLst>
          </p:cNvPr>
          <p:cNvSpPr/>
          <p:nvPr/>
        </p:nvSpPr>
        <p:spPr>
          <a:xfrm>
            <a:off x="1968285" y="5814022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73" name="Rectangle : coins arrondis 372">
            <a:extLst>
              <a:ext uri="{FF2B5EF4-FFF2-40B4-BE49-F238E27FC236}">
                <a16:creationId xmlns:a16="http://schemas.microsoft.com/office/drawing/2014/main" id="{1C22D302-FCC1-7145-A6D7-42FC7463EB02}"/>
              </a:ext>
            </a:extLst>
          </p:cNvPr>
          <p:cNvSpPr/>
          <p:nvPr/>
        </p:nvSpPr>
        <p:spPr>
          <a:xfrm>
            <a:off x="2160240" y="5814022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74" name="Rectangle : coins arrondis 373">
            <a:extLst>
              <a:ext uri="{FF2B5EF4-FFF2-40B4-BE49-F238E27FC236}">
                <a16:creationId xmlns:a16="http://schemas.microsoft.com/office/drawing/2014/main" id="{262A4045-A801-0844-889F-2A75CDB47830}"/>
              </a:ext>
            </a:extLst>
          </p:cNvPr>
          <p:cNvSpPr/>
          <p:nvPr/>
        </p:nvSpPr>
        <p:spPr>
          <a:xfrm>
            <a:off x="2337467" y="5814022"/>
            <a:ext cx="129823" cy="1298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387" name="Group 6">
            <a:extLst>
              <a:ext uri="{FF2B5EF4-FFF2-40B4-BE49-F238E27FC236}">
                <a16:creationId xmlns:a16="http://schemas.microsoft.com/office/drawing/2014/main" id="{10E1BF6C-E888-8D4D-9487-43C38C5F7DD5}"/>
              </a:ext>
            </a:extLst>
          </p:cNvPr>
          <p:cNvGrpSpPr/>
          <p:nvPr/>
        </p:nvGrpSpPr>
        <p:grpSpPr>
          <a:xfrm>
            <a:off x="408060" y="184385"/>
            <a:ext cx="6117555" cy="1169001"/>
            <a:chOff x="416606" y="512749"/>
            <a:chExt cx="6117555" cy="1281867"/>
          </a:xfrm>
          <a:solidFill>
            <a:schemeClr val="tx2"/>
          </a:solidFill>
        </p:grpSpPr>
        <p:sp>
          <p:nvSpPr>
            <p:cNvPr id="388" name="Rectangle 387">
              <a:extLst>
                <a:ext uri="{FF2B5EF4-FFF2-40B4-BE49-F238E27FC236}">
                  <a16:creationId xmlns:a16="http://schemas.microsoft.com/office/drawing/2014/main" id="{B8E9C857-A0D5-724A-9421-230244552DFB}"/>
                </a:ext>
              </a:extLst>
            </p:cNvPr>
            <p:cNvSpPr/>
            <p:nvPr/>
          </p:nvSpPr>
          <p:spPr>
            <a:xfrm>
              <a:off x="416606" y="512749"/>
              <a:ext cx="6117555" cy="12818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9" name="Rectangle 388">
              <a:extLst>
                <a:ext uri="{FF2B5EF4-FFF2-40B4-BE49-F238E27FC236}">
                  <a16:creationId xmlns:a16="http://schemas.microsoft.com/office/drawing/2014/main" id="{5C5F7737-E935-8E4B-A805-0D39A5E9325B}"/>
                </a:ext>
              </a:extLst>
            </p:cNvPr>
            <p:cNvSpPr/>
            <p:nvPr/>
          </p:nvSpPr>
          <p:spPr>
            <a:xfrm>
              <a:off x="492451" y="593936"/>
              <a:ext cx="5966034" cy="111095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90" name="Text Box 2">
            <a:extLst>
              <a:ext uri="{FF2B5EF4-FFF2-40B4-BE49-F238E27FC236}">
                <a16:creationId xmlns:a16="http://schemas.microsoft.com/office/drawing/2014/main" id="{4C4C54F1-61A5-4143-8C1F-3B0A4808CE37}"/>
              </a:ext>
            </a:extLst>
          </p:cNvPr>
          <p:cNvSpPr txBox="1"/>
          <p:nvPr/>
        </p:nvSpPr>
        <p:spPr>
          <a:xfrm>
            <a:off x="700745" y="388750"/>
            <a:ext cx="5542915" cy="50355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 err="1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Stéphanie</a:t>
            </a:r>
            <a:r>
              <a:rPr lang="en-US" sz="28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Tesla</a:t>
            </a:r>
            <a:endParaRPr lang="en-US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1" name="Text Box 3">
            <a:extLst>
              <a:ext uri="{FF2B5EF4-FFF2-40B4-BE49-F238E27FC236}">
                <a16:creationId xmlns:a16="http://schemas.microsoft.com/office/drawing/2014/main" id="{E50C1AFF-06F6-FB4B-A054-99B687B6E86E}"/>
              </a:ext>
            </a:extLst>
          </p:cNvPr>
          <p:cNvSpPr txBox="1"/>
          <p:nvPr/>
        </p:nvSpPr>
        <p:spPr>
          <a:xfrm>
            <a:off x="700745" y="849125"/>
            <a:ext cx="5542915" cy="2730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 err="1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Electricienne</a:t>
            </a:r>
            <a:r>
              <a:rPr lang="en-US" sz="12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12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bâtiment</a:t>
            </a:r>
            <a:r>
              <a:rPr lang="en-US" sz="12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: 8 </a:t>
            </a:r>
            <a:r>
              <a:rPr lang="en-US" sz="1200" dirty="0" err="1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ans</a:t>
            </a:r>
            <a:r>
              <a:rPr lang="en-US" sz="12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d’experience</a:t>
            </a:r>
            <a:r>
              <a:rPr lang="en-US" sz="12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(construction / </a:t>
            </a:r>
            <a:r>
              <a:rPr lang="en-US" sz="1200" dirty="0" err="1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rénovation</a:t>
            </a:r>
            <a:r>
              <a:rPr lang="en-US" sz="12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84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</TotalTime>
  <Words>764</Words>
  <Application>Microsoft Macintosh PowerPoint</Application>
  <PresentationFormat>Format A4 (210 x 297 mm)</PresentationFormat>
  <Paragraphs>110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Roboto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Everbest Informatics</dc:creator>
  <cp:lastModifiedBy>Axel Maille</cp:lastModifiedBy>
  <cp:revision>24</cp:revision>
  <dcterms:created xsi:type="dcterms:W3CDTF">2019-07-08T05:04:05Z</dcterms:created>
  <dcterms:modified xsi:type="dcterms:W3CDTF">2023-03-08T22:53:58Z</dcterms:modified>
</cp:coreProperties>
</file>