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6858000" cy="9906000" type="A4"/>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C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80"/>
    <p:restoredTop sz="94586"/>
  </p:normalViewPr>
  <p:slideViewPr>
    <p:cSldViewPr snapToGrid="0" snapToObjects="1">
      <p:cViewPr>
        <p:scale>
          <a:sx n="65" d="100"/>
          <a:sy n="65" d="100"/>
        </p:scale>
        <p:origin x="2824"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smtClean="0"/>
              <a:t>Cliquez et modifiez le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smtClean="0"/>
              <a:t>Cliquez pour modifier le style des sous-titres du masque</a:t>
            </a:r>
            <a:endParaRPr lang="en-US" dirty="0"/>
          </a:p>
        </p:txBody>
      </p:sp>
      <p:sp>
        <p:nvSpPr>
          <p:cNvPr id="4" name="Date Placeholder 3"/>
          <p:cNvSpPr>
            <a:spLocks noGrp="1"/>
          </p:cNvSpPr>
          <p:nvPr>
            <p:ph type="dt" sz="half" idx="10"/>
          </p:nvPr>
        </p:nvSpPr>
        <p:spPr/>
        <p:txBody>
          <a:bodyPr/>
          <a:lstStyle/>
          <a:p>
            <a:fld id="{0749389B-7AE6-AF45-B571-72611F719476}" type="datetimeFigureOut">
              <a:rPr lang="fr-FR" smtClean="0"/>
              <a:t>11/08/2016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FF1EBF9-2066-2E4E-8D3F-E396D8C54FCE}" type="slidenum">
              <a:rPr lang="fr-FR" smtClean="0"/>
              <a:t>‹#›</a:t>
            </a:fld>
            <a:endParaRPr lang="fr-FR"/>
          </a:p>
        </p:txBody>
      </p:sp>
    </p:spTree>
    <p:extLst>
      <p:ext uri="{BB962C8B-B14F-4D97-AF65-F5344CB8AC3E}">
        <p14:creationId xmlns:p14="http://schemas.microsoft.com/office/powerpoint/2010/main" val="1247305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Vertical Text Placeholder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0749389B-7AE6-AF45-B571-72611F719476}" type="datetimeFigureOut">
              <a:rPr lang="fr-FR" smtClean="0"/>
              <a:t>11/08/2016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FF1EBF9-2066-2E4E-8D3F-E396D8C54FCE}" type="slidenum">
              <a:rPr lang="fr-FR" smtClean="0"/>
              <a:t>‹#›</a:t>
            </a:fld>
            <a:endParaRPr lang="fr-FR"/>
          </a:p>
        </p:txBody>
      </p:sp>
    </p:spTree>
    <p:extLst>
      <p:ext uri="{BB962C8B-B14F-4D97-AF65-F5344CB8AC3E}">
        <p14:creationId xmlns:p14="http://schemas.microsoft.com/office/powerpoint/2010/main" val="1918651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smtClean="0"/>
              <a:t>Cliquez et modifiez le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0749389B-7AE6-AF45-B571-72611F719476}" type="datetimeFigureOut">
              <a:rPr lang="fr-FR" smtClean="0"/>
              <a:t>11/08/2016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FF1EBF9-2066-2E4E-8D3F-E396D8C54FCE}" type="slidenum">
              <a:rPr lang="fr-FR" smtClean="0"/>
              <a:t>‹#›</a:t>
            </a:fld>
            <a:endParaRPr lang="fr-FR"/>
          </a:p>
        </p:txBody>
      </p:sp>
    </p:spTree>
    <p:extLst>
      <p:ext uri="{BB962C8B-B14F-4D97-AF65-F5344CB8AC3E}">
        <p14:creationId xmlns:p14="http://schemas.microsoft.com/office/powerpoint/2010/main" val="165233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Content Placeholder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0749389B-7AE6-AF45-B571-72611F719476}" type="datetimeFigureOut">
              <a:rPr lang="fr-FR" smtClean="0"/>
              <a:t>11/08/2016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FF1EBF9-2066-2E4E-8D3F-E396D8C54FCE}" type="slidenum">
              <a:rPr lang="fr-FR" smtClean="0"/>
              <a:t>‹#›</a:t>
            </a:fld>
            <a:endParaRPr lang="fr-FR"/>
          </a:p>
        </p:txBody>
      </p:sp>
    </p:spTree>
    <p:extLst>
      <p:ext uri="{BB962C8B-B14F-4D97-AF65-F5344CB8AC3E}">
        <p14:creationId xmlns:p14="http://schemas.microsoft.com/office/powerpoint/2010/main" val="18784500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smtClean="0"/>
              <a:t>Cliquez et modifiez le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smtClean="0"/>
              <a:t>Cliquez pour modifier les styles du texte du masque</a:t>
            </a:r>
          </a:p>
        </p:txBody>
      </p:sp>
      <p:sp>
        <p:nvSpPr>
          <p:cNvPr id="4" name="Date Placeholder 3"/>
          <p:cNvSpPr>
            <a:spLocks noGrp="1"/>
          </p:cNvSpPr>
          <p:nvPr>
            <p:ph type="dt" sz="half" idx="10"/>
          </p:nvPr>
        </p:nvSpPr>
        <p:spPr/>
        <p:txBody>
          <a:bodyPr/>
          <a:lstStyle/>
          <a:p>
            <a:fld id="{0749389B-7AE6-AF45-B571-72611F719476}" type="datetimeFigureOut">
              <a:rPr lang="fr-FR" smtClean="0"/>
              <a:t>11/08/2016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FF1EBF9-2066-2E4E-8D3F-E396D8C54FCE}" type="slidenum">
              <a:rPr lang="fr-FR" smtClean="0"/>
              <a:t>‹#›</a:t>
            </a:fld>
            <a:endParaRPr lang="fr-FR"/>
          </a:p>
        </p:txBody>
      </p:sp>
    </p:spTree>
    <p:extLst>
      <p:ext uri="{BB962C8B-B14F-4D97-AF65-F5344CB8AC3E}">
        <p14:creationId xmlns:p14="http://schemas.microsoft.com/office/powerpoint/2010/main" val="953652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0749389B-7AE6-AF45-B571-72611F719476}" type="datetimeFigureOut">
              <a:rPr lang="fr-FR" smtClean="0"/>
              <a:t>11/08/2016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FF1EBF9-2066-2E4E-8D3F-E396D8C54FCE}" type="slidenum">
              <a:rPr lang="fr-FR" smtClean="0"/>
              <a:t>‹#›</a:t>
            </a:fld>
            <a:endParaRPr lang="fr-FR"/>
          </a:p>
        </p:txBody>
      </p:sp>
    </p:spTree>
    <p:extLst>
      <p:ext uri="{BB962C8B-B14F-4D97-AF65-F5344CB8AC3E}">
        <p14:creationId xmlns:p14="http://schemas.microsoft.com/office/powerpoint/2010/main" val="13606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smtClean="0"/>
              <a:t>Cliquez et modifiez le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smtClean="0"/>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smtClean="0"/>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0749389B-7AE6-AF45-B571-72611F719476}" type="datetimeFigureOut">
              <a:rPr lang="fr-FR" smtClean="0"/>
              <a:t>11/08/2016</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CFF1EBF9-2066-2E4E-8D3F-E396D8C54FCE}" type="slidenum">
              <a:rPr lang="fr-FR" smtClean="0"/>
              <a:t>‹#›</a:t>
            </a:fld>
            <a:endParaRPr lang="fr-FR"/>
          </a:p>
        </p:txBody>
      </p:sp>
    </p:spTree>
    <p:extLst>
      <p:ext uri="{BB962C8B-B14F-4D97-AF65-F5344CB8AC3E}">
        <p14:creationId xmlns:p14="http://schemas.microsoft.com/office/powerpoint/2010/main" val="557842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Date Placeholder 2"/>
          <p:cNvSpPr>
            <a:spLocks noGrp="1"/>
          </p:cNvSpPr>
          <p:nvPr>
            <p:ph type="dt" sz="half" idx="10"/>
          </p:nvPr>
        </p:nvSpPr>
        <p:spPr/>
        <p:txBody>
          <a:bodyPr/>
          <a:lstStyle/>
          <a:p>
            <a:fld id="{0749389B-7AE6-AF45-B571-72611F719476}" type="datetimeFigureOut">
              <a:rPr lang="fr-FR" smtClean="0"/>
              <a:t>11/08/2016</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CFF1EBF9-2066-2E4E-8D3F-E396D8C54FCE}" type="slidenum">
              <a:rPr lang="fr-FR" smtClean="0"/>
              <a:t>‹#›</a:t>
            </a:fld>
            <a:endParaRPr lang="fr-FR"/>
          </a:p>
        </p:txBody>
      </p:sp>
    </p:spTree>
    <p:extLst>
      <p:ext uri="{BB962C8B-B14F-4D97-AF65-F5344CB8AC3E}">
        <p14:creationId xmlns:p14="http://schemas.microsoft.com/office/powerpoint/2010/main" val="1897013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49389B-7AE6-AF45-B571-72611F719476}" type="datetimeFigureOut">
              <a:rPr lang="fr-FR" smtClean="0"/>
              <a:t>11/08/2016</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CFF1EBF9-2066-2E4E-8D3F-E396D8C54FCE}" type="slidenum">
              <a:rPr lang="fr-FR" smtClean="0"/>
              <a:t>‹#›</a:t>
            </a:fld>
            <a:endParaRPr lang="fr-FR"/>
          </a:p>
        </p:txBody>
      </p:sp>
    </p:spTree>
    <p:extLst>
      <p:ext uri="{BB962C8B-B14F-4D97-AF65-F5344CB8AC3E}">
        <p14:creationId xmlns:p14="http://schemas.microsoft.com/office/powerpoint/2010/main" val="1567183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smtClean="0"/>
              <a:t>Cliquez et modifiez le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0749389B-7AE6-AF45-B571-72611F719476}" type="datetimeFigureOut">
              <a:rPr lang="fr-FR" smtClean="0"/>
              <a:t>11/08/2016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FF1EBF9-2066-2E4E-8D3F-E396D8C54FCE}" type="slidenum">
              <a:rPr lang="fr-FR" smtClean="0"/>
              <a:t>‹#›</a:t>
            </a:fld>
            <a:endParaRPr lang="fr-FR"/>
          </a:p>
        </p:txBody>
      </p:sp>
    </p:spTree>
    <p:extLst>
      <p:ext uri="{BB962C8B-B14F-4D97-AF65-F5344CB8AC3E}">
        <p14:creationId xmlns:p14="http://schemas.microsoft.com/office/powerpoint/2010/main" val="771212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smtClean="0"/>
              <a:t>Cliquez et modifiez le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smtClean="0"/>
              <a:t>Faire glisser l'image vers l'espace réservé ou cliquer sur l'icône pour l'ajouter</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0749389B-7AE6-AF45-B571-72611F719476}" type="datetimeFigureOut">
              <a:rPr lang="fr-FR" smtClean="0"/>
              <a:t>11/08/2016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FF1EBF9-2066-2E4E-8D3F-E396D8C54FCE}" type="slidenum">
              <a:rPr lang="fr-FR" smtClean="0"/>
              <a:t>‹#›</a:t>
            </a:fld>
            <a:endParaRPr lang="fr-FR"/>
          </a:p>
        </p:txBody>
      </p:sp>
    </p:spTree>
    <p:extLst>
      <p:ext uri="{BB962C8B-B14F-4D97-AF65-F5344CB8AC3E}">
        <p14:creationId xmlns:p14="http://schemas.microsoft.com/office/powerpoint/2010/main" val="171227461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smtClean="0"/>
              <a:t>Cliquez et modifiez le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0749389B-7AE6-AF45-B571-72611F719476}" type="datetimeFigureOut">
              <a:rPr lang="fr-FR" smtClean="0"/>
              <a:t>11/08/2016</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CFF1EBF9-2066-2E4E-8D3F-E396D8C54FCE}" type="slidenum">
              <a:rPr lang="fr-FR" smtClean="0"/>
              <a:t>‹#›</a:t>
            </a:fld>
            <a:endParaRPr lang="fr-FR"/>
          </a:p>
        </p:txBody>
      </p:sp>
    </p:spTree>
    <p:extLst>
      <p:ext uri="{BB962C8B-B14F-4D97-AF65-F5344CB8AC3E}">
        <p14:creationId xmlns:p14="http://schemas.microsoft.com/office/powerpoint/2010/main" val="11120841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jpg"/><Relationship Id="rId6" Type="http://schemas.openxmlformats.org/officeDocument/2006/relationships/image" Target="../media/image5.gif"/><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Rectangle 110"/>
          <p:cNvSpPr/>
          <p:nvPr/>
        </p:nvSpPr>
        <p:spPr>
          <a:xfrm>
            <a:off x="3848641" y="2083443"/>
            <a:ext cx="3009357" cy="174777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6" name="Image 3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275" y="479496"/>
            <a:ext cx="316333" cy="307295"/>
          </a:xfrm>
          <a:prstGeom prst="rect">
            <a:avLst/>
          </a:prstGeom>
        </p:spPr>
      </p:pic>
      <p:pic>
        <p:nvPicPr>
          <p:cNvPr id="37" name="Image 3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273" y="1144455"/>
            <a:ext cx="316493" cy="321147"/>
          </a:xfrm>
          <a:prstGeom prst="rect">
            <a:avLst/>
          </a:prstGeom>
        </p:spPr>
      </p:pic>
      <p:pic>
        <p:nvPicPr>
          <p:cNvPr id="38" name="Image 3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9274" y="809716"/>
            <a:ext cx="316333" cy="311814"/>
          </a:xfrm>
          <a:prstGeom prst="rect">
            <a:avLst/>
          </a:prstGeom>
        </p:spPr>
      </p:pic>
      <p:sp>
        <p:nvSpPr>
          <p:cNvPr id="39" name="ZoneTexte 38"/>
          <p:cNvSpPr txBox="1"/>
          <p:nvPr/>
        </p:nvSpPr>
        <p:spPr>
          <a:xfrm>
            <a:off x="705607" y="483792"/>
            <a:ext cx="1111202" cy="276999"/>
          </a:xfrm>
          <a:prstGeom prst="rect">
            <a:avLst/>
          </a:prstGeom>
          <a:noFill/>
        </p:spPr>
        <p:txBody>
          <a:bodyPr wrap="none" rtlCol="0">
            <a:spAutoFit/>
          </a:bodyPr>
          <a:lstStyle/>
          <a:p>
            <a:r>
              <a:rPr lang="fr-FR" sz="1200" dirty="0" smtClean="0"/>
              <a:t>06 01 02 03 04</a:t>
            </a:r>
            <a:endParaRPr lang="fr-FR" sz="1200" dirty="0"/>
          </a:p>
        </p:txBody>
      </p:sp>
      <p:sp>
        <p:nvSpPr>
          <p:cNvPr id="40" name="ZoneTexte 39"/>
          <p:cNvSpPr txBox="1"/>
          <p:nvPr/>
        </p:nvSpPr>
        <p:spPr>
          <a:xfrm>
            <a:off x="705607" y="813801"/>
            <a:ext cx="2243563" cy="276999"/>
          </a:xfrm>
          <a:prstGeom prst="rect">
            <a:avLst/>
          </a:prstGeom>
          <a:noFill/>
        </p:spPr>
        <p:txBody>
          <a:bodyPr wrap="none" rtlCol="0">
            <a:spAutoFit/>
          </a:bodyPr>
          <a:lstStyle/>
          <a:p>
            <a:r>
              <a:rPr lang="fr-FR" sz="1200" dirty="0" smtClean="0"/>
              <a:t>17 rue de la Réussite 75012 Paris</a:t>
            </a:r>
            <a:endParaRPr lang="fr-FR" sz="1200" dirty="0"/>
          </a:p>
        </p:txBody>
      </p:sp>
      <p:sp>
        <p:nvSpPr>
          <p:cNvPr id="41" name="ZoneTexte 40"/>
          <p:cNvSpPr txBox="1"/>
          <p:nvPr/>
        </p:nvSpPr>
        <p:spPr>
          <a:xfrm>
            <a:off x="705607" y="1175564"/>
            <a:ext cx="1528367" cy="276999"/>
          </a:xfrm>
          <a:prstGeom prst="rect">
            <a:avLst/>
          </a:prstGeom>
          <a:noFill/>
        </p:spPr>
        <p:txBody>
          <a:bodyPr wrap="none" rtlCol="0">
            <a:spAutoFit/>
          </a:bodyPr>
          <a:lstStyle/>
          <a:p>
            <a:r>
              <a:rPr lang="fr-FR" sz="1200" dirty="0" err="1" smtClean="0"/>
              <a:t>monemail@mail.com</a:t>
            </a:r>
            <a:endParaRPr lang="fr-FR" sz="1200" dirty="0"/>
          </a:p>
        </p:txBody>
      </p:sp>
      <p:sp>
        <p:nvSpPr>
          <p:cNvPr id="43" name="Rectangle 42"/>
          <p:cNvSpPr/>
          <p:nvPr/>
        </p:nvSpPr>
        <p:spPr>
          <a:xfrm>
            <a:off x="3854370" y="0"/>
            <a:ext cx="3003630" cy="208344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9" name="ZoneTexte 108"/>
          <p:cNvSpPr txBox="1"/>
          <p:nvPr/>
        </p:nvSpPr>
        <p:spPr>
          <a:xfrm>
            <a:off x="4115155" y="1577778"/>
            <a:ext cx="2415277" cy="523220"/>
          </a:xfrm>
          <a:prstGeom prst="rect">
            <a:avLst/>
          </a:prstGeom>
          <a:noFill/>
        </p:spPr>
        <p:txBody>
          <a:bodyPr wrap="none" rtlCol="0">
            <a:spAutoFit/>
          </a:bodyPr>
          <a:lstStyle/>
          <a:p>
            <a:r>
              <a:rPr lang="fr-FR" sz="2800" dirty="0" smtClean="0">
                <a:solidFill>
                  <a:schemeClr val="bg1"/>
                </a:solidFill>
              </a:rPr>
              <a:t>Adèle BLANSEC</a:t>
            </a:r>
            <a:endParaRPr lang="fr-FR" sz="2800" dirty="0">
              <a:solidFill>
                <a:schemeClr val="bg1"/>
              </a:solidFill>
            </a:endParaRPr>
          </a:p>
        </p:txBody>
      </p:sp>
      <p:pic>
        <p:nvPicPr>
          <p:cNvPr id="110" name="Image 109"/>
          <p:cNvPicPr>
            <a:picLocks noChangeAspect="1"/>
          </p:cNvPicPr>
          <p:nvPr/>
        </p:nvPicPr>
        <p:blipFill rotWithShape="1">
          <a:blip r:embed="rId5">
            <a:extLst>
              <a:ext uri="{28A0092B-C50C-407E-A947-70E740481C1C}">
                <a14:useLocalDpi xmlns:a14="http://schemas.microsoft.com/office/drawing/2010/main" val="0"/>
              </a:ext>
            </a:extLst>
          </a:blip>
          <a:srcRect l="33395"/>
          <a:stretch/>
        </p:blipFill>
        <p:spPr>
          <a:xfrm>
            <a:off x="4692786" y="202933"/>
            <a:ext cx="1260014" cy="1262669"/>
          </a:xfrm>
          <a:prstGeom prst="ellipse">
            <a:avLst/>
          </a:prstGeom>
          <a:solidFill>
            <a:schemeClr val="bg1"/>
          </a:solidFill>
          <a:ln w="28575">
            <a:solidFill>
              <a:schemeClr val="bg1"/>
            </a:solidFill>
          </a:ln>
        </p:spPr>
      </p:pic>
      <p:sp>
        <p:nvSpPr>
          <p:cNvPr id="112" name="ZoneTexte 111"/>
          <p:cNvSpPr txBox="1"/>
          <p:nvPr/>
        </p:nvSpPr>
        <p:spPr>
          <a:xfrm>
            <a:off x="4012472" y="2276226"/>
            <a:ext cx="2681694" cy="1384995"/>
          </a:xfrm>
          <a:prstGeom prst="rect">
            <a:avLst/>
          </a:prstGeom>
          <a:noFill/>
        </p:spPr>
        <p:txBody>
          <a:bodyPr wrap="square" rtlCol="0">
            <a:spAutoFit/>
          </a:bodyPr>
          <a:lstStyle/>
          <a:p>
            <a:pPr algn="just"/>
            <a:r>
              <a:rPr lang="fr-FR" sz="1400" dirty="0" smtClean="0">
                <a:solidFill>
                  <a:srgbClr val="000000"/>
                </a:solidFill>
              </a:rPr>
              <a:t>Nom de l’entreprise</a:t>
            </a:r>
          </a:p>
          <a:p>
            <a:pPr algn="just"/>
            <a:r>
              <a:rPr lang="fr-FR" sz="1400" dirty="0" smtClean="0">
                <a:solidFill>
                  <a:srgbClr val="000000"/>
                </a:solidFill>
              </a:rPr>
              <a:t>Nom du recruteur</a:t>
            </a:r>
          </a:p>
          <a:p>
            <a:pPr algn="just"/>
            <a:r>
              <a:rPr lang="fr-FR" sz="1400" dirty="0" smtClean="0">
                <a:solidFill>
                  <a:srgbClr val="000000"/>
                </a:solidFill>
              </a:rPr>
              <a:t>Poste du recruteur</a:t>
            </a:r>
          </a:p>
          <a:p>
            <a:r>
              <a:rPr lang="fr-FR" sz="1400" dirty="0" smtClean="0">
                <a:solidFill>
                  <a:srgbClr val="000000"/>
                </a:solidFill>
              </a:rPr>
              <a:t>Adresse postale de l’entreprise</a:t>
            </a:r>
          </a:p>
          <a:p>
            <a:pPr algn="just"/>
            <a:endParaRPr lang="fr-FR" sz="1400" dirty="0">
              <a:solidFill>
                <a:srgbClr val="000000"/>
              </a:solidFill>
            </a:endParaRPr>
          </a:p>
          <a:p>
            <a:pPr algn="just"/>
            <a:r>
              <a:rPr lang="fr-FR" sz="1400" dirty="0" smtClean="0">
                <a:solidFill>
                  <a:srgbClr val="000000"/>
                </a:solidFill>
              </a:rPr>
              <a:t>Paris, le 01/02/2015</a:t>
            </a:r>
            <a:endParaRPr lang="fr-FR" sz="1400" dirty="0">
              <a:solidFill>
                <a:srgbClr val="000000"/>
              </a:solidFill>
            </a:endParaRPr>
          </a:p>
        </p:txBody>
      </p:sp>
      <p:sp>
        <p:nvSpPr>
          <p:cNvPr id="114" name="ZoneTexte 113"/>
          <p:cNvSpPr txBox="1"/>
          <p:nvPr/>
        </p:nvSpPr>
        <p:spPr>
          <a:xfrm>
            <a:off x="363206" y="5138027"/>
            <a:ext cx="5812552" cy="3323987"/>
          </a:xfrm>
          <a:prstGeom prst="rect">
            <a:avLst/>
          </a:prstGeom>
          <a:noFill/>
        </p:spPr>
        <p:txBody>
          <a:bodyPr wrap="square" rtlCol="0">
            <a:spAutoFit/>
          </a:bodyPr>
          <a:lstStyle/>
          <a:p>
            <a:pPr algn="just"/>
            <a:r>
              <a:rPr lang="fr-FR" sz="1400" dirty="0">
                <a:solidFill>
                  <a:srgbClr val="7F7F7F"/>
                </a:solidFill>
              </a:rPr>
              <a:t>Je vous transmets ma candidature suite à l'annonce pour le poste de XXXX a retenu toute mon attention. L'entreprise XXX est sans aucun doute l'entreprise qui m'attire le plus dans le secteur. Je tiens à vous exprimer mon très vif intérêt pour le poste.</a:t>
            </a:r>
          </a:p>
          <a:p>
            <a:pPr algn="just"/>
            <a:endParaRPr lang="fr-FR" sz="1400" dirty="0">
              <a:solidFill>
                <a:srgbClr val="7F7F7F"/>
              </a:solidFill>
            </a:endParaRPr>
          </a:p>
          <a:p>
            <a:pPr algn="just"/>
            <a:r>
              <a:rPr lang="fr-FR" sz="1400" dirty="0">
                <a:solidFill>
                  <a:srgbClr val="7F7F7F"/>
                </a:solidFill>
              </a:rPr>
              <a:t>Bénéficiant d'une expérience de 10 ans au poste de XXXX, j'ai acquis une très bonne connaissance du secteur et du métier. Dynamique, j'ai par ailleurs une bonne capacité d'adaptation et d'écoute qui me permettent d'évoluer rapidement dans un environnement nouveau. Je suis persuadé que ces qualités me permettront de mener à bien les missions qui me seront confiées chez XXXX.</a:t>
            </a:r>
          </a:p>
          <a:p>
            <a:pPr algn="just"/>
            <a:endParaRPr lang="fr-FR" sz="1400" dirty="0">
              <a:solidFill>
                <a:srgbClr val="7F7F7F"/>
              </a:solidFill>
            </a:endParaRPr>
          </a:p>
          <a:p>
            <a:pPr algn="just"/>
            <a:r>
              <a:rPr lang="fr-FR" sz="1400" dirty="0">
                <a:solidFill>
                  <a:srgbClr val="7F7F7F"/>
                </a:solidFill>
              </a:rPr>
              <a:t>Je me tiens à votre disposition pour vous rencontrer et vous démontrer plus amplement ma motivation. Dans cette attente, veuillez agréer, Monsieur, l'expression de mes sentiments distingués.</a:t>
            </a:r>
          </a:p>
        </p:txBody>
      </p:sp>
      <p:sp>
        <p:nvSpPr>
          <p:cNvPr id="118" name="ZoneTexte 117"/>
          <p:cNvSpPr txBox="1"/>
          <p:nvPr/>
        </p:nvSpPr>
        <p:spPr>
          <a:xfrm>
            <a:off x="398851" y="4078402"/>
            <a:ext cx="2857073" cy="523220"/>
          </a:xfrm>
          <a:prstGeom prst="rect">
            <a:avLst/>
          </a:prstGeom>
          <a:noFill/>
        </p:spPr>
        <p:txBody>
          <a:bodyPr wrap="square" rtlCol="0">
            <a:spAutoFit/>
          </a:bodyPr>
          <a:lstStyle/>
          <a:p>
            <a:pPr algn="just"/>
            <a:r>
              <a:rPr lang="fr-FR" sz="1400" dirty="0" smtClean="0">
                <a:solidFill>
                  <a:srgbClr val="7F7F7F"/>
                </a:solidFill>
              </a:rPr>
              <a:t>Objet : candidature pour le poste de XXXX  </a:t>
            </a:r>
            <a:endParaRPr lang="fr-FR" sz="1400" dirty="0">
              <a:solidFill>
                <a:srgbClr val="7F7F7F"/>
              </a:solidFill>
            </a:endParaRPr>
          </a:p>
        </p:txBody>
      </p:sp>
      <p:pic>
        <p:nvPicPr>
          <p:cNvPr id="119" name="Image 118" descr="signature_scan.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77999" y="8493751"/>
            <a:ext cx="1574801" cy="1049867"/>
          </a:xfrm>
          <a:prstGeom prst="rect">
            <a:avLst/>
          </a:prstGeom>
        </p:spPr>
      </p:pic>
    </p:spTree>
    <p:extLst>
      <p:ext uri="{BB962C8B-B14F-4D97-AF65-F5344CB8AC3E}">
        <p14:creationId xmlns:p14="http://schemas.microsoft.com/office/powerpoint/2010/main" val="1673919613"/>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114</TotalTime>
  <Words>184</Words>
  <Application>Microsoft Macintosh PowerPoint</Application>
  <PresentationFormat>Format A4 (210 x 297 mm)</PresentationFormat>
  <Paragraphs>16</Paragraphs>
  <Slides>1</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Calibri</vt:lpstr>
      <vt:lpstr>Calibri Light</vt:lpstr>
      <vt:lpstr>Arial</vt:lpstr>
      <vt:lpstr>Thème Office</vt:lpstr>
      <vt:lpstr>Présentation PowerPoint</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Axel Maille</dc:creator>
  <cp:lastModifiedBy>Axel Maille</cp:lastModifiedBy>
  <cp:revision>14</cp:revision>
  <dcterms:created xsi:type="dcterms:W3CDTF">2016-07-15T07:54:08Z</dcterms:created>
  <dcterms:modified xsi:type="dcterms:W3CDTF">2016-08-10T20:02:15Z</dcterms:modified>
</cp:coreProperties>
</file>