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C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81"/>
    <p:restoredTop sz="94548"/>
  </p:normalViewPr>
  <p:slideViewPr>
    <p:cSldViewPr snapToGrid="0" snapToObjects="1">
      <p:cViewPr>
        <p:scale>
          <a:sx n="110" d="100"/>
          <a:sy n="110" d="100"/>
        </p:scale>
        <p:origin x="234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 smtClean="0"/>
              <a:t>Cliquez pour 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9389B-7AE6-AF45-B571-72611F719476}" type="datetimeFigureOut">
              <a:rPr lang="fr-FR" smtClean="0"/>
              <a:t>15/07/2016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1EBF9-2066-2E4E-8D3F-E396D8C54FC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73056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9389B-7AE6-AF45-B571-72611F719476}" type="datetimeFigureOut">
              <a:rPr lang="fr-FR" smtClean="0"/>
              <a:t>15/07/2016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1EBF9-2066-2E4E-8D3F-E396D8C54FC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8651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9389B-7AE6-AF45-B571-72611F719476}" type="datetimeFigureOut">
              <a:rPr lang="fr-FR" smtClean="0"/>
              <a:t>15/07/2016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1EBF9-2066-2E4E-8D3F-E396D8C54FC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233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9389B-7AE6-AF45-B571-72611F719476}" type="datetimeFigureOut">
              <a:rPr lang="fr-FR" smtClean="0"/>
              <a:t>15/07/2016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1EBF9-2066-2E4E-8D3F-E396D8C54FC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8450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9389B-7AE6-AF45-B571-72611F719476}" type="datetimeFigureOut">
              <a:rPr lang="fr-FR" smtClean="0"/>
              <a:t>15/07/2016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1EBF9-2066-2E4E-8D3F-E396D8C54FC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3652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9389B-7AE6-AF45-B571-72611F719476}" type="datetimeFigureOut">
              <a:rPr lang="fr-FR" smtClean="0"/>
              <a:t>15/07/2016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1EBF9-2066-2E4E-8D3F-E396D8C54FC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0689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9389B-7AE6-AF45-B571-72611F719476}" type="datetimeFigureOut">
              <a:rPr lang="fr-FR" smtClean="0"/>
              <a:t>15/07/2016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1EBF9-2066-2E4E-8D3F-E396D8C54FC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7842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9389B-7AE6-AF45-B571-72611F719476}" type="datetimeFigureOut">
              <a:rPr lang="fr-FR" smtClean="0"/>
              <a:t>15/07/2016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1EBF9-2066-2E4E-8D3F-E396D8C54FC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7013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9389B-7AE6-AF45-B571-72611F719476}" type="datetimeFigureOut">
              <a:rPr lang="fr-FR" smtClean="0"/>
              <a:t>15/07/2016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1EBF9-2066-2E4E-8D3F-E396D8C54FC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7183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9389B-7AE6-AF45-B571-72611F719476}" type="datetimeFigureOut">
              <a:rPr lang="fr-FR" smtClean="0"/>
              <a:t>15/07/2016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1EBF9-2066-2E4E-8D3F-E396D8C54FC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1212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 smtClean="0"/>
              <a:t>Faire glisser l'image vers l'espace réservé ou cliquer sur l'icône pour l'ajouter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9389B-7AE6-AF45-B571-72611F719476}" type="datetimeFigureOut">
              <a:rPr lang="fr-FR" smtClean="0"/>
              <a:t>15/07/2016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1EBF9-2066-2E4E-8D3F-E396D8C54FC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2274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49389B-7AE6-AF45-B571-72611F719476}" type="datetimeFigureOut">
              <a:rPr lang="fr-FR" smtClean="0"/>
              <a:t>15/07/2016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F1EBF9-2066-2E4E-8D3F-E396D8C54FC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2084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Rectangle 116"/>
          <p:cNvSpPr/>
          <p:nvPr/>
        </p:nvSpPr>
        <p:spPr>
          <a:xfrm>
            <a:off x="3848643" y="8614919"/>
            <a:ext cx="3009357" cy="129108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6" name="Rectangle 115"/>
          <p:cNvSpPr/>
          <p:nvPr/>
        </p:nvSpPr>
        <p:spPr>
          <a:xfrm>
            <a:off x="3848643" y="6960568"/>
            <a:ext cx="3009357" cy="165099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5" name="Rectangle 114"/>
          <p:cNvSpPr/>
          <p:nvPr/>
        </p:nvSpPr>
        <p:spPr>
          <a:xfrm>
            <a:off x="3848643" y="5582176"/>
            <a:ext cx="3009357" cy="137120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3" name="Rectangle 112"/>
          <p:cNvSpPr/>
          <p:nvPr/>
        </p:nvSpPr>
        <p:spPr>
          <a:xfrm>
            <a:off x="3848639" y="3831220"/>
            <a:ext cx="3009357" cy="1747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1" name="Rectangle 110"/>
          <p:cNvSpPr/>
          <p:nvPr/>
        </p:nvSpPr>
        <p:spPr>
          <a:xfrm>
            <a:off x="3848641" y="2083443"/>
            <a:ext cx="3009357" cy="17477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29" name="Tableau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7251667"/>
              </p:ext>
            </p:extLst>
          </p:nvPr>
        </p:nvGraphicFramePr>
        <p:xfrm>
          <a:off x="346263" y="1751895"/>
          <a:ext cx="3365500" cy="545916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59367"/>
                <a:gridCol w="2506133"/>
              </a:tblGrid>
              <a:tr h="236220">
                <a:tc gridSpan="2">
                  <a:txBody>
                    <a:bodyPr/>
                    <a:lstStyle/>
                    <a:p>
                      <a:r>
                        <a:rPr lang="fr-FR" sz="16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CARRIERE</a:t>
                      </a:r>
                      <a:r>
                        <a:rPr lang="fr-FR" sz="1600" b="1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PROFESIONNELLE</a:t>
                      </a:r>
                      <a:endParaRPr lang="fr-FR" sz="1600" b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 sz="1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123885">
                <a:tc>
                  <a:txBody>
                    <a:bodyPr/>
                    <a:lstStyle/>
                    <a:p>
                      <a:r>
                        <a:rPr lang="en-GB" sz="12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2010-2014</a:t>
                      </a:r>
                    </a:p>
                    <a:p>
                      <a:endParaRPr lang="en-GB" sz="1100" b="0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1100" b="0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1100" b="0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1100" b="0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1100" b="0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1100" b="0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1100" b="0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GB" sz="12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2010-2014</a:t>
                      </a:r>
                      <a:endParaRPr lang="fr-FR" sz="1200" b="0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  <a:p>
                      <a:endParaRPr lang="fr-FR" sz="1100" b="0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  <a:p>
                      <a:endParaRPr lang="fr-FR" sz="1100" b="0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  <a:p>
                      <a:endParaRPr lang="fr-FR" sz="1100" b="0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  <a:p>
                      <a:endParaRPr lang="fr-FR" sz="1100" b="0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  <a:p>
                      <a:endParaRPr lang="fr-FR" sz="1100" b="0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  <a:p>
                      <a:endParaRPr lang="fr-FR" sz="1100" b="0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  <a:p>
                      <a:r>
                        <a:rPr lang="en-GB" sz="12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2010-2014</a:t>
                      </a:r>
                    </a:p>
                    <a:p>
                      <a:endParaRPr lang="en-GB" sz="1100" b="0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1100" b="0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1100" b="0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1100" b="0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1100" b="0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1100" b="0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1100" b="0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GB" sz="12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2010-2014</a:t>
                      </a:r>
                      <a:endParaRPr lang="fr-FR" sz="1200" b="0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  <a:p>
                      <a:endParaRPr lang="fr-FR" sz="1100" b="0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  <a:p>
                      <a:endParaRPr lang="fr-FR" sz="1100" b="0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  <a:p>
                      <a:endParaRPr lang="fr-FR" sz="1100" b="0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  <a:p>
                      <a:endParaRPr lang="fr-FR" sz="1100" b="0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kern="1200" dirty="0" err="1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Société</a:t>
                      </a:r>
                      <a:r>
                        <a:rPr lang="en-GB" sz="1200" b="1" kern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1" kern="1200" dirty="0" smtClean="0">
                          <a:solidFill>
                            <a:srgbClr val="2E94B4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en-GB" sz="1200" b="1" i="0" kern="1200" dirty="0" smtClean="0">
                          <a:solidFill>
                            <a:srgbClr val="7F7F7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Titre du poste</a:t>
                      </a:r>
                      <a:r>
                        <a:rPr lang="en-GB" sz="1200" i="0" kern="1200" dirty="0" smtClean="0">
                          <a:solidFill>
                            <a:srgbClr val="7F7F7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en-GB" sz="1200" i="0" kern="1200" dirty="0" smtClean="0">
                          <a:solidFill>
                            <a:srgbClr val="7F7F7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fr-FR" sz="1100" kern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Décrivez ici les fonctions que vous avez occupé pour ce poste. Décrivez également vos missions</a:t>
                      </a:r>
                      <a:r>
                        <a:rPr lang="fr-FR" sz="1100" kern="1200" baseline="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et les résultats que vous avez obtenu. N’hésitez pas à les quantifier.</a:t>
                      </a:r>
                      <a:endParaRPr lang="fr-FR" sz="1100" dirty="0" smtClean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</a:endParaRPr>
                    </a:p>
                    <a:p>
                      <a:endParaRPr lang="fr-FR" sz="1100" dirty="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</a:endParaRPr>
                    </a:p>
                    <a:p>
                      <a:endParaRPr lang="fr-FR" sz="1100" dirty="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</a:endParaRPr>
                    </a:p>
                    <a:p>
                      <a:r>
                        <a:rPr lang="en-GB" sz="1200" b="1" kern="1200" dirty="0" err="1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Société</a:t>
                      </a:r>
                      <a:r>
                        <a:rPr lang="en-GB" sz="1200" b="1" kern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1" kern="1200" dirty="0" smtClean="0">
                          <a:solidFill>
                            <a:srgbClr val="2E94B4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en-GB" sz="1200" b="1" i="0" kern="1200" dirty="0" smtClean="0">
                          <a:solidFill>
                            <a:srgbClr val="7F7F7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Titre du poste</a:t>
                      </a:r>
                      <a:r>
                        <a:rPr lang="en-GB" sz="1400" i="0" kern="1200" dirty="0" smtClean="0">
                          <a:solidFill>
                            <a:srgbClr val="7F7F7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en-GB" sz="1400" i="0" kern="1200" dirty="0" smtClean="0">
                          <a:solidFill>
                            <a:srgbClr val="7F7F7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fr-FR" sz="1100" kern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Décrivez ici les fonctions que vous avez occupé pour ce poste. Décrivez également vos missions</a:t>
                      </a:r>
                      <a:r>
                        <a:rPr lang="fr-FR" sz="1100" kern="1200" baseline="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et les résultats que vous avez obtenu. N’hésitez pas à les quantifier.</a:t>
                      </a:r>
                      <a:endParaRPr lang="fr-FR" sz="1100" kern="1200" baseline="0" dirty="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fr-FR" sz="1100" kern="1200" baseline="0" dirty="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GB" sz="1200" b="1" kern="1200" dirty="0" err="1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Société</a:t>
                      </a:r>
                      <a:r>
                        <a:rPr lang="en-GB" sz="1200" b="1" kern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1" kern="1200" dirty="0" smtClean="0">
                          <a:solidFill>
                            <a:srgbClr val="2E94B4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en-GB" sz="1200" b="1" i="0" kern="1200" dirty="0" smtClean="0">
                          <a:solidFill>
                            <a:srgbClr val="7F7F7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Titre du poste</a:t>
                      </a:r>
                      <a:r>
                        <a:rPr lang="en-GB" sz="1200" i="0" kern="1200" dirty="0" smtClean="0">
                          <a:solidFill>
                            <a:srgbClr val="7F7F7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en-GB" sz="1200" i="0" kern="1200" dirty="0" smtClean="0">
                          <a:solidFill>
                            <a:srgbClr val="7F7F7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fr-FR" sz="1100" kern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Décrivez ici les fonctions que vous avez occupé pour ce poste. Décrivez également vos missions</a:t>
                      </a:r>
                      <a:r>
                        <a:rPr lang="fr-FR" sz="1100" kern="1200" baseline="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et les résultats que vous avez obtenu. N’hésitez pas à les quantifier.</a:t>
                      </a:r>
                      <a:endParaRPr lang="fr-FR" sz="1100" dirty="0" smtClean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</a:endParaRPr>
                    </a:p>
                    <a:p>
                      <a:endParaRPr lang="fr-FR" sz="1100" dirty="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</a:endParaRPr>
                    </a:p>
                    <a:p>
                      <a:endParaRPr lang="fr-FR" sz="1100" dirty="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</a:endParaRPr>
                    </a:p>
                    <a:p>
                      <a:r>
                        <a:rPr lang="en-GB" sz="1200" b="1" kern="1200" dirty="0" err="1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Société</a:t>
                      </a:r>
                      <a:r>
                        <a:rPr lang="en-GB" sz="1200" b="1" kern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1" kern="1200" dirty="0" smtClean="0">
                          <a:solidFill>
                            <a:srgbClr val="2E94B4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en-GB" sz="1200" b="1" i="0" kern="1200" dirty="0" smtClean="0">
                          <a:solidFill>
                            <a:srgbClr val="7F7F7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Titre du poste</a:t>
                      </a:r>
                      <a:r>
                        <a:rPr lang="en-GB" sz="1400" i="0" kern="1200" dirty="0" smtClean="0">
                          <a:solidFill>
                            <a:srgbClr val="7F7F7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en-GB" sz="1400" i="0" kern="1200" dirty="0" smtClean="0">
                          <a:solidFill>
                            <a:srgbClr val="7F7F7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fr-FR" sz="1100" kern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Décrivez ici les fonctions que vous avez occupé pour ce poste. Décrivez également vos missions</a:t>
                      </a:r>
                      <a:r>
                        <a:rPr lang="fr-FR" sz="1100" kern="1200" baseline="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et les résultats que vous avez obtenu. N’hésitez pas à les quantifier</a:t>
                      </a:r>
                      <a:r>
                        <a:rPr lang="fr-FR" sz="1100" kern="1200" baseline="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fr-FR" sz="1100" dirty="0" smtClean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</a:endParaRPr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pic>
        <p:nvPicPr>
          <p:cNvPr id="36" name="Image 3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265" y="315303"/>
            <a:ext cx="316333" cy="307295"/>
          </a:xfrm>
          <a:prstGeom prst="rect">
            <a:avLst/>
          </a:prstGeom>
        </p:spPr>
      </p:pic>
      <p:pic>
        <p:nvPicPr>
          <p:cNvPr id="37" name="Image 3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263" y="980262"/>
            <a:ext cx="316493" cy="321147"/>
          </a:xfrm>
          <a:prstGeom prst="rect">
            <a:avLst/>
          </a:prstGeom>
        </p:spPr>
      </p:pic>
      <p:pic>
        <p:nvPicPr>
          <p:cNvPr id="38" name="Image 3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264" y="645523"/>
            <a:ext cx="316333" cy="311814"/>
          </a:xfrm>
          <a:prstGeom prst="rect">
            <a:avLst/>
          </a:prstGeom>
        </p:spPr>
      </p:pic>
      <p:sp>
        <p:nvSpPr>
          <p:cNvPr id="39" name="ZoneTexte 38"/>
          <p:cNvSpPr txBox="1"/>
          <p:nvPr/>
        </p:nvSpPr>
        <p:spPr>
          <a:xfrm>
            <a:off x="662597" y="319599"/>
            <a:ext cx="1111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06 01 02 03 04</a:t>
            </a:r>
            <a:endParaRPr lang="fr-FR" sz="1200" dirty="0"/>
          </a:p>
        </p:txBody>
      </p:sp>
      <p:sp>
        <p:nvSpPr>
          <p:cNvPr id="40" name="ZoneTexte 39"/>
          <p:cNvSpPr txBox="1"/>
          <p:nvPr/>
        </p:nvSpPr>
        <p:spPr>
          <a:xfrm>
            <a:off x="662597" y="649608"/>
            <a:ext cx="22435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17 rue de la Réussite 75012 Paris</a:t>
            </a:r>
            <a:endParaRPr lang="fr-FR" sz="1200" dirty="0"/>
          </a:p>
        </p:txBody>
      </p:sp>
      <p:sp>
        <p:nvSpPr>
          <p:cNvPr id="41" name="ZoneTexte 40"/>
          <p:cNvSpPr txBox="1"/>
          <p:nvPr/>
        </p:nvSpPr>
        <p:spPr>
          <a:xfrm>
            <a:off x="662597" y="1011371"/>
            <a:ext cx="15283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err="1" smtClean="0"/>
              <a:t>monemail@mail.com</a:t>
            </a:r>
            <a:endParaRPr lang="fr-FR" sz="1200" dirty="0"/>
          </a:p>
        </p:txBody>
      </p:sp>
      <p:graphicFrame>
        <p:nvGraphicFramePr>
          <p:cNvPr id="42" name="Tableau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476187"/>
              </p:ext>
            </p:extLst>
          </p:nvPr>
        </p:nvGraphicFramePr>
        <p:xfrm>
          <a:off x="346263" y="7286494"/>
          <a:ext cx="3365500" cy="261950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59367"/>
                <a:gridCol w="2506133"/>
              </a:tblGrid>
              <a:tr h="271719">
                <a:tc gridSpan="2">
                  <a:txBody>
                    <a:bodyPr/>
                    <a:lstStyle/>
                    <a:p>
                      <a:r>
                        <a:rPr lang="fr-FR" sz="16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FORMATION</a:t>
                      </a:r>
                      <a:endParaRPr lang="fr-FR" sz="1600" b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 sz="1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284226">
                <a:tc>
                  <a:txBody>
                    <a:bodyPr/>
                    <a:lstStyle/>
                    <a:p>
                      <a:r>
                        <a:rPr lang="en-GB" sz="12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2010</a:t>
                      </a:r>
                    </a:p>
                    <a:p>
                      <a:endParaRPr lang="en-GB" sz="1100" b="0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1100" b="0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1100" b="0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2010</a:t>
                      </a:r>
                    </a:p>
                    <a:p>
                      <a:endParaRPr lang="en-GB" sz="1100" b="0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1100" b="0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1100" b="0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2010</a:t>
                      </a:r>
                    </a:p>
                    <a:p>
                      <a:endParaRPr lang="en-GB" sz="1100" b="0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kern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Nom du </a:t>
                      </a:r>
                      <a:r>
                        <a:rPr lang="en-GB" sz="1200" b="1" kern="1200" dirty="0" err="1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dipl</a:t>
                      </a:r>
                      <a:r>
                        <a:rPr lang="fr-FR" sz="1200" b="1" kern="1200" dirty="0" err="1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ôme</a:t>
                      </a:r>
                      <a:r>
                        <a:rPr lang="en-GB" sz="1200" i="0" kern="1200" dirty="0" smtClean="0">
                          <a:solidFill>
                            <a:srgbClr val="7F7F7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en-GB" sz="1200" i="0" kern="1200" dirty="0" smtClean="0">
                          <a:solidFill>
                            <a:srgbClr val="7F7F7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GB" sz="1100" kern="1200" dirty="0" err="1" smtClean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Décrivez</a:t>
                      </a:r>
                      <a:r>
                        <a:rPr lang="en-GB" sz="1100" kern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les </a:t>
                      </a:r>
                      <a:r>
                        <a:rPr lang="en-GB" sz="1100" kern="1200" dirty="0" err="1" smtClean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spécialités</a:t>
                      </a:r>
                      <a:r>
                        <a:rPr lang="en-GB" sz="1100" kern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de </a:t>
                      </a:r>
                      <a:r>
                        <a:rPr lang="en-GB" sz="1100" kern="1200" dirty="0" err="1" smtClean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cette</a:t>
                      </a:r>
                      <a:r>
                        <a:rPr lang="en-GB" sz="1100" kern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formation.</a:t>
                      </a:r>
                    </a:p>
                    <a:p>
                      <a:endParaRPr lang="en-GB" sz="1100" kern="1200" dirty="0" smtClean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kern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Nom du </a:t>
                      </a:r>
                      <a:r>
                        <a:rPr lang="en-GB" sz="1200" b="1" kern="1200" dirty="0" err="1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dipl</a:t>
                      </a:r>
                      <a:r>
                        <a:rPr lang="fr-FR" sz="1200" b="1" kern="1200" dirty="0" err="1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ôme</a:t>
                      </a:r>
                      <a:r>
                        <a:rPr lang="en-GB" sz="1200" i="0" kern="1200" dirty="0" smtClean="0">
                          <a:solidFill>
                            <a:srgbClr val="7F7F7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en-GB" sz="1200" i="0" kern="1200" dirty="0" smtClean="0">
                          <a:solidFill>
                            <a:srgbClr val="7F7F7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GB" sz="1100" kern="1200" dirty="0" err="1" smtClean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Décrivez</a:t>
                      </a:r>
                      <a:r>
                        <a:rPr lang="en-GB" sz="1100" kern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les </a:t>
                      </a:r>
                      <a:r>
                        <a:rPr lang="en-GB" sz="1100" kern="1200" dirty="0" err="1" smtClean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spécialités</a:t>
                      </a:r>
                      <a:r>
                        <a:rPr lang="en-GB" sz="1100" kern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de </a:t>
                      </a:r>
                      <a:r>
                        <a:rPr lang="en-GB" sz="1100" kern="1200" dirty="0" err="1" smtClean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cette</a:t>
                      </a:r>
                      <a:r>
                        <a:rPr lang="en-GB" sz="1100" kern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formation.</a:t>
                      </a:r>
                      <a:endParaRPr lang="fr-FR" sz="1100" dirty="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</a:endParaRPr>
                    </a:p>
                    <a:p>
                      <a:endParaRPr lang="fr-FR" sz="1100" dirty="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</a:endParaRPr>
                    </a:p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kern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Nom du </a:t>
                      </a:r>
                      <a:r>
                        <a:rPr lang="en-GB" sz="1200" b="1" kern="1200" dirty="0" err="1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dipl</a:t>
                      </a:r>
                      <a:r>
                        <a:rPr lang="fr-FR" sz="1200" b="1" kern="1200" dirty="0" err="1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ôme</a:t>
                      </a:r>
                      <a:r>
                        <a:rPr lang="en-GB" sz="1200" i="0" kern="1200" dirty="0" smtClean="0">
                          <a:solidFill>
                            <a:srgbClr val="7F7F7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en-GB" sz="1200" i="0" kern="1200" dirty="0" smtClean="0">
                          <a:solidFill>
                            <a:srgbClr val="7F7F7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GB" sz="1100" kern="1200" dirty="0" err="1" smtClean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Décrivez</a:t>
                      </a:r>
                      <a:r>
                        <a:rPr lang="en-GB" sz="1100" kern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les </a:t>
                      </a:r>
                      <a:r>
                        <a:rPr lang="en-GB" sz="1100" kern="1200" dirty="0" err="1" smtClean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spécialités</a:t>
                      </a:r>
                      <a:r>
                        <a:rPr lang="en-GB" sz="1100" kern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de </a:t>
                      </a:r>
                      <a:r>
                        <a:rPr lang="en-GB" sz="1100" kern="1200" dirty="0" err="1" smtClean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cette</a:t>
                      </a:r>
                      <a:r>
                        <a:rPr lang="en-GB" sz="1100" kern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formation.</a:t>
                      </a:r>
                      <a:endParaRPr lang="fr-FR" sz="1100" dirty="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</a:endParaRPr>
                    </a:p>
                    <a:p>
                      <a:endParaRPr lang="fr-FR" sz="1100" dirty="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</a:endParaRPr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43" name="Rectangle 42"/>
          <p:cNvSpPr/>
          <p:nvPr/>
        </p:nvSpPr>
        <p:spPr>
          <a:xfrm>
            <a:off x="3854370" y="0"/>
            <a:ext cx="3003630" cy="208344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44" name="Tableau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087728"/>
              </p:ext>
            </p:extLst>
          </p:nvPr>
        </p:nvGraphicFramePr>
        <p:xfrm>
          <a:off x="3854370" y="2318863"/>
          <a:ext cx="3003629" cy="13106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03629"/>
              </a:tblGrid>
              <a:tr h="130305">
                <a:tc>
                  <a:txBody>
                    <a:bodyPr/>
                    <a:lstStyle/>
                    <a:p>
                      <a:pPr algn="l"/>
                      <a:r>
                        <a:rPr lang="fr-FR" sz="1600" b="1" kern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COMPETENCES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30305">
                <a:tc>
                  <a:txBody>
                    <a:bodyPr/>
                    <a:lstStyle/>
                    <a:p>
                      <a:pPr algn="l"/>
                      <a:r>
                        <a:rPr lang="fr-FR" sz="100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Management</a:t>
                      </a:r>
                    </a:p>
                  </a:txBody>
                  <a:tcPr anchor="ctr"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130305">
                <a:tc>
                  <a:txBody>
                    <a:bodyPr/>
                    <a:lstStyle/>
                    <a:p>
                      <a:pPr algn="l"/>
                      <a:r>
                        <a:rPr lang="fr-FR" sz="100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Gestion</a:t>
                      </a:r>
                      <a:r>
                        <a:rPr lang="fr-FR" sz="100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 de projet</a:t>
                      </a:r>
                      <a:endParaRPr lang="fr-FR" sz="1000" kern="12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anchor="ctr">
                    <a:noFill/>
                  </a:tcPr>
                </a:tc>
              </a:tr>
              <a:tr h="130305">
                <a:tc>
                  <a:txBody>
                    <a:bodyPr/>
                    <a:lstStyle/>
                    <a:p>
                      <a:pPr algn="l"/>
                      <a:r>
                        <a:rPr lang="fr-FR" sz="100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Compatibilité</a:t>
                      </a:r>
                    </a:p>
                  </a:txBody>
                  <a:tcPr anchor="ctr">
                    <a:noFill/>
                  </a:tcPr>
                </a:tc>
              </a:tr>
              <a:tr h="127409">
                <a:tc>
                  <a:txBody>
                    <a:bodyPr/>
                    <a:lstStyle/>
                    <a:p>
                      <a:pPr algn="l"/>
                      <a:r>
                        <a:rPr lang="fr-FR" sz="100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Conduire du changement</a:t>
                      </a:r>
                    </a:p>
                  </a:txBody>
                  <a:tcPr anchor="ctr">
                    <a:noFill/>
                  </a:tcPr>
                </a:tc>
              </a:tr>
            </a:tbl>
          </a:graphicData>
        </a:graphic>
      </p:graphicFrame>
      <p:graphicFrame>
        <p:nvGraphicFramePr>
          <p:cNvPr id="45" name="Tableau 4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3883479"/>
              </p:ext>
            </p:extLst>
          </p:nvPr>
        </p:nvGraphicFramePr>
        <p:xfrm>
          <a:off x="3854370" y="3978780"/>
          <a:ext cx="3003630" cy="13106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03630"/>
              </a:tblGrid>
              <a:tr h="130305">
                <a:tc>
                  <a:txBody>
                    <a:bodyPr/>
                    <a:lstStyle/>
                    <a:p>
                      <a:pPr algn="l"/>
                      <a:r>
                        <a:rPr lang="fr-FR" sz="1600" b="1" kern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Calibri" charset="0"/>
                          <a:cs typeface="Calibri" charset="0"/>
                        </a:rPr>
                        <a:t>PERSONNALITE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30305">
                <a:tc>
                  <a:txBody>
                    <a:bodyPr/>
                    <a:lstStyle/>
                    <a:p>
                      <a:pPr algn="l"/>
                      <a:r>
                        <a:rPr lang="fr-FR" sz="100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Leader </a:t>
                      </a:r>
                      <a:r>
                        <a:rPr lang="fr-FR" sz="1000" kern="120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Ship</a:t>
                      </a:r>
                      <a:endParaRPr lang="fr-FR" sz="1000" kern="12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anchor="ctr"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130305">
                <a:tc>
                  <a:txBody>
                    <a:bodyPr/>
                    <a:lstStyle/>
                    <a:p>
                      <a:pPr algn="l"/>
                      <a:r>
                        <a:rPr lang="fr-FR" sz="100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Créativité</a:t>
                      </a:r>
                    </a:p>
                  </a:txBody>
                  <a:tcPr anchor="ctr">
                    <a:noFill/>
                  </a:tcPr>
                </a:tc>
              </a:tr>
              <a:tr h="130305">
                <a:tc>
                  <a:txBody>
                    <a:bodyPr/>
                    <a:lstStyle/>
                    <a:p>
                      <a:pPr algn="l"/>
                      <a:r>
                        <a:rPr lang="fr-FR" sz="100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Sens de l’écoute</a:t>
                      </a:r>
                    </a:p>
                  </a:txBody>
                  <a:tcPr anchor="ctr">
                    <a:noFill/>
                  </a:tcPr>
                </a:tc>
              </a:tr>
              <a:tr h="127409">
                <a:tc>
                  <a:txBody>
                    <a:bodyPr/>
                    <a:lstStyle/>
                    <a:p>
                      <a:pPr algn="l"/>
                      <a:r>
                        <a:rPr lang="fr-FR" sz="100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Sérieux</a:t>
                      </a:r>
                    </a:p>
                  </a:txBody>
                  <a:tcPr anchor="ctr">
                    <a:noFill/>
                  </a:tcPr>
                </a:tc>
              </a:tr>
            </a:tbl>
          </a:graphicData>
        </a:graphic>
      </p:graphicFrame>
      <p:sp>
        <p:nvSpPr>
          <p:cNvPr id="46" name="Ellipse 45"/>
          <p:cNvSpPr/>
          <p:nvPr/>
        </p:nvSpPr>
        <p:spPr>
          <a:xfrm>
            <a:off x="5725033" y="2717180"/>
            <a:ext cx="151255" cy="15812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7" name="Ellipse 46"/>
          <p:cNvSpPr/>
          <p:nvPr/>
        </p:nvSpPr>
        <p:spPr>
          <a:xfrm>
            <a:off x="5928154" y="2717180"/>
            <a:ext cx="151255" cy="15812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8" name="Ellipse 47"/>
          <p:cNvSpPr/>
          <p:nvPr/>
        </p:nvSpPr>
        <p:spPr>
          <a:xfrm>
            <a:off x="6131275" y="2717180"/>
            <a:ext cx="151255" cy="15812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9" name="Ellipse 48"/>
          <p:cNvSpPr/>
          <p:nvPr/>
        </p:nvSpPr>
        <p:spPr>
          <a:xfrm>
            <a:off x="6334396" y="2717180"/>
            <a:ext cx="151255" cy="15812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0" name="Ellipse 49"/>
          <p:cNvSpPr/>
          <p:nvPr/>
        </p:nvSpPr>
        <p:spPr>
          <a:xfrm>
            <a:off x="6533567" y="2717180"/>
            <a:ext cx="151255" cy="158129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1" name="Ellipse 50"/>
          <p:cNvSpPr/>
          <p:nvPr/>
        </p:nvSpPr>
        <p:spPr>
          <a:xfrm>
            <a:off x="5725033" y="2973547"/>
            <a:ext cx="151255" cy="15812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2" name="Ellipse 51"/>
          <p:cNvSpPr/>
          <p:nvPr/>
        </p:nvSpPr>
        <p:spPr>
          <a:xfrm>
            <a:off x="5928154" y="2973547"/>
            <a:ext cx="151255" cy="15812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" name="Ellipse 52"/>
          <p:cNvSpPr/>
          <p:nvPr/>
        </p:nvSpPr>
        <p:spPr>
          <a:xfrm>
            <a:off x="6131275" y="2973547"/>
            <a:ext cx="151255" cy="15812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4" name="Ellipse 53"/>
          <p:cNvSpPr/>
          <p:nvPr/>
        </p:nvSpPr>
        <p:spPr>
          <a:xfrm>
            <a:off x="6334396" y="2973547"/>
            <a:ext cx="151255" cy="15812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5" name="Ellipse 54"/>
          <p:cNvSpPr/>
          <p:nvPr/>
        </p:nvSpPr>
        <p:spPr>
          <a:xfrm>
            <a:off x="6533567" y="2973547"/>
            <a:ext cx="151255" cy="158129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6" name="Ellipse 55"/>
          <p:cNvSpPr/>
          <p:nvPr/>
        </p:nvSpPr>
        <p:spPr>
          <a:xfrm>
            <a:off x="5721898" y="3204906"/>
            <a:ext cx="151255" cy="15812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7" name="Ellipse 56"/>
          <p:cNvSpPr/>
          <p:nvPr/>
        </p:nvSpPr>
        <p:spPr>
          <a:xfrm>
            <a:off x="5925019" y="3204906"/>
            <a:ext cx="151255" cy="15812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8" name="Ellipse 57"/>
          <p:cNvSpPr/>
          <p:nvPr/>
        </p:nvSpPr>
        <p:spPr>
          <a:xfrm>
            <a:off x="6128140" y="3204906"/>
            <a:ext cx="151255" cy="15812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9" name="Ellipse 58"/>
          <p:cNvSpPr/>
          <p:nvPr/>
        </p:nvSpPr>
        <p:spPr>
          <a:xfrm>
            <a:off x="6331261" y="3204906"/>
            <a:ext cx="151255" cy="158129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0" name="Ellipse 59"/>
          <p:cNvSpPr/>
          <p:nvPr/>
        </p:nvSpPr>
        <p:spPr>
          <a:xfrm>
            <a:off x="6530432" y="3204906"/>
            <a:ext cx="151255" cy="158129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1" name="Ellipse 60"/>
          <p:cNvSpPr/>
          <p:nvPr/>
        </p:nvSpPr>
        <p:spPr>
          <a:xfrm>
            <a:off x="5721898" y="3436265"/>
            <a:ext cx="151255" cy="15812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2" name="Ellipse 61"/>
          <p:cNvSpPr/>
          <p:nvPr/>
        </p:nvSpPr>
        <p:spPr>
          <a:xfrm>
            <a:off x="5925019" y="3436265"/>
            <a:ext cx="151255" cy="15812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3" name="Ellipse 62"/>
          <p:cNvSpPr/>
          <p:nvPr/>
        </p:nvSpPr>
        <p:spPr>
          <a:xfrm>
            <a:off x="6128140" y="3436265"/>
            <a:ext cx="151255" cy="15812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4" name="Ellipse 63"/>
          <p:cNvSpPr/>
          <p:nvPr/>
        </p:nvSpPr>
        <p:spPr>
          <a:xfrm>
            <a:off x="6331261" y="3436265"/>
            <a:ext cx="151255" cy="15812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5" name="Ellipse 64"/>
          <p:cNvSpPr/>
          <p:nvPr/>
        </p:nvSpPr>
        <p:spPr>
          <a:xfrm>
            <a:off x="6530432" y="3436265"/>
            <a:ext cx="151255" cy="15812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6" name="Ellipse 65"/>
          <p:cNvSpPr/>
          <p:nvPr/>
        </p:nvSpPr>
        <p:spPr>
          <a:xfrm>
            <a:off x="5708902" y="4357417"/>
            <a:ext cx="151255" cy="158129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7" name="Ellipse 66"/>
          <p:cNvSpPr/>
          <p:nvPr/>
        </p:nvSpPr>
        <p:spPr>
          <a:xfrm>
            <a:off x="5912023" y="4357417"/>
            <a:ext cx="151255" cy="158129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8" name="Ellipse 67"/>
          <p:cNvSpPr/>
          <p:nvPr/>
        </p:nvSpPr>
        <p:spPr>
          <a:xfrm>
            <a:off x="6115144" y="4357417"/>
            <a:ext cx="151255" cy="158129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9" name="Ellipse 68"/>
          <p:cNvSpPr/>
          <p:nvPr/>
        </p:nvSpPr>
        <p:spPr>
          <a:xfrm>
            <a:off x="6318265" y="4357417"/>
            <a:ext cx="151255" cy="158129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0" name="Ellipse 69"/>
          <p:cNvSpPr/>
          <p:nvPr/>
        </p:nvSpPr>
        <p:spPr>
          <a:xfrm>
            <a:off x="6517436" y="4357417"/>
            <a:ext cx="151255" cy="15812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1" name="Ellipse 70"/>
          <p:cNvSpPr/>
          <p:nvPr/>
        </p:nvSpPr>
        <p:spPr>
          <a:xfrm>
            <a:off x="5708902" y="4613784"/>
            <a:ext cx="151255" cy="158129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2" name="Ellipse 71"/>
          <p:cNvSpPr/>
          <p:nvPr/>
        </p:nvSpPr>
        <p:spPr>
          <a:xfrm>
            <a:off x="5912023" y="4613784"/>
            <a:ext cx="151255" cy="158129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3" name="Ellipse 72"/>
          <p:cNvSpPr/>
          <p:nvPr/>
        </p:nvSpPr>
        <p:spPr>
          <a:xfrm>
            <a:off x="6115144" y="4613784"/>
            <a:ext cx="151255" cy="158129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4" name="Ellipse 73"/>
          <p:cNvSpPr/>
          <p:nvPr/>
        </p:nvSpPr>
        <p:spPr>
          <a:xfrm>
            <a:off x="6318265" y="4613784"/>
            <a:ext cx="151255" cy="15812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5" name="Ellipse 74"/>
          <p:cNvSpPr/>
          <p:nvPr/>
        </p:nvSpPr>
        <p:spPr>
          <a:xfrm>
            <a:off x="6517436" y="4613784"/>
            <a:ext cx="151255" cy="15812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6" name="Ellipse 75"/>
          <p:cNvSpPr/>
          <p:nvPr/>
        </p:nvSpPr>
        <p:spPr>
          <a:xfrm>
            <a:off x="5705767" y="4845143"/>
            <a:ext cx="151255" cy="158129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7" name="Ellipse 76"/>
          <p:cNvSpPr/>
          <p:nvPr/>
        </p:nvSpPr>
        <p:spPr>
          <a:xfrm>
            <a:off x="5908888" y="4845143"/>
            <a:ext cx="151255" cy="158129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8" name="Ellipse 77"/>
          <p:cNvSpPr/>
          <p:nvPr/>
        </p:nvSpPr>
        <p:spPr>
          <a:xfrm>
            <a:off x="6112009" y="4845143"/>
            <a:ext cx="151255" cy="158129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9" name="Ellipse 78"/>
          <p:cNvSpPr/>
          <p:nvPr/>
        </p:nvSpPr>
        <p:spPr>
          <a:xfrm>
            <a:off x="6315130" y="4845143"/>
            <a:ext cx="151255" cy="158129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0" name="Ellipse 79"/>
          <p:cNvSpPr/>
          <p:nvPr/>
        </p:nvSpPr>
        <p:spPr>
          <a:xfrm>
            <a:off x="6514301" y="4845143"/>
            <a:ext cx="151255" cy="15812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1" name="Ellipse 80"/>
          <p:cNvSpPr/>
          <p:nvPr/>
        </p:nvSpPr>
        <p:spPr>
          <a:xfrm>
            <a:off x="5705767" y="5076502"/>
            <a:ext cx="151255" cy="158129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2" name="Ellipse 81"/>
          <p:cNvSpPr/>
          <p:nvPr/>
        </p:nvSpPr>
        <p:spPr>
          <a:xfrm>
            <a:off x="5908888" y="5076502"/>
            <a:ext cx="151255" cy="158129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3" name="Ellipse 82"/>
          <p:cNvSpPr/>
          <p:nvPr/>
        </p:nvSpPr>
        <p:spPr>
          <a:xfrm>
            <a:off x="6112009" y="5076502"/>
            <a:ext cx="151255" cy="158129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4" name="Ellipse 83"/>
          <p:cNvSpPr/>
          <p:nvPr/>
        </p:nvSpPr>
        <p:spPr>
          <a:xfrm>
            <a:off x="6315130" y="5076502"/>
            <a:ext cx="151255" cy="158129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5" name="Ellipse 84"/>
          <p:cNvSpPr/>
          <p:nvPr/>
        </p:nvSpPr>
        <p:spPr>
          <a:xfrm>
            <a:off x="6514301" y="5076502"/>
            <a:ext cx="151255" cy="158129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86" name="Tableau 8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7272640"/>
              </p:ext>
            </p:extLst>
          </p:nvPr>
        </p:nvGraphicFramePr>
        <p:xfrm>
          <a:off x="3848642" y="5638276"/>
          <a:ext cx="3009357" cy="10363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09357"/>
              </a:tblGrid>
              <a:tr h="130305">
                <a:tc>
                  <a:txBody>
                    <a:bodyPr/>
                    <a:lstStyle/>
                    <a:p>
                      <a:pPr algn="l"/>
                      <a:r>
                        <a:rPr lang="fr-FR" sz="1600" b="1" kern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Calibri" charset="0"/>
                          <a:cs typeface="Calibri" charset="0"/>
                        </a:rPr>
                        <a:t>A PROPOS DE MOIS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30305">
                <a:tc>
                  <a:txBody>
                    <a:bodyPr/>
                    <a:lstStyle/>
                    <a:p>
                      <a:pPr algn="l"/>
                      <a:r>
                        <a:rPr lang="fr-FR" sz="100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Décrivez ici les fonctions que vous avez occupé pour ce poste. Décrivez également vos missions et les résultats que vous avez obtenu. N’hésitez pas à les quantifier.</a:t>
                      </a:r>
                    </a:p>
                  </a:txBody>
                  <a:tcPr anchor="ctr"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</a:tbl>
          </a:graphicData>
        </a:graphic>
      </p:graphicFrame>
      <p:graphicFrame>
        <p:nvGraphicFramePr>
          <p:cNvPr id="87" name="Tableau 8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274982"/>
              </p:ext>
            </p:extLst>
          </p:nvPr>
        </p:nvGraphicFramePr>
        <p:xfrm>
          <a:off x="3854370" y="7023452"/>
          <a:ext cx="3003630" cy="13106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03630"/>
              </a:tblGrid>
              <a:tr h="130305">
                <a:tc>
                  <a:txBody>
                    <a:bodyPr/>
                    <a:lstStyle/>
                    <a:p>
                      <a:pPr algn="l"/>
                      <a:r>
                        <a:rPr lang="fr-FR" sz="1600" b="1" kern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Calibri" charset="0"/>
                          <a:cs typeface="Calibri" charset="0"/>
                        </a:rPr>
                        <a:t>LANGUE</a:t>
                      </a:r>
                      <a:endParaRPr lang="fr-FR" sz="1600" b="1" kern="1200" dirty="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+mn-lt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30305">
                <a:tc>
                  <a:txBody>
                    <a:bodyPr/>
                    <a:lstStyle/>
                    <a:p>
                      <a:pPr algn="l"/>
                      <a:r>
                        <a:rPr lang="fr-FR" sz="100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Anglais</a:t>
                      </a:r>
                      <a:endParaRPr lang="fr-FR" sz="1000" kern="12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anchor="ctr"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130305">
                <a:tc>
                  <a:txBody>
                    <a:bodyPr/>
                    <a:lstStyle/>
                    <a:p>
                      <a:pPr algn="l"/>
                      <a:r>
                        <a:rPr lang="fr-FR" sz="100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Allemand</a:t>
                      </a:r>
                      <a:endParaRPr lang="fr-FR" sz="1000" kern="12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anchor="ctr">
                    <a:noFill/>
                  </a:tcPr>
                </a:tc>
              </a:tr>
              <a:tr h="130305">
                <a:tc>
                  <a:txBody>
                    <a:bodyPr/>
                    <a:lstStyle/>
                    <a:p>
                      <a:pPr algn="l"/>
                      <a:r>
                        <a:rPr lang="fr-FR" sz="100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Italien</a:t>
                      </a:r>
                      <a:endParaRPr lang="fr-FR" sz="1000" kern="12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anchor="ctr">
                    <a:noFill/>
                  </a:tcPr>
                </a:tc>
              </a:tr>
              <a:tr h="127409">
                <a:tc>
                  <a:txBody>
                    <a:bodyPr/>
                    <a:lstStyle/>
                    <a:p>
                      <a:pPr algn="l"/>
                      <a:r>
                        <a:rPr lang="fr-FR" sz="100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Espagnol</a:t>
                      </a:r>
                      <a:endParaRPr lang="fr-FR" sz="1000" kern="12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anchor="ctr">
                    <a:noFill/>
                  </a:tcPr>
                </a:tc>
              </a:tr>
            </a:tbl>
          </a:graphicData>
        </a:graphic>
      </p:graphicFrame>
      <p:sp>
        <p:nvSpPr>
          <p:cNvPr id="88" name="Ellipse 87"/>
          <p:cNvSpPr/>
          <p:nvPr/>
        </p:nvSpPr>
        <p:spPr>
          <a:xfrm>
            <a:off x="5708902" y="7402089"/>
            <a:ext cx="151255" cy="158129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9" name="Ellipse 88"/>
          <p:cNvSpPr/>
          <p:nvPr/>
        </p:nvSpPr>
        <p:spPr>
          <a:xfrm>
            <a:off x="5912023" y="7402089"/>
            <a:ext cx="151255" cy="158129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0" name="Ellipse 89"/>
          <p:cNvSpPr/>
          <p:nvPr/>
        </p:nvSpPr>
        <p:spPr>
          <a:xfrm>
            <a:off x="6115144" y="7402089"/>
            <a:ext cx="151255" cy="158129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1" name="Ellipse 90"/>
          <p:cNvSpPr/>
          <p:nvPr/>
        </p:nvSpPr>
        <p:spPr>
          <a:xfrm>
            <a:off x="6318265" y="7402089"/>
            <a:ext cx="151255" cy="158129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2" name="Ellipse 91"/>
          <p:cNvSpPr/>
          <p:nvPr/>
        </p:nvSpPr>
        <p:spPr>
          <a:xfrm>
            <a:off x="6517436" y="7402089"/>
            <a:ext cx="151255" cy="15812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3" name="Ellipse 92"/>
          <p:cNvSpPr/>
          <p:nvPr/>
        </p:nvSpPr>
        <p:spPr>
          <a:xfrm>
            <a:off x="5708902" y="7658456"/>
            <a:ext cx="151255" cy="158129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4" name="Ellipse 93"/>
          <p:cNvSpPr/>
          <p:nvPr/>
        </p:nvSpPr>
        <p:spPr>
          <a:xfrm>
            <a:off x="5912023" y="7658456"/>
            <a:ext cx="151255" cy="158129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5" name="Ellipse 94"/>
          <p:cNvSpPr/>
          <p:nvPr/>
        </p:nvSpPr>
        <p:spPr>
          <a:xfrm>
            <a:off x="6115144" y="7658456"/>
            <a:ext cx="151255" cy="158129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6" name="Ellipse 95"/>
          <p:cNvSpPr/>
          <p:nvPr/>
        </p:nvSpPr>
        <p:spPr>
          <a:xfrm>
            <a:off x="6318265" y="7658456"/>
            <a:ext cx="151255" cy="15812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7" name="Ellipse 96"/>
          <p:cNvSpPr/>
          <p:nvPr/>
        </p:nvSpPr>
        <p:spPr>
          <a:xfrm>
            <a:off x="6517436" y="7658456"/>
            <a:ext cx="151255" cy="15812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8" name="Ellipse 97"/>
          <p:cNvSpPr/>
          <p:nvPr/>
        </p:nvSpPr>
        <p:spPr>
          <a:xfrm>
            <a:off x="5705767" y="7889815"/>
            <a:ext cx="151255" cy="158129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9" name="Ellipse 98"/>
          <p:cNvSpPr/>
          <p:nvPr/>
        </p:nvSpPr>
        <p:spPr>
          <a:xfrm>
            <a:off x="5908888" y="7889815"/>
            <a:ext cx="151255" cy="158129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0" name="Ellipse 99"/>
          <p:cNvSpPr/>
          <p:nvPr/>
        </p:nvSpPr>
        <p:spPr>
          <a:xfrm>
            <a:off x="6112009" y="7889815"/>
            <a:ext cx="151255" cy="158129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1" name="Ellipse 100"/>
          <p:cNvSpPr/>
          <p:nvPr/>
        </p:nvSpPr>
        <p:spPr>
          <a:xfrm>
            <a:off x="6315130" y="7889815"/>
            <a:ext cx="151255" cy="158129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2" name="Ellipse 101"/>
          <p:cNvSpPr/>
          <p:nvPr/>
        </p:nvSpPr>
        <p:spPr>
          <a:xfrm>
            <a:off x="6514301" y="7889815"/>
            <a:ext cx="151255" cy="15812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3" name="Ellipse 102"/>
          <p:cNvSpPr/>
          <p:nvPr/>
        </p:nvSpPr>
        <p:spPr>
          <a:xfrm>
            <a:off x="5705767" y="8121174"/>
            <a:ext cx="151255" cy="158129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4" name="Ellipse 103"/>
          <p:cNvSpPr/>
          <p:nvPr/>
        </p:nvSpPr>
        <p:spPr>
          <a:xfrm>
            <a:off x="5908888" y="8121174"/>
            <a:ext cx="151255" cy="158129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5" name="Ellipse 104"/>
          <p:cNvSpPr/>
          <p:nvPr/>
        </p:nvSpPr>
        <p:spPr>
          <a:xfrm>
            <a:off x="6112009" y="8121174"/>
            <a:ext cx="151255" cy="158129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6" name="Ellipse 105"/>
          <p:cNvSpPr/>
          <p:nvPr/>
        </p:nvSpPr>
        <p:spPr>
          <a:xfrm>
            <a:off x="6315130" y="8121174"/>
            <a:ext cx="151255" cy="158129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7" name="Ellipse 106"/>
          <p:cNvSpPr/>
          <p:nvPr/>
        </p:nvSpPr>
        <p:spPr>
          <a:xfrm>
            <a:off x="6514301" y="8121174"/>
            <a:ext cx="151255" cy="158129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108" name="Tableau 10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2002929"/>
              </p:ext>
            </p:extLst>
          </p:nvPr>
        </p:nvGraphicFramePr>
        <p:xfrm>
          <a:off x="3848641" y="8712729"/>
          <a:ext cx="3009357" cy="78989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09357"/>
              </a:tblGrid>
              <a:tr h="298194">
                <a:tc>
                  <a:txBody>
                    <a:bodyPr/>
                    <a:lstStyle/>
                    <a:p>
                      <a:pPr algn="l"/>
                      <a:r>
                        <a:rPr lang="fr-FR" sz="1600" b="1" kern="12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Calibri" charset="0"/>
                          <a:cs typeface="Calibri" charset="0"/>
                        </a:rPr>
                        <a:t>HOBBIES</a:t>
                      </a:r>
                      <a:r>
                        <a:rPr lang="fr-FR" sz="1600" b="1" kern="1200" baseline="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Calibri" charset="0"/>
                          <a:cs typeface="Calibri" charset="0"/>
                        </a:rPr>
                        <a:t> </a:t>
                      </a:r>
                      <a:endParaRPr lang="fr-FR" sz="1600" b="1" kern="1200" dirty="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+mn-lt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54614">
                <a:tc>
                  <a:txBody>
                    <a:bodyPr/>
                    <a:lstStyle/>
                    <a:p>
                      <a:pPr algn="l"/>
                      <a:r>
                        <a:rPr lang="fr-FR" sz="100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Décrivez ici vos principaux</a:t>
                      </a:r>
                      <a:r>
                        <a:rPr lang="fr-FR" sz="100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hobbies et activités extra-professionnelles.</a:t>
                      </a:r>
                      <a:endParaRPr lang="fr-FR" sz="1000" kern="12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anchor="ctr"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</a:tbl>
          </a:graphicData>
        </a:graphic>
      </p:graphicFrame>
      <p:sp>
        <p:nvSpPr>
          <p:cNvPr id="109" name="ZoneTexte 108"/>
          <p:cNvSpPr txBox="1"/>
          <p:nvPr/>
        </p:nvSpPr>
        <p:spPr>
          <a:xfrm>
            <a:off x="4115155" y="1577778"/>
            <a:ext cx="24152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smtClean="0">
                <a:solidFill>
                  <a:schemeClr val="bg1"/>
                </a:solidFill>
              </a:rPr>
              <a:t>Adèle BLANSEC</a:t>
            </a:r>
            <a:endParaRPr lang="fr-FR" sz="2800" dirty="0">
              <a:solidFill>
                <a:schemeClr val="bg1"/>
              </a:solidFill>
            </a:endParaRPr>
          </a:p>
        </p:txBody>
      </p:sp>
      <p:pic>
        <p:nvPicPr>
          <p:cNvPr id="110" name="Image 109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95"/>
          <a:stretch/>
        </p:blipFill>
        <p:spPr>
          <a:xfrm>
            <a:off x="4692786" y="202933"/>
            <a:ext cx="1260014" cy="1262669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1673919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113</TotalTime>
  <Words>100</Words>
  <Application>Microsoft Macintosh PowerPoint</Application>
  <PresentationFormat>Format A4 (210 x 297 mm)</PresentationFormat>
  <Paragraphs>74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15.0024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Axel Maille</dc:creator>
  <cp:lastModifiedBy>Axel Maille</cp:lastModifiedBy>
  <cp:revision>12</cp:revision>
  <dcterms:created xsi:type="dcterms:W3CDTF">2016-07-15T07:54:08Z</dcterms:created>
  <dcterms:modified xsi:type="dcterms:W3CDTF">2016-07-15T09:48:04Z</dcterms:modified>
</cp:coreProperties>
</file>