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BC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80"/>
    <p:restoredTop sz="94548"/>
  </p:normalViewPr>
  <p:slideViewPr>
    <p:cSldViewPr snapToGrid="0" snapToObjects="1">
      <p:cViewPr>
        <p:scale>
          <a:sx n="110" d="100"/>
          <a:sy n="110" d="100"/>
        </p:scale>
        <p:origin x="1176" y="-1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305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651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233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8450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365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068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7842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7013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183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1212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2274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9389B-7AE6-AF45-B571-72611F719476}" type="datetimeFigureOut">
              <a:rPr lang="fr-FR" smtClean="0"/>
              <a:t>15/07/2016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1EBF9-2066-2E4E-8D3F-E396D8C54FC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2084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04800"/>
            <a:ext cx="1504950" cy="590550"/>
          </a:xfrm>
          <a:prstGeom prst="rect">
            <a:avLst/>
          </a:prstGeom>
          <a:solidFill>
            <a:srgbClr val="39B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riangle rectangle 4"/>
          <p:cNvSpPr/>
          <p:nvPr/>
        </p:nvSpPr>
        <p:spPr>
          <a:xfrm flipV="1">
            <a:off x="1504950" y="304800"/>
            <a:ext cx="571500" cy="590550"/>
          </a:xfrm>
          <a:prstGeom prst="rtTriangle">
            <a:avLst/>
          </a:prstGeom>
          <a:solidFill>
            <a:srgbClr val="39B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276850" y="304800"/>
            <a:ext cx="1581150" cy="590550"/>
          </a:xfrm>
          <a:prstGeom prst="rect">
            <a:avLst/>
          </a:prstGeom>
          <a:solidFill>
            <a:srgbClr val="39B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rectangle 6"/>
          <p:cNvSpPr/>
          <p:nvPr/>
        </p:nvSpPr>
        <p:spPr>
          <a:xfrm rot="5400000" flipV="1">
            <a:off x="4695825" y="295275"/>
            <a:ext cx="571500" cy="590550"/>
          </a:xfrm>
          <a:prstGeom prst="rtTriangle">
            <a:avLst/>
          </a:prstGeom>
          <a:solidFill>
            <a:srgbClr val="39BC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2062652" y="369242"/>
            <a:ext cx="2680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Vincent </a:t>
            </a:r>
            <a:r>
              <a:rPr lang="fr-FR" sz="2400" b="1" dirty="0" smtClean="0">
                <a:solidFill>
                  <a:srgbClr val="39BCBB"/>
                </a:solidFill>
              </a:rPr>
              <a:t>DELAPLACE</a:t>
            </a:r>
            <a:endParaRPr lang="fr-FR" sz="2400" b="1" dirty="0">
              <a:solidFill>
                <a:srgbClr val="39BCBB"/>
              </a:solidFill>
            </a:endParaRPr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508166"/>
              </p:ext>
            </p:extLst>
          </p:nvPr>
        </p:nvGraphicFramePr>
        <p:xfrm>
          <a:off x="577756" y="1439378"/>
          <a:ext cx="3365500" cy="518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9367"/>
                <a:gridCol w="2506133"/>
              </a:tblGrid>
              <a:tr h="4706055">
                <a:tc>
                  <a:txBody>
                    <a:bodyPr/>
                    <a:lstStyle/>
                    <a:p>
                      <a:r>
                        <a:rPr lang="en-GB" sz="12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2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  <a:endParaRPr lang="fr-FR" sz="12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GB" sz="12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2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2010-2014</a:t>
                      </a:r>
                      <a:endParaRPr lang="fr-FR" sz="12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kern="1200" dirty="0" err="1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r>
                        <a:rPr lang="en-GB" sz="1200" b="1" kern="1200" dirty="0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kern="1200" dirty="0" smtClean="0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GB" sz="1200" b="1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du poste</a:t>
                      </a:r>
                      <a: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quantifier.</a:t>
                      </a:r>
                      <a:endParaRPr lang="fr-FR" sz="1100" dirty="0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en-GB" sz="1200" b="1" kern="1200" dirty="0" err="1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r>
                        <a:rPr lang="en-GB" sz="1200" b="1" kern="1200" dirty="0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kern="1200" dirty="0" smtClean="0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GB" sz="1200" b="1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du poste</a:t>
                      </a:r>
                      <a:r>
                        <a:rPr lang="en-GB" sz="14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4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quantifier.</a:t>
                      </a:r>
                      <a:endParaRPr lang="fr-FR" sz="1100" kern="1200" baseline="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fr-FR" sz="1100" kern="1200" baseline="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200" b="1" kern="1200" dirty="0" err="1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r>
                        <a:rPr lang="en-GB" sz="1200" b="1" kern="1200" dirty="0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kern="1200" dirty="0" smtClean="0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GB" sz="1200" b="1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du poste</a:t>
                      </a:r>
                      <a: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quantifier.</a:t>
                      </a:r>
                      <a:endParaRPr lang="fr-FR" sz="1100" dirty="0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r>
                        <a:rPr lang="en-GB" sz="1200" b="1" kern="1200" dirty="0" err="1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Société</a:t>
                      </a:r>
                      <a:r>
                        <a:rPr lang="en-GB" sz="1200" b="1" kern="1200" dirty="0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1" kern="1200" dirty="0" smtClean="0">
                          <a:solidFill>
                            <a:srgbClr val="2E94B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GB" sz="1200" b="1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Titre du poste</a:t>
                      </a:r>
                      <a:r>
                        <a:rPr lang="en-GB" sz="14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4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fr-FR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 ici les fonctions que vous avez occupé pour ce poste. Décrivez également vos missions</a:t>
                      </a:r>
                      <a:r>
                        <a:rPr lang="fr-FR" sz="1100" kern="12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et les résultats que vous avez obtenu. N’hésitez pas à les quantifier</a:t>
                      </a:r>
                      <a:r>
                        <a:rPr lang="fr-FR" sz="1100" kern="1200" baseline="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fr-FR" sz="1100" dirty="0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 rot="16200000">
            <a:off x="-1224853" y="2872655"/>
            <a:ext cx="3235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39BCBB"/>
                </a:solidFill>
              </a:rPr>
              <a:t>EXPERIENCE PROFFESSIONNELLE</a:t>
            </a:r>
            <a:endParaRPr lang="fr-FR" dirty="0">
              <a:solidFill>
                <a:srgbClr val="39BCBB"/>
              </a:solidFill>
            </a:endParaRPr>
          </a:p>
        </p:txBody>
      </p:sp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269458"/>
              </p:ext>
            </p:extLst>
          </p:nvPr>
        </p:nvGraphicFramePr>
        <p:xfrm>
          <a:off x="577756" y="6752159"/>
          <a:ext cx="3365499" cy="22842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7363"/>
                <a:gridCol w="2458136"/>
              </a:tblGrid>
              <a:tr h="2284226">
                <a:tc>
                  <a:txBody>
                    <a:bodyPr/>
                    <a:lstStyle/>
                    <a:p>
                      <a:pPr algn="r"/>
                      <a:r>
                        <a:rPr lang="en-GB" sz="12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</a:p>
                    <a:p>
                      <a:pPr algn="r"/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</a:p>
                    <a:p>
                      <a:pPr algn="r"/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2010</a:t>
                      </a:r>
                    </a:p>
                    <a:p>
                      <a:pPr algn="r"/>
                      <a:endParaRPr lang="en-GB" sz="1100" b="0" kern="1200" dirty="0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kern="1200" dirty="0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 du </a:t>
                      </a:r>
                      <a:r>
                        <a:rPr lang="en-GB" sz="1200" b="1" kern="1200" dirty="0" err="1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dipl</a:t>
                      </a:r>
                      <a:r>
                        <a:rPr lang="fr-FR" sz="1200" b="1" kern="1200" dirty="0" err="1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ôme</a:t>
                      </a:r>
                      <a: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les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spécialités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cette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formation.</a:t>
                      </a:r>
                    </a:p>
                    <a:p>
                      <a:endParaRPr lang="en-GB" sz="1100" kern="1200" dirty="0" smtClean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 du </a:t>
                      </a:r>
                      <a:r>
                        <a:rPr lang="en-GB" sz="1200" b="1" kern="1200" dirty="0" err="1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dipl</a:t>
                      </a:r>
                      <a:r>
                        <a:rPr lang="fr-FR" sz="1200" b="1" kern="1200" dirty="0" err="1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ôme</a:t>
                      </a:r>
                      <a: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les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spécialités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cette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formation.</a:t>
                      </a:r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 du </a:t>
                      </a:r>
                      <a:r>
                        <a:rPr lang="en-GB" sz="1200" b="1" kern="1200" dirty="0" err="1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dipl</a:t>
                      </a:r>
                      <a:r>
                        <a:rPr lang="fr-FR" sz="1200" b="1" kern="1200" dirty="0" err="1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ôme</a:t>
                      </a:r>
                      <a: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GB" sz="1200" i="0" kern="1200" dirty="0" smtClean="0">
                          <a:solidFill>
                            <a:srgbClr val="7F7F7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Décrivez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les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spécialités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100" kern="1200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cette</a:t>
                      </a:r>
                      <a:r>
                        <a:rPr lang="en-GB" sz="1100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formation.</a:t>
                      </a:r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endParaRPr lang="fr-FR" sz="11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3" name="ZoneTexte 12"/>
          <p:cNvSpPr txBox="1"/>
          <p:nvPr/>
        </p:nvSpPr>
        <p:spPr>
          <a:xfrm rot="16200000">
            <a:off x="-281614" y="7242197"/>
            <a:ext cx="1349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>
                <a:solidFill>
                  <a:srgbClr val="39BCBB"/>
                </a:solidFill>
              </a:rPr>
              <a:t>FORMATION</a:t>
            </a:r>
            <a:endParaRPr lang="fr-FR" dirty="0">
              <a:solidFill>
                <a:srgbClr val="39BCBB"/>
              </a:solidFill>
            </a:endParaRPr>
          </a:p>
        </p:txBody>
      </p:sp>
      <p:sp>
        <p:nvSpPr>
          <p:cNvPr id="14" name="Овал 1"/>
          <p:cNvSpPr/>
          <p:nvPr/>
        </p:nvSpPr>
        <p:spPr>
          <a:xfrm>
            <a:off x="5226507" y="2830311"/>
            <a:ext cx="1088244" cy="1088245"/>
          </a:xfrm>
          <a:prstGeom prst="ellipse">
            <a:avLst/>
          </a:prstGeom>
          <a:solidFill>
            <a:srgbClr val="3EC6C6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071"/>
          <p:cNvSpPr/>
          <p:nvPr/>
        </p:nvSpPr>
        <p:spPr>
          <a:xfrm>
            <a:off x="4033359" y="2731027"/>
            <a:ext cx="1413601" cy="1413601"/>
          </a:xfrm>
          <a:prstGeom prst="ellipse">
            <a:avLst/>
          </a:prstGeom>
          <a:solidFill>
            <a:srgbClr val="8BDFDD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078"/>
          <p:cNvSpPr/>
          <p:nvPr/>
        </p:nvSpPr>
        <p:spPr>
          <a:xfrm>
            <a:off x="4062565" y="1781851"/>
            <a:ext cx="1139251" cy="1139251"/>
          </a:xfrm>
          <a:prstGeom prst="ellipse">
            <a:avLst/>
          </a:prstGeom>
          <a:solidFill>
            <a:srgbClr val="3EC6C6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085"/>
          <p:cNvSpPr/>
          <p:nvPr/>
        </p:nvSpPr>
        <p:spPr>
          <a:xfrm>
            <a:off x="4868838" y="1713266"/>
            <a:ext cx="1724562" cy="1724562"/>
          </a:xfrm>
          <a:prstGeom prst="ellipse">
            <a:avLst/>
          </a:prstGeom>
          <a:solidFill>
            <a:srgbClr val="6CD6D4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092"/>
          <p:cNvSpPr txBox="1"/>
          <p:nvPr/>
        </p:nvSpPr>
        <p:spPr>
          <a:xfrm>
            <a:off x="5212389" y="2276106"/>
            <a:ext cx="1037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Leader ship</a:t>
            </a:r>
            <a:endParaRPr lang="ru-RU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TextBox 1099"/>
          <p:cNvSpPr txBox="1"/>
          <p:nvPr/>
        </p:nvSpPr>
        <p:spPr>
          <a:xfrm>
            <a:off x="4306834" y="3220546"/>
            <a:ext cx="885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bg1">
                    <a:lumMod val="50000"/>
                  </a:schemeClr>
                </a:solidFill>
              </a:rPr>
              <a:t>créativité</a:t>
            </a:r>
            <a:endParaRPr lang="ru-RU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106"/>
          <p:cNvSpPr txBox="1"/>
          <p:nvPr/>
        </p:nvSpPr>
        <p:spPr>
          <a:xfrm>
            <a:off x="5276850" y="3284043"/>
            <a:ext cx="10297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management</a:t>
            </a:r>
            <a:endParaRPr lang="ru-RU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1113"/>
          <p:cNvSpPr txBox="1"/>
          <p:nvPr/>
        </p:nvSpPr>
        <p:spPr>
          <a:xfrm>
            <a:off x="4264272" y="2111697"/>
            <a:ext cx="7358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chemeClr val="bg1">
                    <a:lumMod val="50000"/>
                  </a:schemeClr>
                </a:solidFill>
              </a:rPr>
              <a:t>curiosité</a:t>
            </a:r>
            <a:endParaRPr lang="ru-RU" sz="1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5056415" y="1214999"/>
            <a:ext cx="1606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39BCBB"/>
                </a:solidFill>
              </a:rPr>
              <a:t>PERSONNALITE</a:t>
            </a:r>
            <a:endParaRPr lang="fr-FR" dirty="0">
              <a:solidFill>
                <a:srgbClr val="39BCBB"/>
              </a:solidFill>
            </a:endParaRPr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272" y="4821222"/>
            <a:ext cx="2593728" cy="1741415"/>
          </a:xfrm>
          <a:prstGeom prst="rect">
            <a:avLst/>
          </a:prstGeom>
        </p:spPr>
      </p:pic>
      <p:sp>
        <p:nvSpPr>
          <p:cNvPr id="24" name="ZoneTexte 23"/>
          <p:cNvSpPr txBox="1"/>
          <p:nvPr/>
        </p:nvSpPr>
        <p:spPr>
          <a:xfrm>
            <a:off x="4678064" y="4387004"/>
            <a:ext cx="1909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>
                <a:solidFill>
                  <a:srgbClr val="39BCBB"/>
                </a:solidFill>
              </a:rPr>
              <a:t>A PROPOS DE MOI</a:t>
            </a:r>
            <a:endParaRPr lang="fr-FR" dirty="0">
              <a:solidFill>
                <a:srgbClr val="39BCBB"/>
              </a:solidFill>
            </a:endParaRPr>
          </a:p>
        </p:txBody>
      </p:sp>
      <p:graphicFrame>
        <p:nvGraphicFramePr>
          <p:cNvPr id="25" name="Tableau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316757"/>
              </p:ext>
            </p:extLst>
          </p:nvPr>
        </p:nvGraphicFramePr>
        <p:xfrm>
          <a:off x="4264273" y="6637287"/>
          <a:ext cx="2567692" cy="853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67692"/>
              </a:tblGrid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Décrivez ici les fonctions que vous avez occupé pour ce poste. Décrivez également vos missions et les résultats que vous avez obtenu. N’hésitez pas à les quantifier.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Tableau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160709"/>
              </p:ext>
            </p:extLst>
          </p:nvPr>
        </p:nvGraphicFramePr>
        <p:xfrm>
          <a:off x="4306833" y="7645888"/>
          <a:ext cx="2525132" cy="1036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5132"/>
              </a:tblGrid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600" b="0" kern="1200" dirty="0" smtClean="0">
                          <a:solidFill>
                            <a:srgbClr val="39BCBB"/>
                          </a:solidFill>
                          <a:effectLst/>
                          <a:latin typeface="+mn-lt"/>
                          <a:ea typeface="Calibri" charset="0"/>
                          <a:cs typeface="Calibri" charset="0"/>
                        </a:rPr>
                        <a:t>                         LANGUES        </a:t>
                      </a:r>
                      <a:endParaRPr lang="fr-FR" sz="1600" b="0" kern="1200" dirty="0" smtClean="0">
                        <a:solidFill>
                          <a:srgbClr val="39BCBB"/>
                        </a:solidFill>
                        <a:effectLst/>
                        <a:latin typeface="+mn-lt"/>
                        <a:ea typeface="Calibri" charset="0"/>
                        <a:cs typeface="Calibri" charset="0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305">
                <a:tc>
                  <a:txBody>
                    <a:bodyPr/>
                    <a:lstStyle/>
                    <a:p>
                      <a:pPr algn="l"/>
                      <a:r>
                        <a:rPr lang="fr-FR" sz="100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Abglais</a:t>
                      </a:r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: Lu, écrit, parlé</a:t>
                      </a:r>
                    </a:p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Allemand : </a:t>
                      </a:r>
                      <a:r>
                        <a:rPr lang="fr-FR" sz="1000" kern="1200" dirty="0" err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Lu,écrit</a:t>
                      </a:r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parlé</a:t>
                      </a:r>
                    </a:p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Français : Langue maternelle</a:t>
                      </a:r>
                    </a:p>
                    <a:p>
                      <a:pPr algn="l"/>
                      <a:r>
                        <a:rPr lang="fr-FR" sz="1000" kern="12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Espagnol : Scolaire</a:t>
                      </a:r>
                      <a:endParaRPr lang="fr-FR" sz="1000" kern="120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</a:tbl>
          </a:graphicData>
        </a:graphic>
      </p:graphicFrame>
      <p:sp>
        <p:nvSpPr>
          <p:cNvPr id="28" name="Rectangle 27"/>
          <p:cNvSpPr/>
          <p:nvPr/>
        </p:nvSpPr>
        <p:spPr>
          <a:xfrm>
            <a:off x="0" y="9315450"/>
            <a:ext cx="6858000" cy="590550"/>
          </a:xfrm>
          <a:prstGeom prst="rect">
            <a:avLst/>
          </a:prstGeom>
          <a:pattFill prst="wdDnDiag">
            <a:fgClr>
              <a:srgbClr val="39BCB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391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82</Words>
  <Application>Microsoft Macintosh PowerPoint</Application>
  <PresentationFormat>Format A4 (210 x 297 mm)</PresentationFormat>
  <Paragraphs>66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6</cp:revision>
  <dcterms:created xsi:type="dcterms:W3CDTF">2016-07-15T07:54:08Z</dcterms:created>
  <dcterms:modified xsi:type="dcterms:W3CDTF">2016-07-15T08:07:09Z</dcterms:modified>
</cp:coreProperties>
</file>