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6858000" cy="9906000" type="A4"/>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9BC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760"/>
    <p:restoredTop sz="94586"/>
  </p:normalViewPr>
  <p:slideViewPr>
    <p:cSldViewPr snapToGrid="0" snapToObjects="1">
      <p:cViewPr>
        <p:scale>
          <a:sx n="65" d="100"/>
          <a:sy n="65" d="100"/>
        </p:scale>
        <p:origin x="2640"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fr-FR" smtClean="0"/>
              <a:t>Cliquez et modifiez le titre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smtClean="0"/>
              <a:t>Cliquez pour modifier le style des sous-titres du masque</a:t>
            </a:r>
            <a:endParaRPr lang="en-US" dirty="0"/>
          </a:p>
        </p:txBody>
      </p:sp>
      <p:sp>
        <p:nvSpPr>
          <p:cNvPr id="4" name="Date Placeholder 3"/>
          <p:cNvSpPr>
            <a:spLocks noGrp="1"/>
          </p:cNvSpPr>
          <p:nvPr>
            <p:ph type="dt" sz="half" idx="10"/>
          </p:nvPr>
        </p:nvSpPr>
        <p:spPr/>
        <p:txBody>
          <a:bodyPr/>
          <a:lstStyle/>
          <a:p>
            <a:fld id="{0749389B-7AE6-AF45-B571-72611F719476}" type="datetimeFigureOut">
              <a:rPr lang="fr-FR" smtClean="0"/>
              <a:t>10/08/2016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FF1EBF9-2066-2E4E-8D3F-E396D8C54FCE}" type="slidenum">
              <a:rPr lang="fr-FR" smtClean="0"/>
              <a:t>‹#›</a:t>
            </a:fld>
            <a:endParaRPr lang="fr-FR"/>
          </a:p>
        </p:txBody>
      </p:sp>
    </p:spTree>
    <p:extLst>
      <p:ext uri="{BB962C8B-B14F-4D97-AF65-F5344CB8AC3E}">
        <p14:creationId xmlns:p14="http://schemas.microsoft.com/office/powerpoint/2010/main" val="12473056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Vertical Text Placeholder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0749389B-7AE6-AF45-B571-72611F719476}" type="datetimeFigureOut">
              <a:rPr lang="fr-FR" smtClean="0"/>
              <a:t>10/08/2016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FF1EBF9-2066-2E4E-8D3F-E396D8C54FCE}" type="slidenum">
              <a:rPr lang="fr-FR" smtClean="0"/>
              <a:t>‹#›</a:t>
            </a:fld>
            <a:endParaRPr lang="fr-FR"/>
          </a:p>
        </p:txBody>
      </p:sp>
    </p:spTree>
    <p:extLst>
      <p:ext uri="{BB962C8B-B14F-4D97-AF65-F5344CB8AC3E}">
        <p14:creationId xmlns:p14="http://schemas.microsoft.com/office/powerpoint/2010/main" val="1918651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fr-FR" smtClean="0"/>
              <a:t>Cliquez et modifiez le titre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0749389B-7AE6-AF45-B571-72611F719476}" type="datetimeFigureOut">
              <a:rPr lang="fr-FR" smtClean="0"/>
              <a:t>10/08/2016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FF1EBF9-2066-2E4E-8D3F-E396D8C54FCE}" type="slidenum">
              <a:rPr lang="fr-FR" smtClean="0"/>
              <a:t>‹#›</a:t>
            </a:fld>
            <a:endParaRPr lang="fr-FR"/>
          </a:p>
        </p:txBody>
      </p:sp>
    </p:spTree>
    <p:extLst>
      <p:ext uri="{BB962C8B-B14F-4D97-AF65-F5344CB8AC3E}">
        <p14:creationId xmlns:p14="http://schemas.microsoft.com/office/powerpoint/2010/main" val="165233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Content Placeholder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10"/>
          </p:nvPr>
        </p:nvSpPr>
        <p:spPr/>
        <p:txBody>
          <a:bodyPr/>
          <a:lstStyle/>
          <a:p>
            <a:fld id="{0749389B-7AE6-AF45-B571-72611F719476}" type="datetimeFigureOut">
              <a:rPr lang="fr-FR" smtClean="0"/>
              <a:t>10/08/2016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FF1EBF9-2066-2E4E-8D3F-E396D8C54FCE}" type="slidenum">
              <a:rPr lang="fr-FR" smtClean="0"/>
              <a:t>‹#›</a:t>
            </a:fld>
            <a:endParaRPr lang="fr-FR"/>
          </a:p>
        </p:txBody>
      </p:sp>
    </p:spTree>
    <p:extLst>
      <p:ext uri="{BB962C8B-B14F-4D97-AF65-F5344CB8AC3E}">
        <p14:creationId xmlns:p14="http://schemas.microsoft.com/office/powerpoint/2010/main" val="18784500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fr-FR" smtClean="0"/>
              <a:t>Cliquez et modifiez le titre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smtClean="0"/>
              <a:t>Cliquez pour modifier les styles du texte du masque</a:t>
            </a:r>
          </a:p>
        </p:txBody>
      </p:sp>
      <p:sp>
        <p:nvSpPr>
          <p:cNvPr id="4" name="Date Placeholder 3"/>
          <p:cNvSpPr>
            <a:spLocks noGrp="1"/>
          </p:cNvSpPr>
          <p:nvPr>
            <p:ph type="dt" sz="half" idx="10"/>
          </p:nvPr>
        </p:nvSpPr>
        <p:spPr/>
        <p:txBody>
          <a:bodyPr/>
          <a:lstStyle/>
          <a:p>
            <a:fld id="{0749389B-7AE6-AF45-B571-72611F719476}" type="datetimeFigureOut">
              <a:rPr lang="fr-FR" smtClean="0"/>
              <a:t>10/08/2016</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CFF1EBF9-2066-2E4E-8D3F-E396D8C54FCE}" type="slidenum">
              <a:rPr lang="fr-FR" smtClean="0"/>
              <a:t>‹#›</a:t>
            </a:fld>
            <a:endParaRPr lang="fr-FR"/>
          </a:p>
        </p:txBody>
      </p:sp>
    </p:spTree>
    <p:extLst>
      <p:ext uri="{BB962C8B-B14F-4D97-AF65-F5344CB8AC3E}">
        <p14:creationId xmlns:p14="http://schemas.microsoft.com/office/powerpoint/2010/main" val="953652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Date Placeholder 4"/>
          <p:cNvSpPr>
            <a:spLocks noGrp="1"/>
          </p:cNvSpPr>
          <p:nvPr>
            <p:ph type="dt" sz="half" idx="10"/>
          </p:nvPr>
        </p:nvSpPr>
        <p:spPr/>
        <p:txBody>
          <a:bodyPr/>
          <a:lstStyle/>
          <a:p>
            <a:fld id="{0749389B-7AE6-AF45-B571-72611F719476}" type="datetimeFigureOut">
              <a:rPr lang="fr-FR" smtClean="0"/>
              <a:t>10/08/2016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CFF1EBF9-2066-2E4E-8D3F-E396D8C54FCE}" type="slidenum">
              <a:rPr lang="fr-FR" smtClean="0"/>
              <a:t>‹#›</a:t>
            </a:fld>
            <a:endParaRPr lang="fr-FR"/>
          </a:p>
        </p:txBody>
      </p:sp>
    </p:spTree>
    <p:extLst>
      <p:ext uri="{BB962C8B-B14F-4D97-AF65-F5344CB8AC3E}">
        <p14:creationId xmlns:p14="http://schemas.microsoft.com/office/powerpoint/2010/main" val="13606896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fr-FR" smtClean="0"/>
              <a:t>Cliquez et modifiez le titre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smtClean="0"/>
              <a:t>Cliquez pour modifier les styles du texte du masque</a:t>
            </a:r>
          </a:p>
        </p:txBody>
      </p:sp>
      <p:sp>
        <p:nvSpPr>
          <p:cNvPr id="4" name="Content Placeholder 3"/>
          <p:cNvSpPr>
            <a:spLocks noGrp="1"/>
          </p:cNvSpPr>
          <p:nvPr>
            <p:ph sz="half" idx="2"/>
          </p:nvPr>
        </p:nvSpPr>
        <p:spPr>
          <a:xfrm>
            <a:off x="472381" y="3618442"/>
            <a:ext cx="2901255" cy="532218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smtClean="0"/>
              <a:t>Cliquez pour modifier les styles du texte du masque</a:t>
            </a:r>
          </a:p>
        </p:txBody>
      </p:sp>
      <p:sp>
        <p:nvSpPr>
          <p:cNvPr id="6" name="Content Placeholder 5"/>
          <p:cNvSpPr>
            <a:spLocks noGrp="1"/>
          </p:cNvSpPr>
          <p:nvPr>
            <p:ph sz="quarter" idx="4"/>
          </p:nvPr>
        </p:nvSpPr>
        <p:spPr>
          <a:xfrm>
            <a:off x="3471863" y="3618442"/>
            <a:ext cx="2915543" cy="532218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0749389B-7AE6-AF45-B571-72611F719476}" type="datetimeFigureOut">
              <a:rPr lang="fr-FR" smtClean="0"/>
              <a:t>10/08/2016</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CFF1EBF9-2066-2E4E-8D3F-E396D8C54FCE}" type="slidenum">
              <a:rPr lang="fr-FR" smtClean="0"/>
              <a:t>‹#›</a:t>
            </a:fld>
            <a:endParaRPr lang="fr-FR"/>
          </a:p>
        </p:txBody>
      </p:sp>
    </p:spTree>
    <p:extLst>
      <p:ext uri="{BB962C8B-B14F-4D97-AF65-F5344CB8AC3E}">
        <p14:creationId xmlns:p14="http://schemas.microsoft.com/office/powerpoint/2010/main" val="5578427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Cliquez et modifiez le titre</a:t>
            </a:r>
            <a:endParaRPr lang="en-US" dirty="0"/>
          </a:p>
        </p:txBody>
      </p:sp>
      <p:sp>
        <p:nvSpPr>
          <p:cNvPr id="3" name="Date Placeholder 2"/>
          <p:cNvSpPr>
            <a:spLocks noGrp="1"/>
          </p:cNvSpPr>
          <p:nvPr>
            <p:ph type="dt" sz="half" idx="10"/>
          </p:nvPr>
        </p:nvSpPr>
        <p:spPr/>
        <p:txBody>
          <a:bodyPr/>
          <a:lstStyle/>
          <a:p>
            <a:fld id="{0749389B-7AE6-AF45-B571-72611F719476}" type="datetimeFigureOut">
              <a:rPr lang="fr-FR" smtClean="0"/>
              <a:t>10/08/2016</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CFF1EBF9-2066-2E4E-8D3F-E396D8C54FCE}" type="slidenum">
              <a:rPr lang="fr-FR" smtClean="0"/>
              <a:t>‹#›</a:t>
            </a:fld>
            <a:endParaRPr lang="fr-FR"/>
          </a:p>
        </p:txBody>
      </p:sp>
    </p:spTree>
    <p:extLst>
      <p:ext uri="{BB962C8B-B14F-4D97-AF65-F5344CB8AC3E}">
        <p14:creationId xmlns:p14="http://schemas.microsoft.com/office/powerpoint/2010/main" val="1897013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49389B-7AE6-AF45-B571-72611F719476}" type="datetimeFigureOut">
              <a:rPr lang="fr-FR" smtClean="0"/>
              <a:t>10/08/2016</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CFF1EBF9-2066-2E4E-8D3F-E396D8C54FCE}" type="slidenum">
              <a:rPr lang="fr-FR" smtClean="0"/>
              <a:t>‹#›</a:t>
            </a:fld>
            <a:endParaRPr lang="fr-FR"/>
          </a:p>
        </p:txBody>
      </p:sp>
    </p:spTree>
    <p:extLst>
      <p:ext uri="{BB962C8B-B14F-4D97-AF65-F5344CB8AC3E}">
        <p14:creationId xmlns:p14="http://schemas.microsoft.com/office/powerpoint/2010/main" val="1567183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smtClean="0"/>
              <a:t>Cliquez et modifiez le titre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0749389B-7AE6-AF45-B571-72611F719476}" type="datetimeFigureOut">
              <a:rPr lang="fr-FR" smtClean="0"/>
              <a:t>10/08/2016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CFF1EBF9-2066-2E4E-8D3F-E396D8C54FCE}" type="slidenum">
              <a:rPr lang="fr-FR" smtClean="0"/>
              <a:t>‹#›</a:t>
            </a:fld>
            <a:endParaRPr lang="fr-FR"/>
          </a:p>
        </p:txBody>
      </p:sp>
    </p:spTree>
    <p:extLst>
      <p:ext uri="{BB962C8B-B14F-4D97-AF65-F5344CB8AC3E}">
        <p14:creationId xmlns:p14="http://schemas.microsoft.com/office/powerpoint/2010/main" val="7712129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fr-FR" smtClean="0"/>
              <a:t>Cliquez et modifiez le titre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fr-FR" smtClean="0"/>
              <a:t>Faire glisser l'image vers l'espace réservé ou cliquer sur l'icône pour l'ajouter</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smtClean="0"/>
              <a:t>Cliquez pour modifier les styles du texte du masque</a:t>
            </a:r>
          </a:p>
        </p:txBody>
      </p:sp>
      <p:sp>
        <p:nvSpPr>
          <p:cNvPr id="5" name="Date Placeholder 4"/>
          <p:cNvSpPr>
            <a:spLocks noGrp="1"/>
          </p:cNvSpPr>
          <p:nvPr>
            <p:ph type="dt" sz="half" idx="10"/>
          </p:nvPr>
        </p:nvSpPr>
        <p:spPr/>
        <p:txBody>
          <a:bodyPr/>
          <a:lstStyle/>
          <a:p>
            <a:fld id="{0749389B-7AE6-AF45-B571-72611F719476}" type="datetimeFigureOut">
              <a:rPr lang="fr-FR" smtClean="0"/>
              <a:t>10/08/2016</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CFF1EBF9-2066-2E4E-8D3F-E396D8C54FCE}" type="slidenum">
              <a:rPr lang="fr-FR" smtClean="0"/>
              <a:t>‹#›</a:t>
            </a:fld>
            <a:endParaRPr lang="fr-FR"/>
          </a:p>
        </p:txBody>
      </p:sp>
    </p:spTree>
    <p:extLst>
      <p:ext uri="{BB962C8B-B14F-4D97-AF65-F5344CB8AC3E}">
        <p14:creationId xmlns:p14="http://schemas.microsoft.com/office/powerpoint/2010/main" val="171227461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fr-FR" smtClean="0"/>
              <a:t>Cliquez et modifiez le titre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0749389B-7AE6-AF45-B571-72611F719476}" type="datetimeFigureOut">
              <a:rPr lang="fr-FR" smtClean="0"/>
              <a:t>10/08/2016</a:t>
            </a:fld>
            <a:endParaRPr lang="fr-FR"/>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CFF1EBF9-2066-2E4E-8D3F-E396D8C54FCE}" type="slidenum">
              <a:rPr lang="fr-FR" smtClean="0"/>
              <a:t>‹#›</a:t>
            </a:fld>
            <a:endParaRPr lang="fr-FR"/>
          </a:p>
        </p:txBody>
      </p:sp>
    </p:spTree>
    <p:extLst>
      <p:ext uri="{BB962C8B-B14F-4D97-AF65-F5344CB8AC3E}">
        <p14:creationId xmlns:p14="http://schemas.microsoft.com/office/powerpoint/2010/main" val="11120841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 Id="rId3" Type="http://schemas.openxmlformats.org/officeDocument/2006/relationships/image" Target="../media/image2.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04800"/>
            <a:ext cx="1504950" cy="590550"/>
          </a:xfrm>
          <a:prstGeom prst="rect">
            <a:avLst/>
          </a:prstGeom>
          <a:solidFill>
            <a:srgbClr val="39BC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Triangle rectangle 4"/>
          <p:cNvSpPr/>
          <p:nvPr/>
        </p:nvSpPr>
        <p:spPr>
          <a:xfrm flipV="1">
            <a:off x="1504950" y="304800"/>
            <a:ext cx="571500" cy="590550"/>
          </a:xfrm>
          <a:prstGeom prst="rtTriangle">
            <a:avLst/>
          </a:prstGeom>
          <a:solidFill>
            <a:srgbClr val="39BC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5276850" y="304800"/>
            <a:ext cx="1581150" cy="590550"/>
          </a:xfrm>
          <a:prstGeom prst="rect">
            <a:avLst/>
          </a:prstGeom>
          <a:solidFill>
            <a:srgbClr val="39BC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Triangle rectangle 6"/>
          <p:cNvSpPr/>
          <p:nvPr/>
        </p:nvSpPr>
        <p:spPr>
          <a:xfrm rot="5400000" flipV="1">
            <a:off x="4695825" y="295275"/>
            <a:ext cx="571500" cy="590550"/>
          </a:xfrm>
          <a:prstGeom prst="rtTriangle">
            <a:avLst/>
          </a:prstGeom>
          <a:solidFill>
            <a:srgbClr val="39BC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p:cNvSpPr txBox="1"/>
          <p:nvPr/>
        </p:nvSpPr>
        <p:spPr>
          <a:xfrm>
            <a:off x="2062652" y="369242"/>
            <a:ext cx="2680798" cy="461665"/>
          </a:xfrm>
          <a:prstGeom prst="rect">
            <a:avLst/>
          </a:prstGeom>
          <a:noFill/>
        </p:spPr>
        <p:txBody>
          <a:bodyPr wrap="none" rtlCol="0">
            <a:spAutoFit/>
          </a:bodyPr>
          <a:lstStyle/>
          <a:p>
            <a:r>
              <a:rPr lang="fr-FR" sz="2400" b="1" dirty="0" smtClean="0"/>
              <a:t>Vincent </a:t>
            </a:r>
            <a:r>
              <a:rPr lang="fr-FR" sz="2400" b="1" dirty="0" smtClean="0">
                <a:solidFill>
                  <a:srgbClr val="39BCBB"/>
                </a:solidFill>
              </a:rPr>
              <a:t>DELAPLACE</a:t>
            </a:r>
            <a:endParaRPr lang="fr-FR" sz="2400" b="1" dirty="0">
              <a:solidFill>
                <a:srgbClr val="39BCBB"/>
              </a:solidFill>
            </a:endParaRPr>
          </a:p>
        </p:txBody>
      </p:sp>
      <p:pic>
        <p:nvPicPr>
          <p:cNvPr id="23" name="Image 2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42386" y="1562699"/>
            <a:ext cx="2593728" cy="1741415"/>
          </a:xfrm>
          <a:prstGeom prst="rect">
            <a:avLst/>
          </a:prstGeom>
        </p:spPr>
      </p:pic>
      <p:graphicFrame>
        <p:nvGraphicFramePr>
          <p:cNvPr id="25" name="Tableau 24"/>
          <p:cNvGraphicFramePr>
            <a:graphicFrameLocks noGrp="1"/>
          </p:cNvGraphicFramePr>
          <p:nvPr>
            <p:extLst>
              <p:ext uri="{D42A27DB-BD31-4B8C-83A1-F6EECF244321}">
                <p14:modId xmlns:p14="http://schemas.microsoft.com/office/powerpoint/2010/main" val="1471636946"/>
              </p:ext>
            </p:extLst>
          </p:nvPr>
        </p:nvGraphicFramePr>
        <p:xfrm>
          <a:off x="4042387" y="3378764"/>
          <a:ext cx="2567692" cy="701040"/>
        </p:xfrm>
        <a:graphic>
          <a:graphicData uri="http://schemas.openxmlformats.org/drawingml/2006/table">
            <a:tbl>
              <a:tblPr firstRow="1" bandRow="1">
                <a:tableStyleId>{2D5ABB26-0587-4C30-8999-92F81FD0307C}</a:tableStyleId>
              </a:tblPr>
              <a:tblGrid>
                <a:gridCol w="2567692"/>
              </a:tblGrid>
              <a:tr h="130305">
                <a:tc>
                  <a:txBody>
                    <a:bodyPr/>
                    <a:lstStyle/>
                    <a:p>
                      <a:pPr algn="l"/>
                      <a:r>
                        <a:rPr lang="fr-FR" sz="1000" kern="1200" dirty="0" smtClean="0">
                          <a:solidFill>
                            <a:schemeClr val="tx1">
                              <a:lumMod val="65000"/>
                              <a:lumOff val="35000"/>
                            </a:schemeClr>
                          </a:solidFill>
                          <a:effectLst/>
                          <a:latin typeface="Arial" charset="0"/>
                          <a:ea typeface="Arial" charset="0"/>
                          <a:cs typeface="Arial" charset="0"/>
                        </a:rPr>
                        <a:t>17 rue de la Réussite</a:t>
                      </a:r>
                      <a:r>
                        <a:rPr lang="fr-FR" sz="1000" kern="1200" baseline="0" dirty="0" smtClean="0">
                          <a:solidFill>
                            <a:schemeClr val="tx1">
                              <a:lumMod val="65000"/>
                              <a:lumOff val="35000"/>
                            </a:schemeClr>
                          </a:solidFill>
                          <a:effectLst/>
                          <a:latin typeface="Arial" charset="0"/>
                          <a:ea typeface="Arial" charset="0"/>
                          <a:cs typeface="Arial" charset="0"/>
                        </a:rPr>
                        <a:t> 75012 Paris</a:t>
                      </a:r>
                    </a:p>
                    <a:p>
                      <a:pPr algn="l"/>
                      <a:r>
                        <a:rPr lang="fr-FR" sz="1000" kern="1200" baseline="0" dirty="0" smtClean="0">
                          <a:solidFill>
                            <a:schemeClr val="tx1">
                              <a:lumMod val="65000"/>
                              <a:lumOff val="35000"/>
                            </a:schemeClr>
                          </a:solidFill>
                          <a:effectLst/>
                          <a:latin typeface="Arial" charset="0"/>
                          <a:ea typeface="Arial" charset="0"/>
                          <a:cs typeface="Arial" charset="0"/>
                        </a:rPr>
                        <a:t>Tel : 01 02 03 04 05</a:t>
                      </a:r>
                    </a:p>
                    <a:p>
                      <a:pPr algn="l"/>
                      <a:r>
                        <a:rPr lang="fr-FR" sz="1000" kern="1200" baseline="0" dirty="0" smtClean="0">
                          <a:solidFill>
                            <a:schemeClr val="tx1">
                              <a:lumMod val="65000"/>
                              <a:lumOff val="35000"/>
                            </a:schemeClr>
                          </a:solidFill>
                          <a:effectLst/>
                          <a:latin typeface="Arial" charset="0"/>
                          <a:ea typeface="Arial" charset="0"/>
                          <a:cs typeface="Arial" charset="0"/>
                        </a:rPr>
                        <a:t>Mail : </a:t>
                      </a:r>
                      <a:r>
                        <a:rPr lang="fr-FR" sz="1000" kern="1200" baseline="0" dirty="0" err="1" smtClean="0">
                          <a:solidFill>
                            <a:schemeClr val="tx1">
                              <a:lumMod val="65000"/>
                              <a:lumOff val="35000"/>
                            </a:schemeClr>
                          </a:solidFill>
                          <a:effectLst/>
                          <a:latin typeface="Arial" charset="0"/>
                          <a:ea typeface="Arial" charset="0"/>
                          <a:cs typeface="Arial" charset="0"/>
                        </a:rPr>
                        <a:t>mail@mail.com</a:t>
                      </a:r>
                      <a:endParaRPr lang="fr-FR" sz="1000" kern="1200" baseline="0" dirty="0" smtClean="0">
                        <a:solidFill>
                          <a:schemeClr val="tx1">
                            <a:lumMod val="65000"/>
                            <a:lumOff val="35000"/>
                          </a:schemeClr>
                        </a:solidFill>
                        <a:effectLst/>
                        <a:latin typeface="Arial" charset="0"/>
                        <a:ea typeface="Arial" charset="0"/>
                        <a:cs typeface="Arial" charset="0"/>
                      </a:endParaRPr>
                    </a:p>
                    <a:p>
                      <a:pPr algn="l"/>
                      <a:r>
                        <a:rPr lang="fr-FR" sz="1000" kern="1200" baseline="0" dirty="0" smtClean="0">
                          <a:solidFill>
                            <a:schemeClr val="tx1">
                              <a:lumMod val="65000"/>
                              <a:lumOff val="35000"/>
                            </a:schemeClr>
                          </a:solidFill>
                          <a:effectLst/>
                          <a:latin typeface="Arial" charset="0"/>
                          <a:ea typeface="Arial" charset="0"/>
                          <a:cs typeface="Arial" charset="0"/>
                        </a:rPr>
                        <a:t>Mob : 01 02 03 04 05</a:t>
                      </a:r>
                      <a:endParaRPr lang="fr-FR" sz="1000" kern="1200" dirty="0" smtClean="0">
                        <a:solidFill>
                          <a:schemeClr val="tx1">
                            <a:lumMod val="65000"/>
                            <a:lumOff val="35000"/>
                          </a:schemeClr>
                        </a:solidFill>
                        <a:effectLst/>
                        <a:latin typeface="Arial" charset="0"/>
                        <a:ea typeface="Arial" charset="0"/>
                        <a:cs typeface="Arial" charset="0"/>
                      </a:endParaRPr>
                    </a:p>
                  </a:txBody>
                  <a:tcPr anchor="ctr">
                    <a:lnL>
                      <a:noFill/>
                    </a:lnL>
                    <a:lnR>
                      <a:noFill/>
                    </a:lnR>
                    <a:lnT w="3175" cap="flat" cmpd="sng" algn="ctr">
                      <a:noFill/>
                      <a:prstDash val="solid"/>
                      <a:round/>
                      <a:headEnd type="none" w="med" len="med"/>
                      <a:tailEnd type="none" w="med" len="med"/>
                    </a:lnT>
                    <a:lnB>
                      <a:noFill/>
                    </a:lnB>
                    <a:lnTlToBr w="12700" cmpd="sng">
                      <a:noFill/>
                      <a:prstDash val="solid"/>
                    </a:lnTlToBr>
                    <a:lnBlToTr w="12700" cmpd="sng">
                      <a:noFill/>
                      <a:prstDash val="solid"/>
                    </a:lnBlToTr>
                    <a:noFill/>
                  </a:tcPr>
                </a:tc>
              </a:tr>
            </a:tbl>
          </a:graphicData>
        </a:graphic>
      </p:graphicFrame>
      <p:sp>
        <p:nvSpPr>
          <p:cNvPr id="28" name="Rectangle 27"/>
          <p:cNvSpPr/>
          <p:nvPr/>
        </p:nvSpPr>
        <p:spPr>
          <a:xfrm>
            <a:off x="0" y="9315450"/>
            <a:ext cx="6858000" cy="590550"/>
          </a:xfrm>
          <a:prstGeom prst="rect">
            <a:avLst/>
          </a:prstGeom>
          <a:pattFill prst="wdDnDiag">
            <a:fgClr>
              <a:srgbClr val="39BCBB"/>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ZoneTexte 26"/>
          <p:cNvSpPr txBox="1"/>
          <p:nvPr/>
        </p:nvSpPr>
        <p:spPr>
          <a:xfrm>
            <a:off x="466020" y="1515579"/>
            <a:ext cx="2295154" cy="1600438"/>
          </a:xfrm>
          <a:prstGeom prst="rect">
            <a:avLst/>
          </a:prstGeom>
          <a:noFill/>
        </p:spPr>
        <p:txBody>
          <a:bodyPr wrap="square" rtlCol="0">
            <a:spAutoFit/>
          </a:bodyPr>
          <a:lstStyle/>
          <a:p>
            <a:pPr algn="just"/>
            <a:r>
              <a:rPr lang="fr-FR" sz="1400" dirty="0" smtClean="0">
                <a:solidFill>
                  <a:srgbClr val="000000"/>
                </a:solidFill>
              </a:rPr>
              <a:t>Nom de l’entreprise</a:t>
            </a:r>
          </a:p>
          <a:p>
            <a:pPr algn="just"/>
            <a:r>
              <a:rPr lang="fr-FR" sz="1400" dirty="0" smtClean="0">
                <a:solidFill>
                  <a:srgbClr val="000000"/>
                </a:solidFill>
              </a:rPr>
              <a:t>Nom du recruteur</a:t>
            </a:r>
          </a:p>
          <a:p>
            <a:pPr algn="just"/>
            <a:r>
              <a:rPr lang="fr-FR" sz="1400" dirty="0" smtClean="0">
                <a:solidFill>
                  <a:srgbClr val="000000"/>
                </a:solidFill>
              </a:rPr>
              <a:t>Poste du recruteur</a:t>
            </a:r>
          </a:p>
          <a:p>
            <a:r>
              <a:rPr lang="fr-FR" sz="1400" dirty="0" smtClean="0">
                <a:solidFill>
                  <a:srgbClr val="000000"/>
                </a:solidFill>
              </a:rPr>
              <a:t>Adresse postale de l’entreprise</a:t>
            </a:r>
          </a:p>
          <a:p>
            <a:pPr algn="just"/>
            <a:endParaRPr lang="fr-FR" sz="1400" dirty="0">
              <a:solidFill>
                <a:srgbClr val="000000"/>
              </a:solidFill>
            </a:endParaRPr>
          </a:p>
          <a:p>
            <a:pPr algn="just"/>
            <a:r>
              <a:rPr lang="fr-FR" sz="1400" dirty="0" smtClean="0">
                <a:solidFill>
                  <a:srgbClr val="000000"/>
                </a:solidFill>
              </a:rPr>
              <a:t>Paris, le 01/02/2015</a:t>
            </a:r>
            <a:endParaRPr lang="fr-FR" sz="1400" dirty="0">
              <a:solidFill>
                <a:srgbClr val="000000"/>
              </a:solidFill>
            </a:endParaRPr>
          </a:p>
        </p:txBody>
      </p:sp>
      <p:sp>
        <p:nvSpPr>
          <p:cNvPr id="29" name="ZoneTexte 28"/>
          <p:cNvSpPr txBox="1"/>
          <p:nvPr/>
        </p:nvSpPr>
        <p:spPr>
          <a:xfrm>
            <a:off x="450829" y="4370780"/>
            <a:ext cx="5904444" cy="3323987"/>
          </a:xfrm>
          <a:prstGeom prst="rect">
            <a:avLst/>
          </a:prstGeom>
          <a:noFill/>
        </p:spPr>
        <p:txBody>
          <a:bodyPr wrap="square" rtlCol="0">
            <a:spAutoFit/>
          </a:bodyPr>
          <a:lstStyle/>
          <a:p>
            <a:pPr algn="just"/>
            <a:r>
              <a:rPr lang="fr-FR" sz="1400" dirty="0">
                <a:solidFill>
                  <a:srgbClr val="7F7F7F"/>
                </a:solidFill>
              </a:rPr>
              <a:t>Je vous transmets ma candidature suite à l'annonce pour le poste de XXXX a retenu toute mon attention. L'entreprise XXX est sans aucun doute l'entreprise qui m'attire le plus dans le secteur. Je tiens à vous exprimer mon très vif intérêt pour le poste.</a:t>
            </a:r>
          </a:p>
          <a:p>
            <a:pPr algn="just"/>
            <a:endParaRPr lang="fr-FR" sz="1400" dirty="0">
              <a:solidFill>
                <a:srgbClr val="7F7F7F"/>
              </a:solidFill>
            </a:endParaRPr>
          </a:p>
          <a:p>
            <a:pPr algn="just"/>
            <a:r>
              <a:rPr lang="fr-FR" sz="1400" dirty="0">
                <a:solidFill>
                  <a:srgbClr val="7F7F7F"/>
                </a:solidFill>
              </a:rPr>
              <a:t>Bénéficiant d'une expérience de 10 ans au poste de XXXX, j'ai acquis une très bonne connaissance du secteur et du métier. Dynamique, j'ai par ailleurs une bonne capacité d'adaptation et d'écoute qui me permettent d'évoluer rapidement dans un environnement nouveau. Je suis persuadé que ces qualités me permettront de mener à bien les missions qui me seront confiées chez XXXX.</a:t>
            </a:r>
          </a:p>
          <a:p>
            <a:pPr algn="just"/>
            <a:endParaRPr lang="fr-FR" sz="1400" dirty="0">
              <a:solidFill>
                <a:srgbClr val="7F7F7F"/>
              </a:solidFill>
            </a:endParaRPr>
          </a:p>
          <a:p>
            <a:pPr algn="just"/>
            <a:r>
              <a:rPr lang="fr-FR" sz="1400" dirty="0">
                <a:solidFill>
                  <a:srgbClr val="7F7F7F"/>
                </a:solidFill>
              </a:rPr>
              <a:t>Je me tiens à votre disposition pour vous rencontrer et vous démontrer plus amplement ma motivation. Dans cette attente, veuillez agréer, Monsieur, l'expression de mes sentiments distingués.</a:t>
            </a:r>
          </a:p>
        </p:txBody>
      </p:sp>
      <p:sp>
        <p:nvSpPr>
          <p:cNvPr id="30" name="ZoneTexte 29"/>
          <p:cNvSpPr txBox="1"/>
          <p:nvPr/>
        </p:nvSpPr>
        <p:spPr>
          <a:xfrm>
            <a:off x="466020" y="3632429"/>
            <a:ext cx="3320270" cy="307777"/>
          </a:xfrm>
          <a:prstGeom prst="rect">
            <a:avLst/>
          </a:prstGeom>
          <a:noFill/>
        </p:spPr>
        <p:txBody>
          <a:bodyPr wrap="square" rtlCol="0">
            <a:spAutoFit/>
          </a:bodyPr>
          <a:lstStyle/>
          <a:p>
            <a:pPr algn="just"/>
            <a:r>
              <a:rPr lang="fr-FR" sz="1400" dirty="0" smtClean="0">
                <a:solidFill>
                  <a:srgbClr val="7F7F7F"/>
                </a:solidFill>
              </a:rPr>
              <a:t>Objet : candidature pour le poste de XXXX  </a:t>
            </a:r>
            <a:endParaRPr lang="fr-FR" sz="1400" dirty="0">
              <a:solidFill>
                <a:srgbClr val="7F7F7F"/>
              </a:solidFill>
            </a:endParaRPr>
          </a:p>
        </p:txBody>
      </p:sp>
      <p:pic>
        <p:nvPicPr>
          <p:cNvPr id="31" name="Image 30" descr="signature_scan.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3450" y="7899663"/>
            <a:ext cx="1574801" cy="1049867"/>
          </a:xfrm>
          <a:prstGeom prst="rect">
            <a:avLst/>
          </a:prstGeom>
        </p:spPr>
      </p:pic>
    </p:spTree>
    <p:extLst>
      <p:ext uri="{BB962C8B-B14F-4D97-AF65-F5344CB8AC3E}">
        <p14:creationId xmlns:p14="http://schemas.microsoft.com/office/powerpoint/2010/main" val="1673919613"/>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TotalTime>
  <Words>195</Words>
  <Application>Microsoft Macintosh PowerPoint</Application>
  <PresentationFormat>Format A4 (210 x 297 mm)</PresentationFormat>
  <Paragraphs>17</Paragraphs>
  <Slides>1</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vt:i4>
      </vt:variant>
    </vt:vector>
  </HeadingPairs>
  <TitlesOfParts>
    <vt:vector size="5" baseType="lpstr">
      <vt:lpstr>Calibri</vt:lpstr>
      <vt:lpstr>Calibri Light</vt:lpstr>
      <vt:lpstr>Arial</vt:lpstr>
      <vt:lpstr>Thème Office</vt:lpstr>
      <vt:lpstr>Présentation PowerPoint</vt:lpstr>
    </vt:vector>
  </TitlesOfParts>
  <Company/>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Axel Maille</dc:creator>
  <cp:lastModifiedBy>Axel Maille</cp:lastModifiedBy>
  <cp:revision>9</cp:revision>
  <dcterms:created xsi:type="dcterms:W3CDTF">2016-07-15T07:54:08Z</dcterms:created>
  <dcterms:modified xsi:type="dcterms:W3CDTF">2016-08-10T20:00:57Z</dcterms:modified>
</cp:coreProperties>
</file>