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17"/>
    <p:restoredTop sz="94694"/>
  </p:normalViewPr>
  <p:slideViewPr>
    <p:cSldViewPr snapToGrid="0">
      <p:cViewPr>
        <p:scale>
          <a:sx n="180" d="100"/>
          <a:sy n="180" d="100"/>
        </p:scale>
        <p:origin x="1136" y="-3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32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63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24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507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78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57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54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58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97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EB2EA9-0D99-1F44-B65F-9F709195CAB2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C64FB4-A239-054E-B700-4481943E4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34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451A5560-BFEB-3D77-8649-054814953B46}"/>
              </a:ext>
            </a:extLst>
          </p:cNvPr>
          <p:cNvSpPr/>
          <p:nvPr/>
        </p:nvSpPr>
        <p:spPr>
          <a:xfrm>
            <a:off x="0" y="0"/>
            <a:ext cx="7559675" cy="19608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Medium" panose="02000503020000020003" pitchFamily="2" charset="0"/>
            </a:endParaRP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2B61DB3-B0BD-5B47-501C-367C51F4F693}"/>
              </a:ext>
            </a:extLst>
          </p:cNvPr>
          <p:cNvSpPr txBox="1"/>
          <p:nvPr/>
        </p:nvSpPr>
        <p:spPr>
          <a:xfrm>
            <a:off x="1001591" y="439152"/>
            <a:ext cx="5696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spc="600" dirty="0">
                <a:latin typeface="Avenir Medium" panose="02000503020000020003" pitchFamily="2" charset="0"/>
              </a:rPr>
              <a:t>ALISSIA MORALES</a:t>
            </a:r>
          </a:p>
        </p:txBody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14D7CA8E-283D-DE19-8D42-50F96F9CDF57}"/>
              </a:ext>
            </a:extLst>
          </p:cNvPr>
          <p:cNvSpPr txBox="1"/>
          <p:nvPr/>
        </p:nvSpPr>
        <p:spPr>
          <a:xfrm>
            <a:off x="1001591" y="860355"/>
            <a:ext cx="5696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400" spc="600" dirty="0">
                <a:latin typeface="Avenir Medium" panose="02000503020000020003" pitchFamily="2" charset="0"/>
              </a:rPr>
              <a:t>TITRE DU CV</a:t>
            </a:r>
          </a:p>
        </p:txBody>
      </p:sp>
      <p:grpSp>
        <p:nvGrpSpPr>
          <p:cNvPr id="6" name="Group 13">
            <a:extLst>
              <a:ext uri="{FF2B5EF4-FFF2-40B4-BE49-F238E27FC236}">
                <a16:creationId xmlns:a16="http://schemas.microsoft.com/office/drawing/2014/main" id="{BD3AFA99-F2C7-40CA-F1A3-0142924FD41E}"/>
              </a:ext>
            </a:extLst>
          </p:cNvPr>
          <p:cNvGrpSpPr/>
          <p:nvPr/>
        </p:nvGrpSpPr>
        <p:grpSpPr>
          <a:xfrm>
            <a:off x="460302" y="1530793"/>
            <a:ext cx="7003753" cy="345351"/>
            <a:chOff x="333948" y="1144359"/>
            <a:chExt cx="6765381" cy="345351"/>
          </a:xfrm>
        </p:grpSpPr>
        <p:pic>
          <p:nvPicPr>
            <p:cNvPr id="7" name="Picture 4" descr="Image result for phone icon png">
              <a:extLst>
                <a:ext uri="{FF2B5EF4-FFF2-40B4-BE49-F238E27FC236}">
                  <a16:creationId xmlns:a16="http://schemas.microsoft.com/office/drawing/2014/main" id="{0E1DAB60-EC55-9F17-DAA7-E0E95664F6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948" y="1266525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6" descr="Image result for email icon png">
              <a:extLst>
                <a:ext uri="{FF2B5EF4-FFF2-40B4-BE49-F238E27FC236}">
                  <a16:creationId xmlns:a16="http://schemas.microsoft.com/office/drawing/2014/main" id="{81DCD89E-CDB1-B01B-48BA-56CE890703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1413" y="1297510"/>
              <a:ext cx="159876" cy="114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2" descr="Image result for address icon png">
              <a:extLst>
                <a:ext uri="{FF2B5EF4-FFF2-40B4-BE49-F238E27FC236}">
                  <a16:creationId xmlns:a16="http://schemas.microsoft.com/office/drawing/2014/main" id="{A3EC1194-68CA-0941-AE52-EC6CBF5501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854" y="1233024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D17486AC-8052-0E76-074B-D524D2075968}"/>
                </a:ext>
              </a:extLst>
            </p:cNvPr>
            <p:cNvSpPr txBox="1"/>
            <p:nvPr/>
          </p:nvSpPr>
          <p:spPr>
            <a:xfrm>
              <a:off x="595069" y="1205914"/>
              <a:ext cx="12409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200" dirty="0">
                  <a:latin typeface="Avenir Medium" panose="02000503020000020003" pitchFamily="2" charset="0"/>
                </a:rPr>
                <a:t>0601020304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B295C90-02CB-3772-822E-2A9AA8408E16}"/>
                </a:ext>
              </a:extLst>
            </p:cNvPr>
            <p:cNvSpPr/>
            <p:nvPr/>
          </p:nvSpPr>
          <p:spPr>
            <a:xfrm>
              <a:off x="2316911" y="1144359"/>
              <a:ext cx="1611339" cy="3453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200" dirty="0" err="1">
                  <a:latin typeface="Avenir Medium" panose="02000503020000020003" pitchFamily="2" charset="0"/>
                </a:rPr>
                <a:t>mail@monemail.com</a:t>
              </a:r>
              <a:endParaRPr lang="en-SG" sz="1200" dirty="0">
                <a:latin typeface="Avenir Medium" panose="02000503020000020003" pitchFamily="2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4D9C96-45FF-C674-EE37-D966A284DDEB}"/>
                </a:ext>
              </a:extLst>
            </p:cNvPr>
            <p:cNvSpPr/>
            <p:nvPr/>
          </p:nvSpPr>
          <p:spPr>
            <a:xfrm>
              <a:off x="4627265" y="1144359"/>
              <a:ext cx="2472064" cy="3453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200" dirty="0">
                  <a:latin typeface="Avenir Medium" panose="02000503020000020003" pitchFamily="2" charset="0"/>
                </a:rPr>
                <a:t>12 rue de la </a:t>
              </a:r>
              <a:r>
                <a:rPr lang="en-SG" sz="1200" dirty="0" err="1">
                  <a:latin typeface="Avenir Medium" panose="02000503020000020003" pitchFamily="2" charset="0"/>
                </a:rPr>
                <a:t>Réussites</a:t>
              </a:r>
              <a:r>
                <a:rPr lang="en-SG" sz="1200" dirty="0">
                  <a:latin typeface="Avenir Medium" panose="02000503020000020003" pitchFamily="2" charset="0"/>
                </a:rPr>
                <a:t> 75012 Paris</a:t>
              </a:r>
            </a:p>
          </p:txBody>
        </p:sp>
      </p:grpSp>
      <p:cxnSp>
        <p:nvCxnSpPr>
          <p:cNvPr id="13" name="Straight Connector 15">
            <a:extLst>
              <a:ext uri="{FF2B5EF4-FFF2-40B4-BE49-F238E27FC236}">
                <a16:creationId xmlns:a16="http://schemas.microsoft.com/office/drawing/2014/main" id="{2FD23FCD-E088-3928-B01E-2AEEB020721B}"/>
              </a:ext>
            </a:extLst>
          </p:cNvPr>
          <p:cNvCxnSpPr/>
          <p:nvPr/>
        </p:nvCxnSpPr>
        <p:spPr>
          <a:xfrm>
            <a:off x="427541" y="2934165"/>
            <a:ext cx="1827465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6">
            <a:extLst>
              <a:ext uri="{FF2B5EF4-FFF2-40B4-BE49-F238E27FC236}">
                <a16:creationId xmlns:a16="http://schemas.microsoft.com/office/drawing/2014/main" id="{82B89943-CD41-957E-796F-D3E48F50B1EC}"/>
              </a:ext>
            </a:extLst>
          </p:cNvPr>
          <p:cNvCxnSpPr/>
          <p:nvPr/>
        </p:nvCxnSpPr>
        <p:spPr>
          <a:xfrm>
            <a:off x="382636" y="6048619"/>
            <a:ext cx="1827465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8">
            <a:extLst>
              <a:ext uri="{FF2B5EF4-FFF2-40B4-BE49-F238E27FC236}">
                <a16:creationId xmlns:a16="http://schemas.microsoft.com/office/drawing/2014/main" id="{F6F50BC6-4B33-9E33-4256-4099169EBAD0}"/>
              </a:ext>
            </a:extLst>
          </p:cNvPr>
          <p:cNvSpPr txBox="1"/>
          <p:nvPr/>
        </p:nvSpPr>
        <p:spPr>
          <a:xfrm>
            <a:off x="628063" y="2072726"/>
            <a:ext cx="5995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200" dirty="0" err="1">
                <a:latin typeface="Avenir Medium" panose="02000503020000020003" pitchFamily="2" charset="0"/>
              </a:rPr>
              <a:t>Lorem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ipsum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dolor</a:t>
            </a:r>
            <a:r>
              <a:rPr lang="en-SG" sz="1200" dirty="0">
                <a:latin typeface="Avenir Medium" panose="02000503020000020003" pitchFamily="2" charset="0"/>
              </a:rPr>
              <a:t> sit </a:t>
            </a:r>
            <a:r>
              <a:rPr lang="en-SG" sz="1200" dirty="0" err="1">
                <a:latin typeface="Avenir Medium" panose="02000503020000020003" pitchFamily="2" charset="0"/>
              </a:rPr>
              <a:t>amet</a:t>
            </a:r>
            <a:r>
              <a:rPr lang="en-SG" sz="1200" dirty="0">
                <a:latin typeface="Avenir Medium" panose="02000503020000020003" pitchFamily="2" charset="0"/>
              </a:rPr>
              <a:t>, </a:t>
            </a:r>
            <a:r>
              <a:rPr lang="en-SG" sz="1200" dirty="0" err="1">
                <a:latin typeface="Avenir Medium" panose="02000503020000020003" pitchFamily="2" charset="0"/>
              </a:rPr>
              <a:t>consectetur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adipiscing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elit</a:t>
            </a:r>
            <a:r>
              <a:rPr lang="en-SG" sz="1200" dirty="0">
                <a:latin typeface="Avenir Medium" panose="02000503020000020003" pitchFamily="2" charset="0"/>
              </a:rPr>
              <a:t>, </a:t>
            </a:r>
            <a:r>
              <a:rPr lang="en-SG" sz="1200" dirty="0" err="1">
                <a:latin typeface="Avenir Medium" panose="02000503020000020003" pitchFamily="2" charset="0"/>
              </a:rPr>
              <a:t>sed</a:t>
            </a:r>
            <a:r>
              <a:rPr lang="en-SG" sz="1200" dirty="0">
                <a:latin typeface="Avenir Medium" panose="02000503020000020003" pitchFamily="2" charset="0"/>
              </a:rPr>
              <a:t> do </a:t>
            </a:r>
            <a:r>
              <a:rPr lang="en-SG" sz="1200" dirty="0" err="1">
                <a:latin typeface="Avenir Medium" panose="02000503020000020003" pitchFamily="2" charset="0"/>
              </a:rPr>
              <a:t>eiusmod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tempor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incididunt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ut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labore</a:t>
            </a:r>
            <a:r>
              <a:rPr lang="en-SG" sz="1200" dirty="0">
                <a:latin typeface="Avenir Medium" panose="02000503020000020003" pitchFamily="2" charset="0"/>
              </a:rPr>
              <a:t> et </a:t>
            </a:r>
            <a:r>
              <a:rPr lang="en-SG" sz="1200" dirty="0" err="1">
                <a:latin typeface="Avenir Medium" panose="02000503020000020003" pitchFamily="2" charset="0"/>
              </a:rPr>
              <a:t>dolore</a:t>
            </a:r>
            <a:r>
              <a:rPr lang="en-SG" sz="1200" dirty="0">
                <a:latin typeface="Avenir Medium" panose="02000503020000020003" pitchFamily="2" charset="0"/>
              </a:rPr>
              <a:t> magna </a:t>
            </a:r>
            <a:r>
              <a:rPr lang="en-SG" sz="1200" dirty="0" err="1">
                <a:latin typeface="Avenir Medium" panose="02000503020000020003" pitchFamily="2" charset="0"/>
              </a:rPr>
              <a:t>aliqua</a:t>
            </a:r>
            <a:r>
              <a:rPr lang="en-SG" sz="1200" dirty="0">
                <a:latin typeface="Avenir Medium" panose="02000503020000020003" pitchFamily="2" charset="0"/>
              </a:rPr>
              <a:t>. </a:t>
            </a:r>
            <a:r>
              <a:rPr lang="en-SG" sz="1200" dirty="0" err="1">
                <a:latin typeface="Avenir Medium" panose="02000503020000020003" pitchFamily="2" charset="0"/>
              </a:rPr>
              <a:t>Tellus</a:t>
            </a:r>
            <a:r>
              <a:rPr lang="en-SG" sz="1200" dirty="0">
                <a:latin typeface="Avenir Medium" panose="02000503020000020003" pitchFamily="2" charset="0"/>
              </a:rPr>
              <a:t> in </a:t>
            </a:r>
            <a:r>
              <a:rPr lang="en-SG" sz="1200" dirty="0" err="1">
                <a:latin typeface="Avenir Medium" panose="02000503020000020003" pitchFamily="2" charset="0"/>
              </a:rPr>
              <a:t>hac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habitasse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platea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dictumst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vestibulum</a:t>
            </a:r>
            <a:r>
              <a:rPr lang="en-SG" sz="1200" dirty="0">
                <a:latin typeface="Avenir Medium" panose="02000503020000020003" pitchFamily="2" charset="0"/>
              </a:rPr>
              <a:t>. </a:t>
            </a:r>
            <a:r>
              <a:rPr lang="en-SG" sz="1200" dirty="0" err="1">
                <a:latin typeface="Avenir Medium" panose="02000503020000020003" pitchFamily="2" charset="0"/>
              </a:rPr>
              <a:t>Turpis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massa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tincidunt</a:t>
            </a:r>
            <a:r>
              <a:rPr lang="en-SG" sz="1200" dirty="0">
                <a:latin typeface="Avenir Medium" panose="02000503020000020003" pitchFamily="2" charset="0"/>
              </a:rPr>
              <a:t> dui </a:t>
            </a:r>
            <a:r>
              <a:rPr lang="en-SG" sz="1200" dirty="0" err="1">
                <a:latin typeface="Avenir Medium" panose="02000503020000020003" pitchFamily="2" charset="0"/>
              </a:rPr>
              <a:t>ut</a:t>
            </a:r>
            <a:r>
              <a:rPr lang="en-SG" sz="1200" dirty="0">
                <a:latin typeface="Avenir Medium" panose="02000503020000020003" pitchFamily="2" charset="0"/>
              </a:rPr>
              <a:t> </a:t>
            </a:r>
            <a:r>
              <a:rPr lang="en-SG" sz="1200" dirty="0" err="1">
                <a:latin typeface="Avenir Medium" panose="02000503020000020003" pitchFamily="2" charset="0"/>
              </a:rPr>
              <a:t>ornare</a:t>
            </a:r>
            <a:r>
              <a:rPr lang="en-SG" sz="1200" dirty="0">
                <a:latin typeface="Avenir Medium" panose="02000503020000020003" pitchFamily="2" charset="0"/>
              </a:rPr>
              <a:t>.</a:t>
            </a:r>
          </a:p>
          <a:p>
            <a:pPr algn="ctr"/>
            <a:endParaRPr lang="en-SG" sz="1200" dirty="0">
              <a:latin typeface="Avenir Medium" panose="02000503020000020003" pitchFamily="2" charset="0"/>
            </a:endParaRP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60CC308E-C5D9-B9D4-6A44-B731CA9A5706}"/>
              </a:ext>
            </a:extLst>
          </p:cNvPr>
          <p:cNvSpPr txBox="1"/>
          <p:nvPr/>
        </p:nvSpPr>
        <p:spPr>
          <a:xfrm>
            <a:off x="311888" y="3004083"/>
            <a:ext cx="2056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pc="300" dirty="0">
                <a:latin typeface="Avenir Medium" panose="02000503020000020003" pitchFamily="2" charset="0"/>
                <a:ea typeface="Roboto Condensed Bold" panose="02000000000000000000" pitchFamily="2" charset="0"/>
              </a:rPr>
              <a:t>EXPERIENCE</a:t>
            </a:r>
          </a:p>
          <a:p>
            <a:endParaRPr lang="en-SG" spc="300" dirty="0">
              <a:latin typeface="Avenir Medium" panose="02000503020000020003" pitchFamily="2" charset="0"/>
            </a:endParaRPr>
          </a:p>
        </p:txBody>
      </p:sp>
      <p:cxnSp>
        <p:nvCxnSpPr>
          <p:cNvPr id="17" name="Straight Connector 22">
            <a:extLst>
              <a:ext uri="{FF2B5EF4-FFF2-40B4-BE49-F238E27FC236}">
                <a16:creationId xmlns:a16="http://schemas.microsoft.com/office/drawing/2014/main" id="{29D05285-20EC-6333-D884-040681F6454E}"/>
              </a:ext>
            </a:extLst>
          </p:cNvPr>
          <p:cNvCxnSpPr/>
          <p:nvPr/>
        </p:nvCxnSpPr>
        <p:spPr>
          <a:xfrm>
            <a:off x="2742501" y="2934165"/>
            <a:ext cx="4022237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25">
            <a:extLst>
              <a:ext uri="{FF2B5EF4-FFF2-40B4-BE49-F238E27FC236}">
                <a16:creationId xmlns:a16="http://schemas.microsoft.com/office/drawing/2014/main" id="{BB23782C-E65A-FF95-17CB-314483229A15}"/>
              </a:ext>
            </a:extLst>
          </p:cNvPr>
          <p:cNvSpPr txBox="1"/>
          <p:nvPr/>
        </p:nvSpPr>
        <p:spPr>
          <a:xfrm>
            <a:off x="2661421" y="3005182"/>
            <a:ext cx="99891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latin typeface="Avenir Medium" panose="02000503020000020003" pitchFamily="2" charset="0"/>
              </a:rPr>
              <a:t>06/2016-Ajourd’hui</a:t>
            </a: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r>
              <a:rPr lang="en-SG" sz="1200" dirty="0">
                <a:latin typeface="Avenir Medium" panose="02000503020000020003" pitchFamily="2" charset="0"/>
              </a:rPr>
              <a:t>12/2017-06/2016</a:t>
            </a: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endParaRPr lang="en-SG" sz="1200" dirty="0">
              <a:latin typeface="Avenir Medium" panose="02000503020000020003" pitchFamily="2" charset="0"/>
            </a:endParaRPr>
          </a:p>
        </p:txBody>
      </p:sp>
      <p:sp>
        <p:nvSpPr>
          <p:cNvPr id="19" name="TextBox 26">
            <a:extLst>
              <a:ext uri="{FF2B5EF4-FFF2-40B4-BE49-F238E27FC236}">
                <a16:creationId xmlns:a16="http://schemas.microsoft.com/office/drawing/2014/main" id="{13111613-F567-9DBB-F645-540AAC41ABEA}"/>
              </a:ext>
            </a:extLst>
          </p:cNvPr>
          <p:cNvSpPr txBox="1"/>
          <p:nvPr/>
        </p:nvSpPr>
        <p:spPr>
          <a:xfrm>
            <a:off x="3621299" y="3004082"/>
            <a:ext cx="37080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latin typeface="Avenir Medium" panose="02000503020000020003" pitchFamily="2" charset="0"/>
              </a:rPr>
              <a:t>Titre du poste. - </a:t>
            </a:r>
            <a:r>
              <a:rPr lang="en-SG" sz="1400" dirty="0" err="1">
                <a:latin typeface="Avenir Medium" panose="02000503020000020003" pitchFamily="2" charset="0"/>
              </a:rPr>
              <a:t>Entreprise</a:t>
            </a:r>
            <a:endParaRPr lang="en-SG" sz="1400" dirty="0">
              <a:latin typeface="Avenir Medium" panose="02000503020000020003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>
                <a:latin typeface="Avenir Medium" panose="02000503020000020003" pitchFamily="2" charset="0"/>
              </a:rPr>
              <a:t>Lorem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ipsum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dolor</a:t>
            </a:r>
            <a:r>
              <a:rPr lang="en-SG" sz="1000" dirty="0">
                <a:latin typeface="Avenir Medium" panose="02000503020000020003" pitchFamily="2" charset="0"/>
              </a:rPr>
              <a:t> sit </a:t>
            </a:r>
            <a:r>
              <a:rPr lang="en-SG" sz="1000" dirty="0" err="1">
                <a:latin typeface="Avenir Medium" panose="02000503020000020003" pitchFamily="2" charset="0"/>
              </a:rPr>
              <a:t>amet</a:t>
            </a:r>
            <a:r>
              <a:rPr lang="en-SG" sz="1000" dirty="0">
                <a:latin typeface="Avenir Medium" panose="02000503020000020003" pitchFamily="2" charset="0"/>
              </a:rPr>
              <a:t>, </a:t>
            </a:r>
            <a:r>
              <a:rPr lang="en-SG" sz="1000" dirty="0" err="1">
                <a:latin typeface="Avenir Medium" panose="02000503020000020003" pitchFamily="2" charset="0"/>
              </a:rPr>
              <a:t>consectetur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adipiscing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elit</a:t>
            </a:r>
            <a:r>
              <a:rPr lang="en-SG" sz="1000" dirty="0">
                <a:latin typeface="Avenir Medium" panose="02000503020000020003" pitchFamily="2" charset="0"/>
              </a:rPr>
              <a:t>, </a:t>
            </a:r>
            <a:r>
              <a:rPr lang="en-SG" sz="1000" dirty="0" err="1">
                <a:latin typeface="Avenir Medium" panose="02000503020000020003" pitchFamily="2" charset="0"/>
              </a:rPr>
              <a:t>sed</a:t>
            </a:r>
            <a:r>
              <a:rPr lang="en-SG" sz="1000" dirty="0">
                <a:latin typeface="Avenir Medium" panose="02000503020000020003" pitchFamily="2" charset="0"/>
              </a:rPr>
              <a:t> do </a:t>
            </a:r>
            <a:r>
              <a:rPr lang="en-SG" sz="1000" dirty="0" err="1">
                <a:latin typeface="Avenir Medium" panose="02000503020000020003" pitchFamily="2" charset="0"/>
              </a:rPr>
              <a:t>eiusmod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tempor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incididunt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ut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labore</a:t>
            </a:r>
            <a:r>
              <a:rPr lang="en-SG" sz="1000" dirty="0">
                <a:latin typeface="Avenir Medium" panose="02000503020000020003" pitchFamily="2" charset="0"/>
              </a:rPr>
              <a:t> et </a:t>
            </a:r>
            <a:r>
              <a:rPr lang="en-SG" sz="1000" dirty="0" err="1">
                <a:latin typeface="Avenir Medium" panose="02000503020000020003" pitchFamily="2" charset="0"/>
              </a:rPr>
              <a:t>dolore</a:t>
            </a:r>
            <a:r>
              <a:rPr lang="en-SG" sz="1000" dirty="0">
                <a:latin typeface="Avenir Medium" panose="02000503020000020003" pitchFamily="2" charset="0"/>
              </a:rPr>
              <a:t> magna </a:t>
            </a:r>
            <a:r>
              <a:rPr lang="en-SG" sz="1000" dirty="0" err="1">
                <a:latin typeface="Avenir Medium" panose="02000503020000020003" pitchFamily="2" charset="0"/>
              </a:rPr>
              <a:t>aliqua</a:t>
            </a:r>
            <a:r>
              <a:rPr lang="en-SG" sz="1000" dirty="0">
                <a:latin typeface="Avenir Medium" panose="02000503020000020003" pitchFamily="2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>
                <a:latin typeface="Avenir Medium" panose="02000503020000020003" pitchFamily="2" charset="0"/>
              </a:rPr>
              <a:t>Tellus</a:t>
            </a:r>
            <a:r>
              <a:rPr lang="en-SG" sz="1000" dirty="0">
                <a:latin typeface="Avenir Medium" panose="02000503020000020003" pitchFamily="2" charset="0"/>
              </a:rPr>
              <a:t> in </a:t>
            </a:r>
            <a:r>
              <a:rPr lang="en-SG" sz="1000" dirty="0" err="1">
                <a:latin typeface="Avenir Medium" panose="02000503020000020003" pitchFamily="2" charset="0"/>
              </a:rPr>
              <a:t>hac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habitasse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platea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dictumst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vestibulum</a:t>
            </a:r>
            <a:r>
              <a:rPr lang="en-SG" sz="1000" dirty="0">
                <a:latin typeface="Avenir Medium" panose="02000503020000020003" pitchFamily="2" charset="0"/>
              </a:rPr>
              <a:t>. </a:t>
            </a:r>
            <a:r>
              <a:rPr lang="en-SG" sz="1000" dirty="0" err="1">
                <a:latin typeface="Avenir Medium" panose="02000503020000020003" pitchFamily="2" charset="0"/>
              </a:rPr>
              <a:t>Turpis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massa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tincidunt</a:t>
            </a:r>
            <a:r>
              <a:rPr lang="en-SG" sz="1000" dirty="0">
                <a:latin typeface="Avenir Medium" panose="02000503020000020003" pitchFamily="2" charset="0"/>
              </a:rPr>
              <a:t> dui </a:t>
            </a:r>
            <a:r>
              <a:rPr lang="en-SG" sz="1000" dirty="0" err="1">
                <a:latin typeface="Avenir Medium" panose="02000503020000020003" pitchFamily="2" charset="0"/>
              </a:rPr>
              <a:t>ut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ornare</a:t>
            </a:r>
            <a:r>
              <a:rPr lang="en-SG" sz="1000" dirty="0">
                <a:latin typeface="Avenir Medium" panose="02000503020000020003" pitchFamily="2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Avenir Medium" panose="02000503020000020003" pitchFamily="2" charset="0"/>
              </a:rPr>
              <a:t>Id </a:t>
            </a:r>
            <a:r>
              <a:rPr lang="en-SG" sz="1000" dirty="0" err="1">
                <a:latin typeface="Avenir Medium" panose="02000503020000020003" pitchFamily="2" charset="0"/>
              </a:rPr>
              <a:t>leo</a:t>
            </a:r>
            <a:r>
              <a:rPr lang="en-SG" sz="1000" dirty="0">
                <a:latin typeface="Avenir Medium" panose="02000503020000020003" pitchFamily="2" charset="0"/>
              </a:rPr>
              <a:t> in vitae </a:t>
            </a:r>
            <a:r>
              <a:rPr lang="en-SG" sz="1000" dirty="0" err="1">
                <a:latin typeface="Avenir Medium" panose="02000503020000020003" pitchFamily="2" charset="0"/>
              </a:rPr>
              <a:t>turpis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massa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sed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elementum</a:t>
            </a:r>
            <a:r>
              <a:rPr lang="en-SG" sz="1000" dirty="0">
                <a:latin typeface="Avenir Medium" panose="02000503020000020003" pitchFamily="2" charset="0"/>
              </a:rPr>
              <a:t> tempus </a:t>
            </a:r>
            <a:r>
              <a:rPr lang="en-SG" sz="1000" dirty="0" err="1">
                <a:latin typeface="Avenir Medium" panose="02000503020000020003" pitchFamily="2" charset="0"/>
              </a:rPr>
              <a:t>egestas</a:t>
            </a:r>
            <a:r>
              <a:rPr lang="en-SG" sz="1000" dirty="0">
                <a:latin typeface="Avenir Medium" panose="02000503020000020003" pitchFamily="2" charset="0"/>
              </a:rPr>
              <a:t>. </a:t>
            </a:r>
            <a:r>
              <a:rPr lang="en-SG" sz="1000" dirty="0" err="1">
                <a:latin typeface="Avenir Medium" panose="02000503020000020003" pitchFamily="2" charset="0"/>
              </a:rPr>
              <a:t>Eget</a:t>
            </a:r>
            <a:r>
              <a:rPr lang="en-SG" sz="1000" dirty="0">
                <a:latin typeface="Avenir Medium" panose="02000503020000020003" pitchFamily="2" charset="0"/>
              </a:rPr>
              <a:t> magna </a:t>
            </a:r>
            <a:r>
              <a:rPr lang="en-SG" sz="1000" dirty="0" err="1">
                <a:latin typeface="Avenir Medium" panose="02000503020000020003" pitchFamily="2" charset="0"/>
              </a:rPr>
              <a:t>fermentum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iaculis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eu</a:t>
            </a:r>
            <a:r>
              <a:rPr lang="en-SG" sz="1000" dirty="0">
                <a:latin typeface="Avenir Medium" panose="02000503020000020003" pitchFamily="2" charset="0"/>
              </a:rPr>
              <a:t>.</a:t>
            </a:r>
          </a:p>
        </p:txBody>
      </p:sp>
      <p:sp>
        <p:nvSpPr>
          <p:cNvPr id="20" name="TextBox 27">
            <a:extLst>
              <a:ext uri="{FF2B5EF4-FFF2-40B4-BE49-F238E27FC236}">
                <a16:creationId xmlns:a16="http://schemas.microsoft.com/office/drawing/2014/main" id="{417176B7-3A77-E3FC-25BB-C0D85CC00B86}"/>
              </a:ext>
            </a:extLst>
          </p:cNvPr>
          <p:cNvSpPr txBox="1"/>
          <p:nvPr/>
        </p:nvSpPr>
        <p:spPr>
          <a:xfrm>
            <a:off x="3662559" y="4490536"/>
            <a:ext cx="36668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latin typeface="Avenir Medium" panose="02000503020000020003" pitchFamily="2" charset="0"/>
              </a:rPr>
              <a:t>Titre du poste. - </a:t>
            </a:r>
            <a:r>
              <a:rPr lang="en-SG" sz="1400" dirty="0" err="1">
                <a:latin typeface="Avenir Medium" panose="02000503020000020003" pitchFamily="2" charset="0"/>
              </a:rPr>
              <a:t>Entreprise</a:t>
            </a:r>
            <a:endParaRPr lang="en-SG" sz="1400" dirty="0">
              <a:latin typeface="Avenir Medium" panose="02000503020000020003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Avenir Medium" panose="02000503020000020003" pitchFamily="2" charset="0"/>
              </a:rPr>
              <a:t>Lorem ipsum </a:t>
            </a:r>
            <a:r>
              <a:rPr lang="en-SG" sz="1000" dirty="0" err="1">
                <a:latin typeface="Avenir Medium" panose="02000503020000020003" pitchFamily="2" charset="0"/>
              </a:rPr>
              <a:t>dolor</a:t>
            </a:r>
            <a:r>
              <a:rPr lang="en-SG" sz="1000" dirty="0">
                <a:latin typeface="Avenir Medium" panose="02000503020000020003" pitchFamily="2" charset="0"/>
              </a:rPr>
              <a:t> sit </a:t>
            </a:r>
            <a:r>
              <a:rPr lang="en-SG" sz="1000" dirty="0" err="1">
                <a:latin typeface="Avenir Medium" panose="02000503020000020003" pitchFamily="2" charset="0"/>
              </a:rPr>
              <a:t>amet</a:t>
            </a:r>
            <a:r>
              <a:rPr lang="en-SG" sz="1000" dirty="0">
                <a:latin typeface="Avenir Medium" panose="02000503020000020003" pitchFamily="2" charset="0"/>
              </a:rPr>
              <a:t>, </a:t>
            </a:r>
            <a:r>
              <a:rPr lang="en-SG" sz="1000" dirty="0" err="1">
                <a:latin typeface="Avenir Medium" panose="02000503020000020003" pitchFamily="2" charset="0"/>
              </a:rPr>
              <a:t>consectetur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adipiscing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elit</a:t>
            </a:r>
            <a:r>
              <a:rPr lang="en-SG" sz="1000" dirty="0">
                <a:latin typeface="Avenir Medium" panose="02000503020000020003" pitchFamily="2" charset="0"/>
              </a:rPr>
              <a:t>, </a:t>
            </a:r>
            <a:r>
              <a:rPr lang="en-SG" sz="1000" dirty="0" err="1">
                <a:latin typeface="Avenir Medium" panose="02000503020000020003" pitchFamily="2" charset="0"/>
              </a:rPr>
              <a:t>sed</a:t>
            </a:r>
            <a:r>
              <a:rPr lang="en-SG" sz="1000" dirty="0">
                <a:latin typeface="Avenir Medium" panose="02000503020000020003" pitchFamily="2" charset="0"/>
              </a:rPr>
              <a:t> do </a:t>
            </a:r>
            <a:r>
              <a:rPr lang="en-SG" sz="1000" dirty="0" err="1">
                <a:latin typeface="Avenir Medium" panose="02000503020000020003" pitchFamily="2" charset="0"/>
              </a:rPr>
              <a:t>eiusmod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tempor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incididunt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ut</a:t>
            </a:r>
            <a:r>
              <a:rPr lang="en-SG" sz="1000" dirty="0">
                <a:latin typeface="Avenir Medium" panose="02000503020000020003" pitchFamily="2" charset="0"/>
              </a:rPr>
              <a:t> labore et dolore magna </a:t>
            </a:r>
            <a:r>
              <a:rPr lang="en-SG" sz="1000" dirty="0" err="1">
                <a:latin typeface="Avenir Medium" panose="02000503020000020003" pitchFamily="2" charset="0"/>
              </a:rPr>
              <a:t>aliqua</a:t>
            </a:r>
            <a:r>
              <a:rPr lang="en-SG" sz="1000" dirty="0">
                <a:latin typeface="Avenir Medium" panose="02000503020000020003" pitchFamily="2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>
                <a:latin typeface="Avenir Medium" panose="02000503020000020003" pitchFamily="2" charset="0"/>
              </a:rPr>
              <a:t>Tellus</a:t>
            </a:r>
            <a:r>
              <a:rPr lang="en-SG" sz="1000" dirty="0">
                <a:latin typeface="Avenir Medium" panose="02000503020000020003" pitchFamily="2" charset="0"/>
              </a:rPr>
              <a:t> in </a:t>
            </a:r>
            <a:r>
              <a:rPr lang="en-SG" sz="1000" dirty="0" err="1">
                <a:latin typeface="Avenir Medium" panose="02000503020000020003" pitchFamily="2" charset="0"/>
              </a:rPr>
              <a:t>hac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habitasse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platea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dictumst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vestibulum</a:t>
            </a:r>
            <a:r>
              <a:rPr lang="en-SG" sz="1000" dirty="0">
                <a:latin typeface="Avenir Medium" panose="02000503020000020003" pitchFamily="2" charset="0"/>
              </a:rPr>
              <a:t>. </a:t>
            </a:r>
            <a:r>
              <a:rPr lang="en-SG" sz="1000" dirty="0" err="1">
                <a:latin typeface="Avenir Medium" panose="02000503020000020003" pitchFamily="2" charset="0"/>
              </a:rPr>
              <a:t>Turpis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massa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tincidunt</a:t>
            </a:r>
            <a:r>
              <a:rPr lang="en-SG" sz="1000" dirty="0">
                <a:latin typeface="Avenir Medium" panose="02000503020000020003" pitchFamily="2" charset="0"/>
              </a:rPr>
              <a:t> dui </a:t>
            </a:r>
            <a:r>
              <a:rPr lang="en-SG" sz="1000" dirty="0" err="1">
                <a:latin typeface="Avenir Medium" panose="02000503020000020003" pitchFamily="2" charset="0"/>
              </a:rPr>
              <a:t>ut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ornare</a:t>
            </a:r>
            <a:r>
              <a:rPr lang="en-SG" sz="1000" dirty="0">
                <a:latin typeface="Avenir Medium" panose="02000503020000020003" pitchFamily="2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Avenir Medium" panose="02000503020000020003" pitchFamily="2" charset="0"/>
              </a:rPr>
              <a:t>Id </a:t>
            </a:r>
            <a:r>
              <a:rPr lang="en-SG" sz="1000" dirty="0" err="1">
                <a:latin typeface="Avenir Medium" panose="02000503020000020003" pitchFamily="2" charset="0"/>
              </a:rPr>
              <a:t>leo</a:t>
            </a:r>
            <a:r>
              <a:rPr lang="en-SG" sz="1000" dirty="0">
                <a:latin typeface="Avenir Medium" panose="02000503020000020003" pitchFamily="2" charset="0"/>
              </a:rPr>
              <a:t> in vitae </a:t>
            </a:r>
            <a:r>
              <a:rPr lang="en-SG" sz="1000" dirty="0" err="1">
                <a:latin typeface="Avenir Medium" panose="02000503020000020003" pitchFamily="2" charset="0"/>
              </a:rPr>
              <a:t>turpis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massa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sed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elementum</a:t>
            </a:r>
            <a:r>
              <a:rPr lang="en-SG" sz="1000" dirty="0">
                <a:latin typeface="Avenir Medium" panose="02000503020000020003" pitchFamily="2" charset="0"/>
              </a:rPr>
              <a:t> tempus </a:t>
            </a:r>
            <a:r>
              <a:rPr lang="en-SG" sz="1000" dirty="0" err="1">
                <a:latin typeface="Avenir Medium" panose="02000503020000020003" pitchFamily="2" charset="0"/>
              </a:rPr>
              <a:t>egestas</a:t>
            </a:r>
            <a:r>
              <a:rPr lang="en-SG" sz="1000" dirty="0">
                <a:latin typeface="Avenir Medium" panose="02000503020000020003" pitchFamily="2" charset="0"/>
              </a:rPr>
              <a:t>. </a:t>
            </a:r>
            <a:r>
              <a:rPr lang="en-SG" sz="1000" dirty="0" err="1">
                <a:latin typeface="Avenir Medium" panose="02000503020000020003" pitchFamily="2" charset="0"/>
              </a:rPr>
              <a:t>Eget</a:t>
            </a:r>
            <a:r>
              <a:rPr lang="en-SG" sz="1000" dirty="0">
                <a:latin typeface="Avenir Medium" panose="02000503020000020003" pitchFamily="2" charset="0"/>
              </a:rPr>
              <a:t> magna </a:t>
            </a:r>
            <a:r>
              <a:rPr lang="en-SG" sz="1000" dirty="0" err="1">
                <a:latin typeface="Avenir Medium" panose="02000503020000020003" pitchFamily="2" charset="0"/>
              </a:rPr>
              <a:t>fermentum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iaculis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eu</a:t>
            </a:r>
            <a:r>
              <a:rPr lang="en-SG" sz="1000" dirty="0">
                <a:latin typeface="Avenir Medium" panose="02000503020000020003" pitchFamily="2" charset="0"/>
              </a:rPr>
              <a:t>.</a:t>
            </a:r>
          </a:p>
        </p:txBody>
      </p:sp>
      <p:sp>
        <p:nvSpPr>
          <p:cNvPr id="21" name="TextBox 28">
            <a:extLst>
              <a:ext uri="{FF2B5EF4-FFF2-40B4-BE49-F238E27FC236}">
                <a16:creationId xmlns:a16="http://schemas.microsoft.com/office/drawing/2014/main" id="{E3405B18-8DEB-E67D-2438-5C80A7C40E38}"/>
              </a:ext>
            </a:extLst>
          </p:cNvPr>
          <p:cNvSpPr txBox="1"/>
          <p:nvPr/>
        </p:nvSpPr>
        <p:spPr>
          <a:xfrm>
            <a:off x="311888" y="6156537"/>
            <a:ext cx="2056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pc="300" dirty="0">
                <a:latin typeface="Avenir Medium" panose="02000503020000020003" pitchFamily="2" charset="0"/>
                <a:ea typeface="Roboto Condensed Bold" panose="02000000000000000000" pitchFamily="2" charset="0"/>
              </a:rPr>
              <a:t>FORMATION</a:t>
            </a:r>
          </a:p>
          <a:p>
            <a:endParaRPr lang="en-SG" spc="300" dirty="0">
              <a:latin typeface="Avenir Medium" panose="02000503020000020003" pitchFamily="2" charset="0"/>
            </a:endParaRPr>
          </a:p>
        </p:txBody>
      </p:sp>
      <p:cxnSp>
        <p:nvCxnSpPr>
          <p:cNvPr id="22" name="Straight Connector 29">
            <a:extLst>
              <a:ext uri="{FF2B5EF4-FFF2-40B4-BE49-F238E27FC236}">
                <a16:creationId xmlns:a16="http://schemas.microsoft.com/office/drawing/2014/main" id="{CD172503-489D-C17C-63F3-2C57AD04DA76}"/>
              </a:ext>
            </a:extLst>
          </p:cNvPr>
          <p:cNvCxnSpPr/>
          <p:nvPr/>
        </p:nvCxnSpPr>
        <p:spPr>
          <a:xfrm>
            <a:off x="2742500" y="6048619"/>
            <a:ext cx="4022237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30">
            <a:extLst>
              <a:ext uri="{FF2B5EF4-FFF2-40B4-BE49-F238E27FC236}">
                <a16:creationId xmlns:a16="http://schemas.microsoft.com/office/drawing/2014/main" id="{51073B17-BAF5-903B-3E6F-44EEAE44A627}"/>
              </a:ext>
            </a:extLst>
          </p:cNvPr>
          <p:cNvSpPr txBox="1"/>
          <p:nvPr/>
        </p:nvSpPr>
        <p:spPr>
          <a:xfrm>
            <a:off x="2661421" y="6179269"/>
            <a:ext cx="9989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latin typeface="Avenir Medium" panose="02000503020000020003" pitchFamily="2" charset="0"/>
              </a:rPr>
              <a:t>06/2016-Ajourd’hui</a:t>
            </a: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endParaRPr lang="en-SG" sz="1200" dirty="0">
              <a:latin typeface="Avenir Medium" panose="02000503020000020003" pitchFamily="2" charset="0"/>
            </a:endParaRPr>
          </a:p>
          <a:p>
            <a:r>
              <a:rPr lang="en-SG" sz="1200" dirty="0">
                <a:latin typeface="Avenir Medium" panose="02000503020000020003" pitchFamily="2" charset="0"/>
              </a:rPr>
              <a:t>12/2017-06/2016</a:t>
            </a:r>
          </a:p>
          <a:p>
            <a:endParaRPr lang="en-SG" sz="1200" dirty="0">
              <a:latin typeface="Avenir Medium" panose="02000503020000020003" pitchFamily="2" charset="0"/>
            </a:endParaRPr>
          </a:p>
        </p:txBody>
      </p:sp>
      <p:sp>
        <p:nvSpPr>
          <p:cNvPr id="24" name="TextBox 31">
            <a:extLst>
              <a:ext uri="{FF2B5EF4-FFF2-40B4-BE49-F238E27FC236}">
                <a16:creationId xmlns:a16="http://schemas.microsoft.com/office/drawing/2014/main" id="{C3F987E5-0CF9-4B8C-C6B6-A5805D44A093}"/>
              </a:ext>
            </a:extLst>
          </p:cNvPr>
          <p:cNvSpPr txBox="1"/>
          <p:nvPr/>
        </p:nvSpPr>
        <p:spPr>
          <a:xfrm>
            <a:off x="3660335" y="6135438"/>
            <a:ext cx="35874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err="1">
                <a:latin typeface="Avenir Medium" panose="02000503020000020003" pitchFamily="2" charset="0"/>
              </a:rPr>
              <a:t>Diplôme</a:t>
            </a:r>
            <a:r>
              <a:rPr lang="en-SG" sz="1400" dirty="0">
                <a:latin typeface="Avenir Medium" panose="02000503020000020003" pitchFamily="2" charset="0"/>
              </a:rPr>
              <a:t> - Université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>
                <a:latin typeface="Avenir Medium" panose="02000503020000020003" pitchFamily="2" charset="0"/>
              </a:rPr>
              <a:t>Lorem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ipsum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dolor</a:t>
            </a:r>
            <a:r>
              <a:rPr lang="en-SG" sz="1000" dirty="0">
                <a:latin typeface="Avenir Medium" panose="02000503020000020003" pitchFamily="2" charset="0"/>
              </a:rPr>
              <a:t> sit </a:t>
            </a:r>
            <a:r>
              <a:rPr lang="en-SG" sz="1000" dirty="0" err="1">
                <a:latin typeface="Avenir Medium" panose="02000503020000020003" pitchFamily="2" charset="0"/>
              </a:rPr>
              <a:t>amet</a:t>
            </a:r>
            <a:r>
              <a:rPr lang="en-SG" sz="1000" dirty="0">
                <a:latin typeface="Avenir Medium" panose="02000503020000020003" pitchFamily="2" charset="0"/>
              </a:rPr>
              <a:t>, </a:t>
            </a:r>
            <a:r>
              <a:rPr lang="en-SG" sz="1000" dirty="0" err="1">
                <a:latin typeface="Avenir Medium" panose="02000503020000020003" pitchFamily="2" charset="0"/>
              </a:rPr>
              <a:t>consectetur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adipiscing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elit</a:t>
            </a:r>
            <a:r>
              <a:rPr lang="en-SG" sz="1000" dirty="0">
                <a:latin typeface="Avenir Medium" panose="02000503020000020003" pitchFamily="2" charset="0"/>
              </a:rPr>
              <a:t>, </a:t>
            </a:r>
            <a:r>
              <a:rPr lang="en-SG" sz="1000" dirty="0" err="1">
                <a:latin typeface="Avenir Medium" panose="02000503020000020003" pitchFamily="2" charset="0"/>
              </a:rPr>
              <a:t>sed</a:t>
            </a:r>
            <a:r>
              <a:rPr lang="en-SG" sz="1000" dirty="0">
                <a:latin typeface="Avenir Medium" panose="02000503020000020003" pitchFamily="2" charset="0"/>
              </a:rPr>
              <a:t> do </a:t>
            </a:r>
            <a:r>
              <a:rPr lang="en-SG" sz="1000" dirty="0" err="1">
                <a:latin typeface="Avenir Medium" panose="02000503020000020003" pitchFamily="2" charset="0"/>
              </a:rPr>
              <a:t>eiusmod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tempor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incididunt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ut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labore</a:t>
            </a:r>
            <a:r>
              <a:rPr lang="en-SG" sz="1000" dirty="0">
                <a:latin typeface="Avenir Medium" panose="02000503020000020003" pitchFamily="2" charset="0"/>
              </a:rPr>
              <a:t> et </a:t>
            </a:r>
            <a:r>
              <a:rPr lang="en-SG" sz="1000" dirty="0" err="1">
                <a:latin typeface="Avenir Medium" panose="02000503020000020003" pitchFamily="2" charset="0"/>
              </a:rPr>
              <a:t>dolore</a:t>
            </a:r>
            <a:r>
              <a:rPr lang="en-SG" sz="1000" dirty="0">
                <a:latin typeface="Avenir Medium" panose="02000503020000020003" pitchFamily="2" charset="0"/>
              </a:rPr>
              <a:t> magna </a:t>
            </a:r>
            <a:r>
              <a:rPr lang="en-SG" sz="1000" dirty="0" err="1">
                <a:latin typeface="Avenir Medium" panose="02000503020000020003" pitchFamily="2" charset="0"/>
              </a:rPr>
              <a:t>aliqua</a:t>
            </a:r>
            <a:r>
              <a:rPr lang="en-SG" sz="1000" dirty="0">
                <a:latin typeface="Avenir Medium" panose="02000503020000020003" pitchFamily="2" charset="0"/>
              </a:rPr>
              <a:t>. </a:t>
            </a:r>
          </a:p>
        </p:txBody>
      </p:sp>
      <p:sp>
        <p:nvSpPr>
          <p:cNvPr id="25" name="TextBox 32">
            <a:extLst>
              <a:ext uri="{FF2B5EF4-FFF2-40B4-BE49-F238E27FC236}">
                <a16:creationId xmlns:a16="http://schemas.microsoft.com/office/drawing/2014/main" id="{4319438F-395B-58FE-811B-4B7E23265DF5}"/>
              </a:ext>
            </a:extLst>
          </p:cNvPr>
          <p:cNvSpPr txBox="1"/>
          <p:nvPr/>
        </p:nvSpPr>
        <p:spPr>
          <a:xfrm>
            <a:off x="3660336" y="6979488"/>
            <a:ext cx="3666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 err="1">
                <a:latin typeface="Avenir Medium" panose="02000503020000020003" pitchFamily="2" charset="0"/>
              </a:rPr>
              <a:t>Diplôme</a:t>
            </a:r>
            <a:r>
              <a:rPr lang="en-SG" sz="1400" dirty="0">
                <a:latin typeface="Avenir Medium" panose="02000503020000020003" pitchFamily="2" charset="0"/>
              </a:rPr>
              <a:t> - Université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latin typeface="Avenir Medium" panose="02000503020000020003" pitchFamily="2" charset="0"/>
              </a:rPr>
              <a:t>Lorem ipsum </a:t>
            </a:r>
            <a:r>
              <a:rPr lang="en-SG" sz="1000" dirty="0" err="1">
                <a:latin typeface="Avenir Medium" panose="02000503020000020003" pitchFamily="2" charset="0"/>
              </a:rPr>
              <a:t>dolor</a:t>
            </a:r>
            <a:r>
              <a:rPr lang="en-SG" sz="1000" dirty="0">
                <a:latin typeface="Avenir Medium" panose="02000503020000020003" pitchFamily="2" charset="0"/>
              </a:rPr>
              <a:t> sit </a:t>
            </a:r>
            <a:r>
              <a:rPr lang="en-SG" sz="1000" dirty="0" err="1">
                <a:latin typeface="Avenir Medium" panose="02000503020000020003" pitchFamily="2" charset="0"/>
              </a:rPr>
              <a:t>amet</a:t>
            </a:r>
            <a:r>
              <a:rPr lang="en-SG" sz="1000" dirty="0">
                <a:latin typeface="Avenir Medium" panose="02000503020000020003" pitchFamily="2" charset="0"/>
              </a:rPr>
              <a:t>, </a:t>
            </a:r>
            <a:r>
              <a:rPr lang="en-SG" sz="1000" dirty="0" err="1">
                <a:latin typeface="Avenir Medium" panose="02000503020000020003" pitchFamily="2" charset="0"/>
              </a:rPr>
              <a:t>consectetur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adipiscing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elit</a:t>
            </a:r>
            <a:r>
              <a:rPr lang="en-SG" sz="1000" dirty="0">
                <a:latin typeface="Avenir Medium" panose="02000503020000020003" pitchFamily="2" charset="0"/>
              </a:rPr>
              <a:t>, </a:t>
            </a:r>
            <a:r>
              <a:rPr lang="en-SG" sz="1000" dirty="0" err="1">
                <a:latin typeface="Avenir Medium" panose="02000503020000020003" pitchFamily="2" charset="0"/>
              </a:rPr>
              <a:t>sed</a:t>
            </a:r>
            <a:r>
              <a:rPr lang="en-SG" sz="1000" dirty="0">
                <a:latin typeface="Avenir Medium" panose="02000503020000020003" pitchFamily="2" charset="0"/>
              </a:rPr>
              <a:t> do </a:t>
            </a:r>
            <a:r>
              <a:rPr lang="en-SG" sz="1000" dirty="0" err="1">
                <a:latin typeface="Avenir Medium" panose="02000503020000020003" pitchFamily="2" charset="0"/>
              </a:rPr>
              <a:t>eiusmod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tempor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incididunt</a:t>
            </a:r>
            <a:r>
              <a:rPr lang="en-SG" sz="1000" dirty="0">
                <a:latin typeface="Avenir Medium" panose="02000503020000020003" pitchFamily="2" charset="0"/>
              </a:rPr>
              <a:t> </a:t>
            </a:r>
            <a:r>
              <a:rPr lang="en-SG" sz="1000" dirty="0" err="1">
                <a:latin typeface="Avenir Medium" panose="02000503020000020003" pitchFamily="2" charset="0"/>
              </a:rPr>
              <a:t>ut</a:t>
            </a:r>
            <a:r>
              <a:rPr lang="en-SG" sz="1000" dirty="0">
                <a:latin typeface="Avenir Medium" panose="02000503020000020003" pitchFamily="2" charset="0"/>
              </a:rPr>
              <a:t> labore et dolore magna </a:t>
            </a:r>
            <a:r>
              <a:rPr lang="en-SG" sz="1000" dirty="0" err="1">
                <a:latin typeface="Avenir Medium" panose="02000503020000020003" pitchFamily="2" charset="0"/>
              </a:rPr>
              <a:t>aliqua</a:t>
            </a:r>
            <a:r>
              <a:rPr lang="en-SG" sz="1000" dirty="0">
                <a:latin typeface="Avenir Medium" panose="02000503020000020003" pitchFamily="2" charset="0"/>
              </a:rPr>
              <a:t>. </a:t>
            </a:r>
          </a:p>
        </p:txBody>
      </p:sp>
      <p:cxnSp>
        <p:nvCxnSpPr>
          <p:cNvPr id="26" name="Straight Connector 33">
            <a:extLst>
              <a:ext uri="{FF2B5EF4-FFF2-40B4-BE49-F238E27FC236}">
                <a16:creationId xmlns:a16="http://schemas.microsoft.com/office/drawing/2014/main" id="{12D07B43-BE5A-59BC-200A-9E890AE31B08}"/>
              </a:ext>
            </a:extLst>
          </p:cNvPr>
          <p:cNvCxnSpPr>
            <a:cxnSpLocks/>
          </p:cNvCxnSpPr>
          <p:nvPr/>
        </p:nvCxnSpPr>
        <p:spPr>
          <a:xfrm>
            <a:off x="311888" y="7875707"/>
            <a:ext cx="2131377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34">
            <a:extLst>
              <a:ext uri="{FF2B5EF4-FFF2-40B4-BE49-F238E27FC236}">
                <a16:creationId xmlns:a16="http://schemas.microsoft.com/office/drawing/2014/main" id="{666EF732-7D6C-24ED-7865-9C19B87787AD}"/>
              </a:ext>
            </a:extLst>
          </p:cNvPr>
          <p:cNvSpPr txBox="1"/>
          <p:nvPr/>
        </p:nvSpPr>
        <p:spPr>
          <a:xfrm>
            <a:off x="241807" y="7983625"/>
            <a:ext cx="2350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pc="300" dirty="0">
                <a:latin typeface="Avenir Medium" panose="02000503020000020003" pitchFamily="2" charset="0"/>
                <a:ea typeface="Roboto Condensed Bold" panose="02000000000000000000" pitchFamily="2" charset="0"/>
              </a:rPr>
              <a:t>COMPETENCES</a:t>
            </a:r>
          </a:p>
          <a:p>
            <a:endParaRPr lang="en-SG" spc="300" dirty="0">
              <a:latin typeface="Avenir Medium" panose="02000503020000020003" pitchFamily="2" charset="0"/>
            </a:endParaRPr>
          </a:p>
        </p:txBody>
      </p:sp>
      <p:cxnSp>
        <p:nvCxnSpPr>
          <p:cNvPr id="28" name="Straight Connector 35">
            <a:extLst>
              <a:ext uri="{FF2B5EF4-FFF2-40B4-BE49-F238E27FC236}">
                <a16:creationId xmlns:a16="http://schemas.microsoft.com/office/drawing/2014/main" id="{E7C63A7E-2BB4-9938-FA94-1DDE495033FF}"/>
              </a:ext>
            </a:extLst>
          </p:cNvPr>
          <p:cNvCxnSpPr/>
          <p:nvPr/>
        </p:nvCxnSpPr>
        <p:spPr>
          <a:xfrm>
            <a:off x="2816918" y="7875707"/>
            <a:ext cx="4022237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36">
            <a:extLst>
              <a:ext uri="{FF2B5EF4-FFF2-40B4-BE49-F238E27FC236}">
                <a16:creationId xmlns:a16="http://schemas.microsoft.com/office/drawing/2014/main" id="{9600CBB1-5419-3B31-A91E-DA1EAA3AF33D}"/>
              </a:ext>
            </a:extLst>
          </p:cNvPr>
          <p:cNvSpPr txBox="1"/>
          <p:nvPr/>
        </p:nvSpPr>
        <p:spPr>
          <a:xfrm>
            <a:off x="2742500" y="7962246"/>
            <a:ext cx="1930184" cy="1593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dirty="0">
                <a:latin typeface="Avenir Medium" panose="02000503020000020003" pitchFamily="2" charset="0"/>
              </a:rPr>
              <a:t>Lorem ipsum</a:t>
            </a: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Medium" panose="02000503020000020003" pitchFamily="2" charset="0"/>
              </a:rPr>
              <a:t>Dolor</a:t>
            </a:r>
            <a:r>
              <a:rPr lang="en-SG" sz="1100" dirty="0">
                <a:latin typeface="Avenir Medium" panose="02000503020000020003" pitchFamily="2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</a:rPr>
              <a:t>sitamet</a:t>
            </a:r>
            <a:endParaRPr lang="en-SG" sz="1100" dirty="0">
              <a:latin typeface="Avenir Medium" panose="02000503020000020003" pitchFamily="2" charset="0"/>
            </a:endParaRP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Medium" panose="02000503020000020003" pitchFamily="2" charset="0"/>
              </a:rPr>
              <a:t>Consectetur</a:t>
            </a:r>
            <a:r>
              <a:rPr lang="en-SG" sz="1100" dirty="0">
                <a:latin typeface="Avenir Medium" panose="02000503020000020003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Medium" panose="02000503020000020003" pitchFamily="2" charset="0"/>
              </a:rPr>
              <a:t>Adipiscing</a:t>
            </a:r>
            <a:r>
              <a:rPr lang="en-SG" sz="1100" dirty="0">
                <a:latin typeface="Avenir Medium" panose="02000503020000020003" pitchFamily="2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</a:rPr>
              <a:t>Elit</a:t>
            </a:r>
            <a:endParaRPr lang="en-SG" sz="1100" dirty="0">
              <a:latin typeface="Avenir Medium" panose="02000503020000020003" pitchFamily="2" charset="0"/>
            </a:endParaRPr>
          </a:p>
          <a:p>
            <a:pPr>
              <a:lnSpc>
                <a:spcPct val="150000"/>
              </a:lnSpc>
            </a:pPr>
            <a:r>
              <a:rPr lang="en-SG" sz="1100" dirty="0">
                <a:latin typeface="Avenir Medium" panose="02000503020000020003" pitchFamily="2" charset="0"/>
              </a:rPr>
              <a:t>Sed Do </a:t>
            </a:r>
            <a:r>
              <a:rPr lang="en-SG" sz="1100" dirty="0" err="1">
                <a:latin typeface="Avenir Medium" panose="02000503020000020003" pitchFamily="2" charset="0"/>
              </a:rPr>
              <a:t>Eiusmod</a:t>
            </a:r>
            <a:endParaRPr lang="en-SG" sz="1100" dirty="0">
              <a:latin typeface="Avenir Medium" panose="02000503020000020003" pitchFamily="2" charset="0"/>
            </a:endParaRP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Medium" panose="02000503020000020003" pitchFamily="2" charset="0"/>
              </a:rPr>
              <a:t>Tempor</a:t>
            </a:r>
            <a:r>
              <a:rPr lang="en-SG" sz="1100" dirty="0">
                <a:latin typeface="Avenir Medium" panose="02000503020000020003" pitchFamily="2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</a:rPr>
              <a:t>ut</a:t>
            </a:r>
            <a:r>
              <a:rPr lang="en-SG" sz="1100" dirty="0">
                <a:latin typeface="Avenir Medium" panose="02000503020000020003" pitchFamily="2" charset="0"/>
              </a:rPr>
              <a:t> labore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2091985-C470-57AA-A04E-4AFF8E18456E}"/>
              </a:ext>
            </a:extLst>
          </p:cNvPr>
          <p:cNvSpPr/>
          <p:nvPr/>
        </p:nvSpPr>
        <p:spPr>
          <a:xfrm>
            <a:off x="-14015" y="10102538"/>
            <a:ext cx="7559675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Medium" panose="02000503020000020003" pitchFamily="2" charset="0"/>
            </a:endParaRPr>
          </a:p>
        </p:txBody>
      </p:sp>
      <p:sp>
        <p:nvSpPr>
          <p:cNvPr id="40" name="TextBox 36">
            <a:extLst>
              <a:ext uri="{FF2B5EF4-FFF2-40B4-BE49-F238E27FC236}">
                <a16:creationId xmlns:a16="http://schemas.microsoft.com/office/drawing/2014/main" id="{0C01C00A-6E67-E2CA-D7D5-6FEF26CD4B47}"/>
              </a:ext>
            </a:extLst>
          </p:cNvPr>
          <p:cNvSpPr txBox="1"/>
          <p:nvPr/>
        </p:nvSpPr>
        <p:spPr>
          <a:xfrm>
            <a:off x="5078119" y="7961715"/>
            <a:ext cx="1930184" cy="1593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dirty="0">
                <a:latin typeface="Avenir Medium" panose="02000503020000020003" pitchFamily="2" charset="0"/>
              </a:rPr>
              <a:t>Lorem ipsum</a:t>
            </a: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Medium" panose="02000503020000020003" pitchFamily="2" charset="0"/>
              </a:rPr>
              <a:t>Dolor</a:t>
            </a:r>
            <a:r>
              <a:rPr lang="en-SG" sz="1100" dirty="0">
                <a:latin typeface="Avenir Medium" panose="02000503020000020003" pitchFamily="2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</a:rPr>
              <a:t>sitamet</a:t>
            </a:r>
            <a:endParaRPr lang="en-SG" sz="1100" dirty="0">
              <a:latin typeface="Avenir Medium" panose="02000503020000020003" pitchFamily="2" charset="0"/>
            </a:endParaRP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Medium" panose="02000503020000020003" pitchFamily="2" charset="0"/>
              </a:rPr>
              <a:t>Consectetur</a:t>
            </a:r>
            <a:r>
              <a:rPr lang="en-SG" sz="1100" dirty="0">
                <a:latin typeface="Avenir Medium" panose="02000503020000020003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Medium" panose="02000503020000020003" pitchFamily="2" charset="0"/>
              </a:rPr>
              <a:t>Adipiscing</a:t>
            </a:r>
            <a:r>
              <a:rPr lang="en-SG" sz="1100" dirty="0">
                <a:latin typeface="Avenir Medium" panose="02000503020000020003" pitchFamily="2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</a:rPr>
              <a:t>Elit</a:t>
            </a:r>
            <a:endParaRPr lang="en-SG" sz="1100" dirty="0">
              <a:latin typeface="Avenir Medium" panose="02000503020000020003" pitchFamily="2" charset="0"/>
            </a:endParaRPr>
          </a:p>
          <a:p>
            <a:pPr>
              <a:lnSpc>
                <a:spcPct val="150000"/>
              </a:lnSpc>
            </a:pPr>
            <a:r>
              <a:rPr lang="en-SG" sz="1100" dirty="0">
                <a:latin typeface="Avenir Medium" panose="02000503020000020003" pitchFamily="2" charset="0"/>
              </a:rPr>
              <a:t>Sed Do </a:t>
            </a:r>
            <a:r>
              <a:rPr lang="en-SG" sz="1100" dirty="0" err="1">
                <a:latin typeface="Avenir Medium" panose="02000503020000020003" pitchFamily="2" charset="0"/>
              </a:rPr>
              <a:t>Eiusmod</a:t>
            </a:r>
            <a:endParaRPr lang="en-SG" sz="1100" dirty="0">
              <a:latin typeface="Avenir Medium" panose="02000503020000020003" pitchFamily="2" charset="0"/>
            </a:endParaRP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Medium" panose="02000503020000020003" pitchFamily="2" charset="0"/>
              </a:rPr>
              <a:t>Tempor</a:t>
            </a:r>
            <a:r>
              <a:rPr lang="en-SG" sz="1100" dirty="0">
                <a:latin typeface="Avenir Medium" panose="02000503020000020003" pitchFamily="2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</a:rPr>
              <a:t>ut</a:t>
            </a:r>
            <a:r>
              <a:rPr lang="en-SG" sz="1100" dirty="0">
                <a:latin typeface="Avenir Medium" panose="02000503020000020003" pitchFamily="2" charset="0"/>
              </a:rPr>
              <a:t> labore</a:t>
            </a:r>
          </a:p>
        </p:txBody>
      </p:sp>
    </p:spTree>
    <p:extLst>
      <p:ext uri="{BB962C8B-B14F-4D97-AF65-F5344CB8AC3E}">
        <p14:creationId xmlns:p14="http://schemas.microsoft.com/office/powerpoint/2010/main" val="428371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28" y="747277"/>
            <a:ext cx="6518220" cy="915849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4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4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4" dirty="0" err="1"/>
              <a:t>Créeruncv.com</a:t>
            </a:r>
            <a:r>
              <a:rPr lang="fr-FR" sz="2394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540</Words>
  <Application>Microsoft Macintosh PowerPoint</Application>
  <PresentationFormat>Personnalisé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Medium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3</cp:revision>
  <dcterms:created xsi:type="dcterms:W3CDTF">2024-07-15T09:50:36Z</dcterms:created>
  <dcterms:modified xsi:type="dcterms:W3CDTF">2024-07-15T09:59:22Z</dcterms:modified>
</cp:coreProperties>
</file>