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5" autoAdjust="0"/>
    <p:restoredTop sz="94660"/>
  </p:normalViewPr>
  <p:slideViewPr>
    <p:cSldViewPr snapToGrid="0">
      <p:cViewPr>
        <p:scale>
          <a:sx n="155" d="100"/>
          <a:sy n="155" d="100"/>
        </p:scale>
        <p:origin x="1408" y="-2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6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5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5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4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3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6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3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8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6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4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7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A42A3-630E-42C9-A57A-4BFA529DEF55}" type="datetimeFigureOut">
              <a:rPr lang="en-US" smtClean="0"/>
              <a:t>7/15/24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4F2F-4436-4A8D-9327-9E32C0DA05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3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roup 334">
            <a:extLst>
              <a:ext uri="{FF2B5EF4-FFF2-40B4-BE49-F238E27FC236}">
                <a16:creationId xmlns:a16="http://schemas.microsoft.com/office/drawing/2014/main" id="{FD702C54-721A-4754-B410-14C079ED8832}"/>
              </a:ext>
            </a:extLst>
          </p:cNvPr>
          <p:cNvGrpSpPr/>
          <p:nvPr/>
        </p:nvGrpSpPr>
        <p:grpSpPr>
          <a:xfrm>
            <a:off x="357808" y="8115724"/>
            <a:ext cx="4291965" cy="229816"/>
            <a:chOff x="357808" y="2041924"/>
            <a:chExt cx="4291965" cy="229816"/>
          </a:xfrm>
        </p:grpSpPr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A1C7F859-1441-4D26-BD7D-5FA9F9A959BD}"/>
                </a:ext>
              </a:extLst>
            </p:cNvPr>
            <p:cNvSpPr/>
            <p:nvPr/>
          </p:nvSpPr>
          <p:spPr>
            <a:xfrm>
              <a:off x="357808" y="2041924"/>
              <a:ext cx="4291965" cy="22981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C96AB01B-4F58-48CE-B1F7-AA16A1F70FA3}"/>
                </a:ext>
              </a:extLst>
            </p:cNvPr>
            <p:cNvSpPr/>
            <p:nvPr/>
          </p:nvSpPr>
          <p:spPr>
            <a:xfrm>
              <a:off x="357808" y="2041924"/>
              <a:ext cx="45719" cy="229816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32" name="Group 331">
            <a:extLst>
              <a:ext uri="{FF2B5EF4-FFF2-40B4-BE49-F238E27FC236}">
                <a16:creationId xmlns:a16="http://schemas.microsoft.com/office/drawing/2014/main" id="{D5F4E5F1-977D-4C37-9895-8DCF528548CD}"/>
              </a:ext>
            </a:extLst>
          </p:cNvPr>
          <p:cNvGrpSpPr/>
          <p:nvPr/>
        </p:nvGrpSpPr>
        <p:grpSpPr>
          <a:xfrm>
            <a:off x="357808" y="3707216"/>
            <a:ext cx="4291965" cy="229816"/>
            <a:chOff x="357808" y="2041924"/>
            <a:chExt cx="4291965" cy="229816"/>
          </a:xfrm>
        </p:grpSpPr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06C267A7-78B1-44B8-8DF1-21808973EB79}"/>
                </a:ext>
              </a:extLst>
            </p:cNvPr>
            <p:cNvSpPr/>
            <p:nvPr/>
          </p:nvSpPr>
          <p:spPr>
            <a:xfrm>
              <a:off x="357808" y="2041924"/>
              <a:ext cx="4291965" cy="22981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EE6FE95E-E188-44A7-9DD6-7E871D3F79CC}"/>
                </a:ext>
              </a:extLst>
            </p:cNvPr>
            <p:cNvSpPr/>
            <p:nvPr/>
          </p:nvSpPr>
          <p:spPr>
            <a:xfrm>
              <a:off x="357808" y="2041924"/>
              <a:ext cx="45719" cy="229816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EB560E5C-95A0-4BCA-8849-AA0EE6FC2470}"/>
              </a:ext>
            </a:extLst>
          </p:cNvPr>
          <p:cNvGrpSpPr/>
          <p:nvPr/>
        </p:nvGrpSpPr>
        <p:grpSpPr>
          <a:xfrm>
            <a:off x="-3810" y="0"/>
            <a:ext cx="7570470" cy="156845"/>
            <a:chOff x="-23297" y="0"/>
            <a:chExt cx="7570907" cy="157254"/>
          </a:xfrm>
        </p:grpSpPr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9E0C28B7-4F34-48B9-970E-0990ECE0231D}"/>
                </a:ext>
              </a:extLst>
            </p:cNvPr>
            <p:cNvSpPr/>
            <p:nvPr/>
          </p:nvSpPr>
          <p:spPr>
            <a:xfrm>
              <a:off x="-23297" y="0"/>
              <a:ext cx="7570907" cy="1572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0B85C661-1A99-482C-8086-7172ED2DE62E}"/>
                </a:ext>
              </a:extLst>
            </p:cNvPr>
            <p:cNvSpPr/>
            <p:nvPr/>
          </p:nvSpPr>
          <p:spPr>
            <a:xfrm>
              <a:off x="349452" y="0"/>
              <a:ext cx="6767198" cy="15725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24" name="Rectangle 223">
            <a:extLst>
              <a:ext uri="{FF2B5EF4-FFF2-40B4-BE49-F238E27FC236}">
                <a16:creationId xmlns:a16="http://schemas.microsoft.com/office/drawing/2014/main" id="{FB45DB45-AF80-4C11-A727-E91318DFFDA0}"/>
              </a:ext>
            </a:extLst>
          </p:cNvPr>
          <p:cNvSpPr/>
          <p:nvPr/>
        </p:nvSpPr>
        <p:spPr>
          <a:xfrm>
            <a:off x="-3810" y="10531793"/>
            <a:ext cx="7570470" cy="1568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5FFB2D9D-F39F-4F95-AE7A-5A23526E67A2}"/>
              </a:ext>
            </a:extLst>
          </p:cNvPr>
          <p:cNvSpPr/>
          <p:nvPr/>
        </p:nvSpPr>
        <p:spPr>
          <a:xfrm>
            <a:off x="4847819" y="2036179"/>
            <a:ext cx="2287905" cy="81737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7F91646F-EDAC-4523-B893-057D4C86D9A3}"/>
              </a:ext>
            </a:extLst>
          </p:cNvPr>
          <p:cNvGrpSpPr/>
          <p:nvPr/>
        </p:nvGrpSpPr>
        <p:grpSpPr>
          <a:xfrm>
            <a:off x="4859249" y="653836"/>
            <a:ext cx="2270125" cy="966470"/>
            <a:chOff x="0" y="0"/>
            <a:chExt cx="2270125" cy="966470"/>
          </a:xfrm>
          <a:solidFill>
            <a:schemeClr val="bg1">
              <a:lumMod val="65000"/>
            </a:schemeClr>
          </a:solidFill>
        </p:grpSpPr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85C12CD9-C3B8-49F4-B1CF-93F5C8375777}"/>
                </a:ext>
              </a:extLst>
            </p:cNvPr>
            <p:cNvSpPr/>
            <p:nvPr/>
          </p:nvSpPr>
          <p:spPr>
            <a:xfrm>
              <a:off x="0" y="0"/>
              <a:ext cx="2270125" cy="96647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80" name="Text Box 48">
              <a:extLst>
                <a:ext uri="{FF2B5EF4-FFF2-40B4-BE49-F238E27FC236}">
                  <a16:creationId xmlns:a16="http://schemas.microsoft.com/office/drawing/2014/main" id="{67B475D3-2930-411C-B469-15C04653CDB9}"/>
                </a:ext>
              </a:extLst>
            </p:cNvPr>
            <p:cNvSpPr txBox="1"/>
            <p:nvPr/>
          </p:nvSpPr>
          <p:spPr>
            <a:xfrm>
              <a:off x="261257" y="60290"/>
              <a:ext cx="1986053" cy="250441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 rue de la 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Réussite</a:t>
              </a: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75012 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PAris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1" name="Text Box 49">
              <a:extLst>
                <a:ext uri="{FF2B5EF4-FFF2-40B4-BE49-F238E27FC236}">
                  <a16:creationId xmlns:a16="http://schemas.microsoft.com/office/drawing/2014/main" id="{DBE7AFB4-0AD8-4390-9ED4-B57ECD57CDA7}"/>
                </a:ext>
              </a:extLst>
            </p:cNvPr>
            <p:cNvSpPr txBox="1"/>
            <p:nvPr/>
          </p:nvSpPr>
          <p:spPr>
            <a:xfrm>
              <a:off x="261257" y="401934"/>
              <a:ext cx="1986053" cy="250441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0102030405 / 0601020304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2" name="Text Box 50">
              <a:extLst>
                <a:ext uri="{FF2B5EF4-FFF2-40B4-BE49-F238E27FC236}">
                  <a16:creationId xmlns:a16="http://schemas.microsoft.com/office/drawing/2014/main" id="{DBB304DC-99B3-4D57-8483-116B594A51D9}"/>
                </a:ext>
              </a:extLst>
            </p:cNvPr>
            <p:cNvSpPr txBox="1"/>
            <p:nvPr/>
          </p:nvSpPr>
          <p:spPr>
            <a:xfrm>
              <a:off x="261257" y="713433"/>
              <a:ext cx="1986053" cy="250441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maonemail@mail.com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59135B9B-CD1B-4B7A-8EF1-9F8335DC02B5}"/>
                </a:ext>
              </a:extLst>
            </p:cNvPr>
            <p:cNvCxnSpPr/>
            <p:nvPr/>
          </p:nvCxnSpPr>
          <p:spPr>
            <a:xfrm>
              <a:off x="365090" y="669890"/>
              <a:ext cx="1782207" cy="0"/>
            </a:xfrm>
            <a:prstGeom prst="line">
              <a:avLst/>
            </a:prstGeom>
            <a:grpFill/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B4D35FD8-FD16-4341-8A0C-EF0D422B667C}"/>
                </a:ext>
              </a:extLst>
            </p:cNvPr>
            <p:cNvCxnSpPr/>
            <p:nvPr/>
          </p:nvCxnSpPr>
          <p:spPr>
            <a:xfrm>
              <a:off x="365090" y="338295"/>
              <a:ext cx="1782207" cy="0"/>
            </a:xfrm>
            <a:prstGeom prst="line">
              <a:avLst/>
            </a:prstGeom>
            <a:grpFill/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5" name="Freeform 5">
              <a:extLst>
                <a:ext uri="{FF2B5EF4-FFF2-40B4-BE49-F238E27FC236}">
                  <a16:creationId xmlns:a16="http://schemas.microsoft.com/office/drawing/2014/main" id="{71B1BB4A-A652-4F10-A79A-D8E1B9CB68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930" y="127279"/>
              <a:ext cx="68580" cy="96520"/>
            </a:xfrm>
            <a:custGeom>
              <a:avLst/>
              <a:gdLst>
                <a:gd name="T0" fmla="*/ 20 w 24"/>
                <a:gd name="T1" fmla="*/ 3 h 33"/>
                <a:gd name="T2" fmla="*/ 12 w 24"/>
                <a:gd name="T3" fmla="*/ 0 h 33"/>
                <a:gd name="T4" fmla="*/ 4 w 24"/>
                <a:gd name="T5" fmla="*/ 3 h 33"/>
                <a:gd name="T6" fmla="*/ 0 w 24"/>
                <a:gd name="T7" fmla="*/ 11 h 33"/>
                <a:gd name="T8" fmla="*/ 1 w 24"/>
                <a:gd name="T9" fmla="*/ 17 h 33"/>
                <a:gd name="T10" fmla="*/ 4 w 24"/>
                <a:gd name="T11" fmla="*/ 23 h 33"/>
                <a:gd name="T12" fmla="*/ 8 w 24"/>
                <a:gd name="T13" fmla="*/ 28 h 33"/>
                <a:gd name="T14" fmla="*/ 11 w 24"/>
                <a:gd name="T15" fmla="*/ 32 h 33"/>
                <a:gd name="T16" fmla="*/ 12 w 24"/>
                <a:gd name="T17" fmla="*/ 33 h 33"/>
                <a:gd name="T18" fmla="*/ 13 w 24"/>
                <a:gd name="T19" fmla="*/ 32 h 33"/>
                <a:gd name="T20" fmla="*/ 16 w 24"/>
                <a:gd name="T21" fmla="*/ 28 h 33"/>
                <a:gd name="T22" fmla="*/ 19 w 24"/>
                <a:gd name="T23" fmla="*/ 23 h 33"/>
                <a:gd name="T24" fmla="*/ 22 w 24"/>
                <a:gd name="T25" fmla="*/ 17 h 33"/>
                <a:gd name="T26" fmla="*/ 24 w 24"/>
                <a:gd name="T27" fmla="*/ 11 h 33"/>
                <a:gd name="T28" fmla="*/ 20 w 24"/>
                <a:gd name="T29" fmla="*/ 3 h 33"/>
                <a:gd name="T30" fmla="*/ 15 w 24"/>
                <a:gd name="T31" fmla="*/ 14 h 33"/>
                <a:gd name="T32" fmla="*/ 12 w 24"/>
                <a:gd name="T33" fmla="*/ 16 h 33"/>
                <a:gd name="T34" fmla="*/ 9 w 24"/>
                <a:gd name="T35" fmla="*/ 14 h 33"/>
                <a:gd name="T36" fmla="*/ 8 w 24"/>
                <a:gd name="T37" fmla="*/ 11 h 33"/>
                <a:gd name="T38" fmla="*/ 9 w 24"/>
                <a:gd name="T39" fmla="*/ 9 h 33"/>
                <a:gd name="T40" fmla="*/ 12 w 24"/>
                <a:gd name="T41" fmla="*/ 7 h 33"/>
                <a:gd name="T42" fmla="*/ 15 w 24"/>
                <a:gd name="T43" fmla="*/ 9 h 33"/>
                <a:gd name="T44" fmla="*/ 16 w 24"/>
                <a:gd name="T45" fmla="*/ 11 h 33"/>
                <a:gd name="T46" fmla="*/ 15 w 24"/>
                <a:gd name="T47" fmla="*/ 1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" h="33">
                  <a:moveTo>
                    <a:pt x="20" y="3"/>
                  </a:moveTo>
                  <a:cubicBezTo>
                    <a:pt x="18" y="1"/>
                    <a:pt x="15" y="0"/>
                    <a:pt x="12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6"/>
                    <a:pt x="0" y="8"/>
                    <a:pt x="0" y="11"/>
                  </a:cubicBezTo>
                  <a:cubicBezTo>
                    <a:pt x="0" y="13"/>
                    <a:pt x="1" y="15"/>
                    <a:pt x="1" y="17"/>
                  </a:cubicBezTo>
                  <a:cubicBezTo>
                    <a:pt x="2" y="19"/>
                    <a:pt x="3" y="21"/>
                    <a:pt x="4" y="23"/>
                  </a:cubicBezTo>
                  <a:cubicBezTo>
                    <a:pt x="5" y="25"/>
                    <a:pt x="6" y="26"/>
                    <a:pt x="8" y="28"/>
                  </a:cubicBezTo>
                  <a:cubicBezTo>
                    <a:pt x="9" y="30"/>
                    <a:pt x="10" y="31"/>
                    <a:pt x="11" y="32"/>
                  </a:cubicBezTo>
                  <a:cubicBezTo>
                    <a:pt x="11" y="32"/>
                    <a:pt x="11" y="33"/>
                    <a:pt x="12" y="33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4" y="31"/>
                    <a:pt x="15" y="30"/>
                    <a:pt x="16" y="28"/>
                  </a:cubicBezTo>
                  <a:cubicBezTo>
                    <a:pt x="17" y="26"/>
                    <a:pt x="18" y="25"/>
                    <a:pt x="19" y="23"/>
                  </a:cubicBezTo>
                  <a:cubicBezTo>
                    <a:pt x="21" y="21"/>
                    <a:pt x="21" y="19"/>
                    <a:pt x="22" y="17"/>
                  </a:cubicBezTo>
                  <a:cubicBezTo>
                    <a:pt x="23" y="15"/>
                    <a:pt x="24" y="13"/>
                    <a:pt x="24" y="11"/>
                  </a:cubicBezTo>
                  <a:cubicBezTo>
                    <a:pt x="24" y="8"/>
                    <a:pt x="22" y="6"/>
                    <a:pt x="20" y="3"/>
                  </a:cubicBezTo>
                  <a:close/>
                  <a:moveTo>
                    <a:pt x="15" y="14"/>
                  </a:moveTo>
                  <a:cubicBezTo>
                    <a:pt x="14" y="15"/>
                    <a:pt x="13" y="16"/>
                    <a:pt x="12" y="16"/>
                  </a:cubicBezTo>
                  <a:cubicBezTo>
                    <a:pt x="11" y="16"/>
                    <a:pt x="10" y="15"/>
                    <a:pt x="9" y="14"/>
                  </a:cubicBezTo>
                  <a:cubicBezTo>
                    <a:pt x="8" y="14"/>
                    <a:pt x="8" y="13"/>
                    <a:pt x="8" y="11"/>
                  </a:cubicBezTo>
                  <a:cubicBezTo>
                    <a:pt x="8" y="10"/>
                    <a:pt x="8" y="9"/>
                    <a:pt x="9" y="9"/>
                  </a:cubicBezTo>
                  <a:cubicBezTo>
                    <a:pt x="10" y="8"/>
                    <a:pt x="11" y="7"/>
                    <a:pt x="12" y="7"/>
                  </a:cubicBezTo>
                  <a:cubicBezTo>
                    <a:pt x="13" y="7"/>
                    <a:pt x="14" y="8"/>
                    <a:pt x="15" y="9"/>
                  </a:cubicBezTo>
                  <a:cubicBezTo>
                    <a:pt x="16" y="9"/>
                    <a:pt x="16" y="10"/>
                    <a:pt x="16" y="11"/>
                  </a:cubicBezTo>
                  <a:cubicBezTo>
                    <a:pt x="16" y="13"/>
                    <a:pt x="16" y="14"/>
                    <a:pt x="15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6" name="Freeform 9">
              <a:extLst>
                <a:ext uri="{FF2B5EF4-FFF2-40B4-BE49-F238E27FC236}">
                  <a16:creationId xmlns:a16="http://schemas.microsoft.com/office/drawing/2014/main" id="{747391E0-81A5-44A8-8B74-3B677EBBF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881" y="472273"/>
              <a:ext cx="86995" cy="86995"/>
            </a:xfrm>
            <a:custGeom>
              <a:avLst/>
              <a:gdLst>
                <a:gd name="T0" fmla="*/ 29 w 30"/>
                <a:gd name="T1" fmla="*/ 21 h 30"/>
                <a:gd name="T2" fmla="*/ 28 w 30"/>
                <a:gd name="T3" fmla="*/ 21 h 30"/>
                <a:gd name="T4" fmla="*/ 22 w 30"/>
                <a:gd name="T5" fmla="*/ 20 h 30"/>
                <a:gd name="T6" fmla="*/ 21 w 30"/>
                <a:gd name="T7" fmla="*/ 20 h 30"/>
                <a:gd name="T8" fmla="*/ 17 w 30"/>
                <a:gd name="T9" fmla="*/ 24 h 30"/>
                <a:gd name="T10" fmla="*/ 6 w 30"/>
                <a:gd name="T11" fmla="*/ 13 h 30"/>
                <a:gd name="T12" fmla="*/ 10 w 30"/>
                <a:gd name="T13" fmla="*/ 9 h 30"/>
                <a:gd name="T14" fmla="*/ 10 w 30"/>
                <a:gd name="T15" fmla="*/ 8 h 30"/>
                <a:gd name="T16" fmla="*/ 9 w 30"/>
                <a:gd name="T17" fmla="*/ 2 h 30"/>
                <a:gd name="T18" fmla="*/ 8 w 30"/>
                <a:gd name="T19" fmla="*/ 1 h 30"/>
                <a:gd name="T20" fmla="*/ 7 w 30"/>
                <a:gd name="T21" fmla="*/ 0 h 30"/>
                <a:gd name="T22" fmla="*/ 1 w 30"/>
                <a:gd name="T23" fmla="*/ 0 h 30"/>
                <a:gd name="T24" fmla="*/ 0 w 30"/>
                <a:gd name="T25" fmla="*/ 1 h 30"/>
                <a:gd name="T26" fmla="*/ 0 w 30"/>
                <a:gd name="T27" fmla="*/ 2 h 30"/>
                <a:gd name="T28" fmla="*/ 4 w 30"/>
                <a:gd name="T29" fmla="*/ 16 h 30"/>
                <a:gd name="T30" fmla="*/ 14 w 30"/>
                <a:gd name="T31" fmla="*/ 26 h 30"/>
                <a:gd name="T32" fmla="*/ 28 w 30"/>
                <a:gd name="T33" fmla="*/ 30 h 30"/>
                <a:gd name="T34" fmla="*/ 29 w 30"/>
                <a:gd name="T35" fmla="*/ 30 h 30"/>
                <a:gd name="T36" fmla="*/ 30 w 30"/>
                <a:gd name="T37" fmla="*/ 28 h 30"/>
                <a:gd name="T38" fmla="*/ 30 w 30"/>
                <a:gd name="T39" fmla="*/ 23 h 30"/>
                <a:gd name="T40" fmla="*/ 29 w 30"/>
                <a:gd name="T41" fmla="*/ 2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" h="30">
                  <a:moveTo>
                    <a:pt x="29" y="21"/>
                  </a:moveTo>
                  <a:cubicBezTo>
                    <a:pt x="29" y="21"/>
                    <a:pt x="29" y="21"/>
                    <a:pt x="28" y="21"/>
                  </a:cubicBezTo>
                  <a:cubicBezTo>
                    <a:pt x="26" y="21"/>
                    <a:pt x="24" y="21"/>
                    <a:pt x="22" y="20"/>
                  </a:cubicBezTo>
                  <a:cubicBezTo>
                    <a:pt x="22" y="20"/>
                    <a:pt x="21" y="20"/>
                    <a:pt x="21" y="20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2" y="22"/>
                    <a:pt x="8" y="18"/>
                    <a:pt x="6" y="13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8"/>
                    <a:pt x="10" y="8"/>
                  </a:cubicBezTo>
                  <a:cubicBezTo>
                    <a:pt x="9" y="6"/>
                    <a:pt x="9" y="4"/>
                    <a:pt x="9" y="2"/>
                  </a:cubicBezTo>
                  <a:cubicBezTo>
                    <a:pt x="9" y="1"/>
                    <a:pt x="9" y="1"/>
                    <a:pt x="8" y="1"/>
                  </a:cubicBezTo>
                  <a:cubicBezTo>
                    <a:pt x="8" y="0"/>
                    <a:pt x="8" y="0"/>
                    <a:pt x="7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7"/>
                    <a:pt x="1" y="12"/>
                    <a:pt x="4" y="16"/>
                  </a:cubicBezTo>
                  <a:cubicBezTo>
                    <a:pt x="6" y="20"/>
                    <a:pt x="10" y="24"/>
                    <a:pt x="14" y="26"/>
                  </a:cubicBezTo>
                  <a:cubicBezTo>
                    <a:pt x="18" y="29"/>
                    <a:pt x="23" y="30"/>
                    <a:pt x="28" y="30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30" y="29"/>
                    <a:pt x="30" y="29"/>
                    <a:pt x="30" y="28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30" y="22"/>
                    <a:pt x="30" y="22"/>
                    <a:pt x="29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7" name="Freeform 13">
              <a:extLst>
                <a:ext uri="{FF2B5EF4-FFF2-40B4-BE49-F238E27FC236}">
                  <a16:creationId xmlns:a16="http://schemas.microsoft.com/office/drawing/2014/main" id="{84D8CCEA-239A-4EC4-A992-310B7A696E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833" y="797169"/>
              <a:ext cx="111599" cy="87363"/>
            </a:xfrm>
            <a:custGeom>
              <a:avLst/>
              <a:gdLst>
                <a:gd name="T0" fmla="*/ 33 w 34"/>
                <a:gd name="T1" fmla="*/ 1 h 27"/>
                <a:gd name="T2" fmla="*/ 30 w 34"/>
                <a:gd name="T3" fmla="*/ 0 h 27"/>
                <a:gd name="T4" fmla="*/ 4 w 34"/>
                <a:gd name="T5" fmla="*/ 0 h 27"/>
                <a:gd name="T6" fmla="*/ 1 w 34"/>
                <a:gd name="T7" fmla="*/ 1 h 27"/>
                <a:gd name="T8" fmla="*/ 0 w 34"/>
                <a:gd name="T9" fmla="*/ 4 h 27"/>
                <a:gd name="T10" fmla="*/ 0 w 34"/>
                <a:gd name="T11" fmla="*/ 24 h 27"/>
                <a:gd name="T12" fmla="*/ 1 w 34"/>
                <a:gd name="T13" fmla="*/ 26 h 27"/>
                <a:gd name="T14" fmla="*/ 4 w 34"/>
                <a:gd name="T15" fmla="*/ 27 h 27"/>
                <a:gd name="T16" fmla="*/ 30 w 34"/>
                <a:gd name="T17" fmla="*/ 27 h 27"/>
                <a:gd name="T18" fmla="*/ 33 w 34"/>
                <a:gd name="T19" fmla="*/ 26 h 27"/>
                <a:gd name="T20" fmla="*/ 34 w 34"/>
                <a:gd name="T21" fmla="*/ 24 h 27"/>
                <a:gd name="T22" fmla="*/ 34 w 34"/>
                <a:gd name="T23" fmla="*/ 4 h 27"/>
                <a:gd name="T24" fmla="*/ 33 w 34"/>
                <a:gd name="T25" fmla="*/ 1 h 27"/>
                <a:gd name="T26" fmla="*/ 30 w 34"/>
                <a:gd name="T27" fmla="*/ 7 h 27"/>
                <a:gd name="T28" fmla="*/ 17 w 34"/>
                <a:gd name="T29" fmla="*/ 15 h 27"/>
                <a:gd name="T30" fmla="*/ 4 w 34"/>
                <a:gd name="T31" fmla="*/ 7 h 27"/>
                <a:gd name="T32" fmla="*/ 4 w 34"/>
                <a:gd name="T33" fmla="*/ 4 h 27"/>
                <a:gd name="T34" fmla="*/ 17 w 34"/>
                <a:gd name="T35" fmla="*/ 12 h 27"/>
                <a:gd name="T36" fmla="*/ 30 w 34"/>
                <a:gd name="T37" fmla="*/ 4 h 27"/>
                <a:gd name="T38" fmla="*/ 30 w 34"/>
                <a:gd name="T39" fmla="*/ 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" h="27">
                  <a:moveTo>
                    <a:pt x="33" y="1"/>
                  </a:moveTo>
                  <a:cubicBezTo>
                    <a:pt x="32" y="1"/>
                    <a:pt x="31" y="0"/>
                    <a:pt x="3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1"/>
                    <a:pt x="1" y="1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6"/>
                    <a:pt x="1" y="26"/>
                  </a:cubicBezTo>
                  <a:cubicBezTo>
                    <a:pt x="2" y="27"/>
                    <a:pt x="3" y="27"/>
                    <a:pt x="4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1" y="27"/>
                    <a:pt x="32" y="27"/>
                    <a:pt x="33" y="26"/>
                  </a:cubicBezTo>
                  <a:cubicBezTo>
                    <a:pt x="33" y="26"/>
                    <a:pt x="34" y="25"/>
                    <a:pt x="34" y="2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3"/>
                    <a:pt x="33" y="2"/>
                    <a:pt x="33" y="1"/>
                  </a:cubicBezTo>
                  <a:close/>
                  <a:moveTo>
                    <a:pt x="30" y="7"/>
                  </a:moveTo>
                  <a:cubicBezTo>
                    <a:pt x="17" y="15"/>
                    <a:pt x="17" y="15"/>
                    <a:pt x="17" y="15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30" y="4"/>
                    <a:pt x="30" y="4"/>
                    <a:pt x="30" y="4"/>
                  </a:cubicBezTo>
                  <a:lnTo>
                    <a:pt x="30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1B4574BD-A4A1-4E49-ACED-6230B33A5926}"/>
              </a:ext>
            </a:extLst>
          </p:cNvPr>
          <p:cNvGrpSpPr/>
          <p:nvPr/>
        </p:nvGrpSpPr>
        <p:grpSpPr>
          <a:xfrm>
            <a:off x="4847508" y="4637888"/>
            <a:ext cx="2161541" cy="2151269"/>
            <a:chOff x="0" y="10911"/>
            <a:chExt cx="2161765" cy="2151499"/>
          </a:xfrm>
        </p:grpSpPr>
        <p:grpSp>
          <p:nvGrpSpPr>
            <p:cNvPr id="249" name="Group 248">
              <a:extLst>
                <a:ext uri="{FF2B5EF4-FFF2-40B4-BE49-F238E27FC236}">
                  <a16:creationId xmlns:a16="http://schemas.microsoft.com/office/drawing/2014/main" id="{FAC1BE2A-4A3C-4268-B84A-F08D62081D89}"/>
                </a:ext>
              </a:extLst>
            </p:cNvPr>
            <p:cNvGrpSpPr/>
            <p:nvPr/>
          </p:nvGrpSpPr>
          <p:grpSpPr>
            <a:xfrm>
              <a:off x="0" y="10911"/>
              <a:ext cx="2161765" cy="250190"/>
              <a:chOff x="0" y="10911"/>
              <a:chExt cx="2161765" cy="250190"/>
            </a:xfrm>
          </p:grpSpPr>
          <p:sp>
            <p:nvSpPr>
              <p:cNvPr id="266" name="Rectangle 265">
                <a:extLst>
                  <a:ext uri="{FF2B5EF4-FFF2-40B4-BE49-F238E27FC236}">
                    <a16:creationId xmlns:a16="http://schemas.microsoft.com/office/drawing/2014/main" id="{42602425-8AF1-42D2-8232-ABC6FD2164A5}"/>
                  </a:ext>
                </a:extLst>
              </p:cNvPr>
              <p:cNvSpPr/>
              <p:nvPr/>
            </p:nvSpPr>
            <p:spPr>
              <a:xfrm flipH="1">
                <a:off x="0" y="12526"/>
                <a:ext cx="45085" cy="232410"/>
              </a:xfrm>
              <a:prstGeom prst="rect">
                <a:avLst/>
              </a:prstGeom>
              <a:solidFill>
                <a:srgbClr val="1E1E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67" name="Text Box 86">
                <a:extLst>
                  <a:ext uri="{FF2B5EF4-FFF2-40B4-BE49-F238E27FC236}">
                    <a16:creationId xmlns:a16="http://schemas.microsoft.com/office/drawing/2014/main" id="{04A58C4F-9626-4018-9D14-296CB7DC1765}"/>
                  </a:ext>
                </a:extLst>
              </p:cNvPr>
              <p:cNvSpPr txBox="1"/>
              <p:nvPr/>
            </p:nvSpPr>
            <p:spPr>
              <a:xfrm>
                <a:off x="4176" y="10911"/>
                <a:ext cx="2157589" cy="25019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b="1" dirty="0">
                    <a:solidFill>
                      <a:schemeClr val="bg1"/>
                    </a:solidFill>
                    <a:effectLst/>
                    <a:latin typeface="Montserrat" panose="00000500000000000000" pitchFamily="50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COMPETENCES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50" name="Text Box 87">
              <a:extLst>
                <a:ext uri="{FF2B5EF4-FFF2-40B4-BE49-F238E27FC236}">
                  <a16:creationId xmlns:a16="http://schemas.microsoft.com/office/drawing/2014/main" id="{2447CEB3-7912-47B7-BD54-C10184C9BA5E}"/>
                </a:ext>
              </a:extLst>
            </p:cNvPr>
            <p:cNvSpPr txBox="1"/>
            <p:nvPr/>
          </p:nvSpPr>
          <p:spPr>
            <a:xfrm>
              <a:off x="158496" y="262128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Adobe Photoshop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1" name="Text Box 89">
              <a:extLst>
                <a:ext uri="{FF2B5EF4-FFF2-40B4-BE49-F238E27FC236}">
                  <a16:creationId xmlns:a16="http://schemas.microsoft.com/office/drawing/2014/main" id="{34442FFF-F6BE-4FB5-8426-8A89ADA8672B}"/>
                </a:ext>
              </a:extLst>
            </p:cNvPr>
            <p:cNvSpPr txBox="1"/>
            <p:nvPr/>
          </p:nvSpPr>
          <p:spPr>
            <a:xfrm>
              <a:off x="158496" y="499872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Adobe Illustrator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2" name="Text Box 90">
              <a:extLst>
                <a:ext uri="{FF2B5EF4-FFF2-40B4-BE49-F238E27FC236}">
                  <a16:creationId xmlns:a16="http://schemas.microsoft.com/office/drawing/2014/main" id="{881CE066-D7B3-4200-B0EA-005D8CDAC1F1}"/>
                </a:ext>
              </a:extLst>
            </p:cNvPr>
            <p:cNvSpPr txBox="1"/>
            <p:nvPr/>
          </p:nvSpPr>
          <p:spPr>
            <a:xfrm>
              <a:off x="158496" y="731520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Adobe InDesign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3" name="Text Box 91">
              <a:extLst>
                <a:ext uri="{FF2B5EF4-FFF2-40B4-BE49-F238E27FC236}">
                  <a16:creationId xmlns:a16="http://schemas.microsoft.com/office/drawing/2014/main" id="{A935C7AA-0369-4C77-B571-54ED707F0D23}"/>
                </a:ext>
              </a:extLst>
            </p:cNvPr>
            <p:cNvSpPr txBox="1"/>
            <p:nvPr/>
          </p:nvSpPr>
          <p:spPr>
            <a:xfrm>
              <a:off x="158496" y="975360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Adobe XD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4" name="Text Box 94">
              <a:extLst>
                <a:ext uri="{FF2B5EF4-FFF2-40B4-BE49-F238E27FC236}">
                  <a16:creationId xmlns:a16="http://schemas.microsoft.com/office/drawing/2014/main" id="{966BB1C5-9D2F-4B94-921F-3D42606AB79E}"/>
                </a:ext>
              </a:extLst>
            </p:cNvPr>
            <p:cNvSpPr txBox="1"/>
            <p:nvPr/>
          </p:nvSpPr>
          <p:spPr>
            <a:xfrm>
              <a:off x="158496" y="1213104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HTML/CSS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5" name="Text Box 95">
              <a:extLst>
                <a:ext uri="{FF2B5EF4-FFF2-40B4-BE49-F238E27FC236}">
                  <a16:creationId xmlns:a16="http://schemas.microsoft.com/office/drawing/2014/main" id="{32FA1202-3E5C-4129-AA70-B96D0450C911}"/>
                </a:ext>
              </a:extLst>
            </p:cNvPr>
            <p:cNvSpPr txBox="1"/>
            <p:nvPr/>
          </p:nvSpPr>
          <p:spPr>
            <a:xfrm>
              <a:off x="158496" y="1444752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Microsoft Word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6" name="Text Box 97">
              <a:extLst>
                <a:ext uri="{FF2B5EF4-FFF2-40B4-BE49-F238E27FC236}">
                  <a16:creationId xmlns:a16="http://schemas.microsoft.com/office/drawing/2014/main" id="{BDE217C1-BAC0-4CB7-ABE3-30514F4E8F1F}"/>
                </a:ext>
              </a:extLst>
            </p:cNvPr>
            <p:cNvSpPr txBox="1"/>
            <p:nvPr/>
          </p:nvSpPr>
          <p:spPr>
            <a:xfrm>
              <a:off x="158496" y="1688592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Microsoft PowerPoint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7" name="Text Box 98">
              <a:extLst>
                <a:ext uri="{FF2B5EF4-FFF2-40B4-BE49-F238E27FC236}">
                  <a16:creationId xmlns:a16="http://schemas.microsoft.com/office/drawing/2014/main" id="{24D3EC0D-B22B-4A43-883B-BEB77499E2AE}"/>
                </a:ext>
              </a:extLst>
            </p:cNvPr>
            <p:cNvSpPr txBox="1"/>
            <p:nvPr/>
          </p:nvSpPr>
          <p:spPr>
            <a:xfrm>
              <a:off x="158496" y="1920240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Microsoft Excel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8" name="Freeform 17">
              <a:extLst>
                <a:ext uri="{FF2B5EF4-FFF2-40B4-BE49-F238E27FC236}">
                  <a16:creationId xmlns:a16="http://schemas.microsoft.com/office/drawing/2014/main" id="{8A049CD5-D966-4281-8B11-66F7F184D6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347472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9" name="Freeform 17">
              <a:extLst>
                <a:ext uri="{FF2B5EF4-FFF2-40B4-BE49-F238E27FC236}">
                  <a16:creationId xmlns:a16="http://schemas.microsoft.com/office/drawing/2014/main" id="{EA1E10F1-F049-461E-98D3-3CA4D3746E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585216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0" name="Freeform 17">
              <a:extLst>
                <a:ext uri="{FF2B5EF4-FFF2-40B4-BE49-F238E27FC236}">
                  <a16:creationId xmlns:a16="http://schemas.microsoft.com/office/drawing/2014/main" id="{E22E2F1D-CF58-4D02-84A1-D2C1DEC621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816864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1" name="Freeform 17">
              <a:extLst>
                <a:ext uri="{FF2B5EF4-FFF2-40B4-BE49-F238E27FC236}">
                  <a16:creationId xmlns:a16="http://schemas.microsoft.com/office/drawing/2014/main" id="{70411819-B97C-49FF-A5BE-C623A50409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060704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2" name="Freeform 17">
              <a:extLst>
                <a:ext uri="{FF2B5EF4-FFF2-40B4-BE49-F238E27FC236}">
                  <a16:creationId xmlns:a16="http://schemas.microsoft.com/office/drawing/2014/main" id="{F74E53C1-3BEC-4D87-801C-C64EBB5187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292352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3" name="Freeform 17">
              <a:extLst>
                <a:ext uri="{FF2B5EF4-FFF2-40B4-BE49-F238E27FC236}">
                  <a16:creationId xmlns:a16="http://schemas.microsoft.com/office/drawing/2014/main" id="{38E18BFC-93DB-4908-892A-BFE7ECAC92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536192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4" name="Freeform 17">
              <a:extLst>
                <a:ext uri="{FF2B5EF4-FFF2-40B4-BE49-F238E27FC236}">
                  <a16:creationId xmlns:a16="http://schemas.microsoft.com/office/drawing/2014/main" id="{88A447D9-D5CC-4A9C-89D3-7923FF1C9B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761744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65" name="Freeform 17">
              <a:extLst>
                <a:ext uri="{FF2B5EF4-FFF2-40B4-BE49-F238E27FC236}">
                  <a16:creationId xmlns:a16="http://schemas.microsoft.com/office/drawing/2014/main" id="{27904460-5A66-4568-990D-CB9BE8276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999488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2B47EA91-BF69-42F0-8CE0-87012020EBC6}"/>
              </a:ext>
            </a:extLst>
          </p:cNvPr>
          <p:cNvGrpSpPr/>
          <p:nvPr/>
        </p:nvGrpSpPr>
        <p:grpSpPr>
          <a:xfrm>
            <a:off x="4847508" y="7043444"/>
            <a:ext cx="2161540" cy="1709767"/>
            <a:chOff x="0" y="8549"/>
            <a:chExt cx="2161765" cy="1710272"/>
          </a:xfrm>
        </p:grpSpPr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id="{5BA6568B-421B-4335-A64A-C5D5FC1D0249}"/>
                </a:ext>
              </a:extLst>
            </p:cNvPr>
            <p:cNvGrpSpPr/>
            <p:nvPr/>
          </p:nvGrpSpPr>
          <p:grpSpPr>
            <a:xfrm>
              <a:off x="0" y="8549"/>
              <a:ext cx="2161765" cy="250190"/>
              <a:chOff x="0" y="199"/>
              <a:chExt cx="2161765" cy="250190"/>
            </a:xfrm>
          </p:grpSpPr>
          <p:sp>
            <p:nvSpPr>
              <p:cNvPr id="247" name="Rectangle 246">
                <a:extLst>
                  <a:ext uri="{FF2B5EF4-FFF2-40B4-BE49-F238E27FC236}">
                    <a16:creationId xmlns:a16="http://schemas.microsoft.com/office/drawing/2014/main" id="{8B169668-3E2A-4FC2-9E0B-843DFC5AC3A2}"/>
                  </a:ext>
                </a:extLst>
              </p:cNvPr>
              <p:cNvSpPr/>
              <p:nvPr/>
            </p:nvSpPr>
            <p:spPr>
              <a:xfrm flipH="1">
                <a:off x="0" y="12526"/>
                <a:ext cx="45085" cy="232410"/>
              </a:xfrm>
              <a:prstGeom prst="rect">
                <a:avLst/>
              </a:prstGeom>
              <a:solidFill>
                <a:srgbClr val="1E1E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8" name="Text Box 111">
                <a:extLst>
                  <a:ext uri="{FF2B5EF4-FFF2-40B4-BE49-F238E27FC236}">
                    <a16:creationId xmlns:a16="http://schemas.microsoft.com/office/drawing/2014/main" id="{15E5B575-92BD-4E14-B869-BBDA03D10912}"/>
                  </a:ext>
                </a:extLst>
              </p:cNvPr>
              <p:cNvSpPr txBox="1"/>
              <p:nvPr/>
            </p:nvSpPr>
            <p:spPr>
              <a:xfrm>
                <a:off x="4176" y="199"/>
                <a:ext cx="2157589" cy="25019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b="1" dirty="0">
                    <a:solidFill>
                      <a:schemeClr val="bg1"/>
                    </a:solidFill>
                    <a:effectLst/>
                    <a:latin typeface="Montserrat" panose="00000500000000000000" pitchFamily="50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SOCIAL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3" name="Text Box 112">
              <a:extLst>
                <a:ext uri="{FF2B5EF4-FFF2-40B4-BE49-F238E27FC236}">
                  <a16:creationId xmlns:a16="http://schemas.microsoft.com/office/drawing/2014/main" id="{499D338D-50E2-4AF3-87CE-107D0DF5B10A}"/>
                </a:ext>
              </a:extLst>
            </p:cNvPr>
            <p:cNvSpPr txBox="1"/>
            <p:nvPr/>
          </p:nvSpPr>
          <p:spPr>
            <a:xfrm>
              <a:off x="12192" y="249936"/>
              <a:ext cx="1995814" cy="3716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Facebook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www.facebook.com</a:t>
              </a: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/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Profil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4" name="Text Box 113">
              <a:extLst>
                <a:ext uri="{FF2B5EF4-FFF2-40B4-BE49-F238E27FC236}">
                  <a16:creationId xmlns:a16="http://schemas.microsoft.com/office/drawing/2014/main" id="{2AA7CCCF-035D-4525-B37E-98084808D4C0}"/>
                </a:ext>
              </a:extLst>
            </p:cNvPr>
            <p:cNvSpPr txBox="1"/>
            <p:nvPr/>
          </p:nvSpPr>
          <p:spPr>
            <a:xfrm>
              <a:off x="12192" y="615696"/>
              <a:ext cx="1995814" cy="3716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Twitter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www.twitter.com</a:t>
              </a: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/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Profil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5" name="Text Box 114">
              <a:extLst>
                <a:ext uri="{FF2B5EF4-FFF2-40B4-BE49-F238E27FC236}">
                  <a16:creationId xmlns:a16="http://schemas.microsoft.com/office/drawing/2014/main" id="{9F7CD109-DDCA-4CA2-BB63-A7648CF701E4}"/>
                </a:ext>
              </a:extLst>
            </p:cNvPr>
            <p:cNvSpPr txBox="1"/>
            <p:nvPr/>
          </p:nvSpPr>
          <p:spPr>
            <a:xfrm>
              <a:off x="12192" y="987552"/>
              <a:ext cx="1995814" cy="3716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LinkedIn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www.linkedin.com</a:t>
              </a: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/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Profil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6" name="Text Box 115">
              <a:extLst>
                <a:ext uri="{FF2B5EF4-FFF2-40B4-BE49-F238E27FC236}">
                  <a16:creationId xmlns:a16="http://schemas.microsoft.com/office/drawing/2014/main" id="{2401EBF8-5CD4-43D7-8E21-2A77DEA622EC}"/>
                </a:ext>
              </a:extLst>
            </p:cNvPr>
            <p:cNvSpPr txBox="1"/>
            <p:nvPr/>
          </p:nvSpPr>
          <p:spPr>
            <a:xfrm>
              <a:off x="12192" y="1347216"/>
              <a:ext cx="1995814" cy="3716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 Medium" panose="000006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Behance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www.behance.net</a:t>
              </a: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/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Profil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735718C5-0B7D-4541-9E3D-6D99A0F06487}"/>
              </a:ext>
            </a:extLst>
          </p:cNvPr>
          <p:cNvGrpSpPr/>
          <p:nvPr/>
        </p:nvGrpSpPr>
        <p:grpSpPr>
          <a:xfrm>
            <a:off x="4847508" y="8963684"/>
            <a:ext cx="2161525" cy="1190331"/>
            <a:chOff x="0" y="8547"/>
            <a:chExt cx="2161525" cy="1190460"/>
          </a:xfrm>
        </p:grpSpPr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6855A6B6-2C38-49E1-9BF5-D9FE25D8B49E}"/>
                </a:ext>
              </a:extLst>
            </p:cNvPr>
            <p:cNvGrpSpPr/>
            <p:nvPr/>
          </p:nvGrpSpPr>
          <p:grpSpPr>
            <a:xfrm>
              <a:off x="0" y="8547"/>
              <a:ext cx="2161525" cy="250190"/>
              <a:chOff x="0" y="8547"/>
              <a:chExt cx="2161765" cy="250190"/>
            </a:xfrm>
          </p:grpSpPr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A336EFCA-1BD8-4834-816E-B6F068C91A15}"/>
                  </a:ext>
                </a:extLst>
              </p:cNvPr>
              <p:cNvSpPr/>
              <p:nvPr/>
            </p:nvSpPr>
            <p:spPr>
              <a:xfrm flipH="1">
                <a:off x="0" y="12526"/>
                <a:ext cx="45085" cy="232410"/>
              </a:xfrm>
              <a:prstGeom prst="rect">
                <a:avLst/>
              </a:prstGeom>
              <a:solidFill>
                <a:srgbClr val="1E1E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1" name="Text Box 126">
                <a:extLst>
                  <a:ext uri="{FF2B5EF4-FFF2-40B4-BE49-F238E27FC236}">
                    <a16:creationId xmlns:a16="http://schemas.microsoft.com/office/drawing/2014/main" id="{C78BD021-52B3-4B17-A0E3-2E7864F32DB1}"/>
                  </a:ext>
                </a:extLst>
              </p:cNvPr>
              <p:cNvSpPr txBox="1"/>
              <p:nvPr/>
            </p:nvSpPr>
            <p:spPr>
              <a:xfrm>
                <a:off x="4176" y="8547"/>
                <a:ext cx="2157589" cy="25019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b="1" dirty="0">
                    <a:solidFill>
                      <a:schemeClr val="bg1"/>
                    </a:solidFill>
                    <a:effectLst/>
                    <a:latin typeface="Montserrat" panose="00000500000000000000" pitchFamily="50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HOBBIES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2" name="Text Box 127">
              <a:extLst>
                <a:ext uri="{FF2B5EF4-FFF2-40B4-BE49-F238E27FC236}">
                  <a16:creationId xmlns:a16="http://schemas.microsoft.com/office/drawing/2014/main" id="{B955EC9E-4C06-467D-A3A3-F5B247592033}"/>
                </a:ext>
              </a:extLst>
            </p:cNvPr>
            <p:cNvSpPr txBox="1"/>
            <p:nvPr/>
          </p:nvSpPr>
          <p:spPr>
            <a:xfrm>
              <a:off x="158496" y="249936"/>
              <a:ext cx="1661160" cy="2419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Photography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3" name="Text Box 128">
              <a:extLst>
                <a:ext uri="{FF2B5EF4-FFF2-40B4-BE49-F238E27FC236}">
                  <a16:creationId xmlns:a16="http://schemas.microsoft.com/office/drawing/2014/main" id="{63C681F9-18EE-412A-97FD-76E94AFA12F3}"/>
                </a:ext>
              </a:extLst>
            </p:cNvPr>
            <p:cNvSpPr txBox="1"/>
            <p:nvPr/>
          </p:nvSpPr>
          <p:spPr>
            <a:xfrm>
              <a:off x="158496" y="481584"/>
              <a:ext cx="1661160" cy="2419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Traveling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4" name="Text Box 129">
              <a:extLst>
                <a:ext uri="{FF2B5EF4-FFF2-40B4-BE49-F238E27FC236}">
                  <a16:creationId xmlns:a16="http://schemas.microsoft.com/office/drawing/2014/main" id="{100BCAEC-5D7E-4D2B-9245-AA8309004FCB}"/>
                </a:ext>
              </a:extLst>
            </p:cNvPr>
            <p:cNvSpPr txBox="1"/>
            <p:nvPr/>
          </p:nvSpPr>
          <p:spPr>
            <a:xfrm>
              <a:off x="158496" y="719328"/>
              <a:ext cx="1661160" cy="2419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Movie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5" name="Text Box 130">
              <a:extLst>
                <a:ext uri="{FF2B5EF4-FFF2-40B4-BE49-F238E27FC236}">
                  <a16:creationId xmlns:a16="http://schemas.microsoft.com/office/drawing/2014/main" id="{68E5D586-1AFF-4DA0-BC54-CE114DFB3C29}"/>
                </a:ext>
              </a:extLst>
            </p:cNvPr>
            <p:cNvSpPr txBox="1"/>
            <p:nvPr/>
          </p:nvSpPr>
          <p:spPr>
            <a:xfrm>
              <a:off x="158496" y="957072"/>
              <a:ext cx="1661160" cy="24193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Cricket</a:t>
              </a:r>
              <a:endParaRPr lang="en-US" sz="1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6" name="Freeform 17">
              <a:extLst>
                <a:ext uri="{FF2B5EF4-FFF2-40B4-BE49-F238E27FC236}">
                  <a16:creationId xmlns:a16="http://schemas.microsoft.com/office/drawing/2014/main" id="{96E73FB4-D6FF-4405-9892-B18155E5A4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335280"/>
              <a:ext cx="71755" cy="71755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7" name="Freeform 17">
              <a:extLst>
                <a:ext uri="{FF2B5EF4-FFF2-40B4-BE49-F238E27FC236}">
                  <a16:creationId xmlns:a16="http://schemas.microsoft.com/office/drawing/2014/main" id="{73DE55F0-E4FD-4036-920E-CCE3C5E82B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573024"/>
              <a:ext cx="71755" cy="71755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8" name="Freeform 17">
              <a:extLst>
                <a:ext uri="{FF2B5EF4-FFF2-40B4-BE49-F238E27FC236}">
                  <a16:creationId xmlns:a16="http://schemas.microsoft.com/office/drawing/2014/main" id="{72E5778B-79D2-461C-A474-3B94B4EE92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810768"/>
              <a:ext cx="71755" cy="71755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9" name="Freeform 17">
              <a:extLst>
                <a:ext uri="{FF2B5EF4-FFF2-40B4-BE49-F238E27FC236}">
                  <a16:creationId xmlns:a16="http://schemas.microsoft.com/office/drawing/2014/main" id="{76401DFA-D246-48F5-8B04-48D5259815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048512"/>
              <a:ext cx="71755" cy="71755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55811589-4026-4331-89F2-076738E61D9D}"/>
              </a:ext>
            </a:extLst>
          </p:cNvPr>
          <p:cNvGrpSpPr/>
          <p:nvPr/>
        </p:nvGrpSpPr>
        <p:grpSpPr>
          <a:xfrm>
            <a:off x="271448" y="542230"/>
            <a:ext cx="4216400" cy="1176653"/>
            <a:chOff x="0" y="0"/>
            <a:chExt cx="4216724" cy="1177033"/>
          </a:xfrm>
        </p:grpSpPr>
        <p:sp>
          <p:nvSpPr>
            <p:cNvPr id="324" name="Text Box 2">
              <a:extLst>
                <a:ext uri="{FF2B5EF4-FFF2-40B4-BE49-F238E27FC236}">
                  <a16:creationId xmlns:a16="http://schemas.microsoft.com/office/drawing/2014/main" id="{9F75A161-6183-4C09-961E-0786DEBA123B}"/>
                </a:ext>
              </a:extLst>
            </p:cNvPr>
            <p:cNvSpPr txBox="1"/>
            <p:nvPr/>
          </p:nvSpPr>
          <p:spPr>
            <a:xfrm>
              <a:off x="0" y="0"/>
              <a:ext cx="4216400" cy="37274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>
                  <a:solidFill>
                    <a:schemeClr val="accent5"/>
                  </a:solidFill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Alexandre</a:t>
              </a:r>
              <a:endParaRPr lang="en-US" sz="1100" dirty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5" name="Text Box 3">
              <a:extLst>
                <a:ext uri="{FF2B5EF4-FFF2-40B4-BE49-F238E27FC236}">
                  <a16:creationId xmlns:a16="http://schemas.microsoft.com/office/drawing/2014/main" id="{1DCA0BBE-7B6B-4DF4-BB92-E27DFB6C52EE}"/>
                </a:ext>
              </a:extLst>
            </p:cNvPr>
            <p:cNvSpPr txBox="1"/>
            <p:nvPr/>
          </p:nvSpPr>
          <p:spPr>
            <a:xfrm>
              <a:off x="0" y="219456"/>
              <a:ext cx="4216724" cy="751322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4800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DEVALOI</a:t>
              </a:r>
              <a:endPara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6" name="Text Box 4">
              <a:extLst>
                <a:ext uri="{FF2B5EF4-FFF2-40B4-BE49-F238E27FC236}">
                  <a16:creationId xmlns:a16="http://schemas.microsoft.com/office/drawing/2014/main" id="{E90BEB99-9CCD-4DEF-BF62-54BAE2E41800}"/>
                </a:ext>
              </a:extLst>
            </p:cNvPr>
            <p:cNvSpPr txBox="1"/>
            <p:nvPr/>
          </p:nvSpPr>
          <p:spPr>
            <a:xfrm>
              <a:off x="0" y="926592"/>
              <a:ext cx="4216724" cy="25044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900" b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TITRE DU POSTE RECHERCHE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0" name="Text Box 9">
            <a:extLst>
              <a:ext uri="{FF2B5EF4-FFF2-40B4-BE49-F238E27FC236}">
                <a16:creationId xmlns:a16="http://schemas.microsoft.com/office/drawing/2014/main" id="{6FF40BC6-BEF1-413C-BBBE-C0BE2583AB8C}"/>
              </a:ext>
            </a:extLst>
          </p:cNvPr>
          <p:cNvSpPr txBox="1"/>
          <p:nvPr/>
        </p:nvSpPr>
        <p:spPr>
          <a:xfrm>
            <a:off x="258748" y="2371665"/>
            <a:ext cx="4390390" cy="11458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Lorem ipsum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dolor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sit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amet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,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consectetur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adipiscing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elit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.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Donec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placerat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,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lacus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vitae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dapibus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laoreet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,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dolor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justo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elementum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diam, ut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fringilla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erat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tellus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blandit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urna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.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Aenean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ut magna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quis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mi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blandit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aliquet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sit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amet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ut massa. Nunc eu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velit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quis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dolor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placerat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ullamcorper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.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Pellentesque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interdum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ex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eget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cursus dictum.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Donec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fermentum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dolor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massa,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sit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amet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laoreet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arcu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rutrum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eget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. Sed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ullamcorper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pellentesque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quam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.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Maecenas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cursus, est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ultrices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vehicula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dapibus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, erat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metus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dapibus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justo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, in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luctus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est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lacus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ac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justo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.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Etiam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sed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sapien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maximus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, bibendum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ligula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a, </a:t>
            </a:r>
            <a:r>
              <a:rPr lang="fr-FR" sz="800" dirty="0" err="1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laoreet</a:t>
            </a:r>
            <a:r>
              <a:rPr lang="fr-FR" sz="800" dirty="0">
                <a:solidFill>
                  <a:srgbClr val="1E1E1E"/>
                </a:solidFill>
                <a:latin typeface="Montserrat" panose="00000500000000000000" pitchFamily="50" charset="0"/>
                <a:cs typeface="Times New Roman" panose="02020603050405020304" pitchFamily="18" charset="0"/>
              </a:rPr>
              <a:t> est. </a:t>
            </a:r>
          </a:p>
        </p:txBody>
      </p: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1E2380D6-3B5E-402F-A8A2-B1558BC21CD8}"/>
              </a:ext>
            </a:extLst>
          </p:cNvPr>
          <p:cNvGrpSpPr/>
          <p:nvPr/>
        </p:nvGrpSpPr>
        <p:grpSpPr>
          <a:xfrm>
            <a:off x="251128" y="4062035"/>
            <a:ext cx="4491354" cy="1103453"/>
            <a:chOff x="0" y="0"/>
            <a:chExt cx="4491748" cy="1103635"/>
          </a:xfrm>
        </p:grpSpPr>
        <p:sp>
          <p:nvSpPr>
            <p:cNvPr id="316" name="Text Box 14">
              <a:extLst>
                <a:ext uri="{FF2B5EF4-FFF2-40B4-BE49-F238E27FC236}">
                  <a16:creationId xmlns:a16="http://schemas.microsoft.com/office/drawing/2014/main" id="{337ACD20-56F3-4923-8920-2B64A949F403}"/>
                </a:ext>
              </a:extLst>
            </p:cNvPr>
            <p:cNvSpPr txBox="1"/>
            <p:nvPr/>
          </p:nvSpPr>
          <p:spPr>
            <a:xfrm>
              <a:off x="9525" y="0"/>
              <a:ext cx="2853860" cy="25626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TITRE DU POSTE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7" name="Text Box 15">
              <a:extLst>
                <a:ext uri="{FF2B5EF4-FFF2-40B4-BE49-F238E27FC236}">
                  <a16:creationId xmlns:a16="http://schemas.microsoft.com/office/drawing/2014/main" id="{840A1822-03E8-4468-8FD4-9B1A37E98FBB}"/>
                </a:ext>
              </a:extLst>
            </p:cNvPr>
            <p:cNvSpPr txBox="1"/>
            <p:nvPr/>
          </p:nvSpPr>
          <p:spPr>
            <a:xfrm>
              <a:off x="9525" y="133350"/>
              <a:ext cx="2853860" cy="25626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Nom de la société, Ville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8" name="Text Box 16">
              <a:extLst>
                <a:ext uri="{FF2B5EF4-FFF2-40B4-BE49-F238E27FC236}">
                  <a16:creationId xmlns:a16="http://schemas.microsoft.com/office/drawing/2014/main" id="{B8BAF839-E25C-4849-AFB7-FF342183B864}"/>
                </a:ext>
              </a:extLst>
            </p:cNvPr>
            <p:cNvSpPr txBox="1"/>
            <p:nvPr/>
          </p:nvSpPr>
          <p:spPr>
            <a:xfrm>
              <a:off x="2971800" y="9525"/>
              <a:ext cx="1519948" cy="25626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700" i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Mai 2024 – </a:t>
              </a:r>
              <a:r>
                <a:rPr lang="en-US" sz="700" i="1" dirty="0" err="1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Ajourd’hui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9" name="Text Box 17">
              <a:extLst>
                <a:ext uri="{FF2B5EF4-FFF2-40B4-BE49-F238E27FC236}">
                  <a16:creationId xmlns:a16="http://schemas.microsoft.com/office/drawing/2014/main" id="{D3CC4027-D220-44DB-AB9F-ABEE314C232A}"/>
                </a:ext>
              </a:extLst>
            </p:cNvPr>
            <p:cNvSpPr txBox="1"/>
            <p:nvPr/>
          </p:nvSpPr>
          <p:spPr>
            <a:xfrm>
              <a:off x="0" y="294456"/>
              <a:ext cx="4390976" cy="809179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5000"/>
                </a:lnSpc>
                <a:spcAft>
                  <a:spcPts val="800"/>
                </a:spcAft>
              </a:pP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Nunc eu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velit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quis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placerat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ullamcorper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Pellentesque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interdum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ex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eget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cursus dictum.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Donec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fermentum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massa,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amet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laoreet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arcu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rutrum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eget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Sed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ullamcorper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pellentesque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quam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Maecenas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cursus, est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ultrices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vehicula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dapibus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erat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metus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dapibus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justo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in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luctus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est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lacus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ac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justo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Etiam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sed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sapien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maximus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bibendum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ligula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a,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laoreet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est.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2F86689F-6F65-4BE7-AAA1-30F945A7A0A9}"/>
              </a:ext>
            </a:extLst>
          </p:cNvPr>
          <p:cNvGrpSpPr/>
          <p:nvPr/>
        </p:nvGrpSpPr>
        <p:grpSpPr>
          <a:xfrm>
            <a:off x="260653" y="5366960"/>
            <a:ext cx="4481830" cy="1105563"/>
            <a:chOff x="9525" y="0"/>
            <a:chExt cx="4481830" cy="1105563"/>
          </a:xfrm>
        </p:grpSpPr>
        <p:sp>
          <p:nvSpPr>
            <p:cNvPr id="312" name="Text Box 18">
              <a:extLst>
                <a:ext uri="{FF2B5EF4-FFF2-40B4-BE49-F238E27FC236}">
                  <a16:creationId xmlns:a16="http://schemas.microsoft.com/office/drawing/2014/main" id="{72C05619-C981-470F-B9A3-9832C9022A7C}"/>
                </a:ext>
              </a:extLst>
            </p:cNvPr>
            <p:cNvSpPr txBox="1"/>
            <p:nvPr/>
          </p:nvSpPr>
          <p:spPr>
            <a:xfrm>
              <a:off x="9525" y="0"/>
              <a:ext cx="2853860" cy="25626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TITRE DU POSTE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3" name="Text Box 19">
              <a:extLst>
                <a:ext uri="{FF2B5EF4-FFF2-40B4-BE49-F238E27FC236}">
                  <a16:creationId xmlns:a16="http://schemas.microsoft.com/office/drawing/2014/main" id="{3F59DACB-8FF5-4D33-B426-1FAC4B387DA0}"/>
                </a:ext>
              </a:extLst>
            </p:cNvPr>
            <p:cNvSpPr txBox="1"/>
            <p:nvPr/>
          </p:nvSpPr>
          <p:spPr>
            <a:xfrm>
              <a:off x="9525" y="142875"/>
              <a:ext cx="2853690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Nom de la société, Ville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4" name="Text Box 20">
              <a:extLst>
                <a:ext uri="{FF2B5EF4-FFF2-40B4-BE49-F238E27FC236}">
                  <a16:creationId xmlns:a16="http://schemas.microsoft.com/office/drawing/2014/main" id="{F0D56B4E-6FDB-496A-97FE-D0512B897D37}"/>
                </a:ext>
              </a:extLst>
            </p:cNvPr>
            <p:cNvSpPr txBox="1"/>
            <p:nvPr/>
          </p:nvSpPr>
          <p:spPr>
            <a:xfrm>
              <a:off x="2971800" y="19050"/>
              <a:ext cx="1519555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700" i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Mai 2024 – Mai 2025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5" name="Text Box 21">
              <a:extLst>
                <a:ext uri="{FF2B5EF4-FFF2-40B4-BE49-F238E27FC236}">
                  <a16:creationId xmlns:a16="http://schemas.microsoft.com/office/drawing/2014/main" id="{C1F4565A-961F-4273-AC57-8291B2469412}"/>
                </a:ext>
              </a:extLst>
            </p:cNvPr>
            <p:cNvSpPr txBox="1"/>
            <p:nvPr/>
          </p:nvSpPr>
          <p:spPr>
            <a:xfrm>
              <a:off x="9728" y="284532"/>
              <a:ext cx="4390390" cy="82103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5000"/>
                </a:lnSpc>
                <a:spcAft>
                  <a:spcPts val="800"/>
                </a:spcAft>
              </a:pP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Nunc eu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velit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quis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placerat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ullamcorper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Pellentesque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interdum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ex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eget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cursus dictum.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Donec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fermentum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massa,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amet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laoreet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arcu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rutrum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eget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Sed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ullamcorper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pellentesque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quam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Maecenas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cursus, est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ultrices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vehicula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dapibus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erat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metus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dapibus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justo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in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luctus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est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lacus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ac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justo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Etiam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sed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sapien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maximus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bibendum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ligula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a,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laoreet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est.</a:t>
              </a:r>
              <a:endPara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A7DAAB2A-EFBD-47BB-A635-24DFF610D641}"/>
              </a:ext>
            </a:extLst>
          </p:cNvPr>
          <p:cNvGrpSpPr/>
          <p:nvPr/>
        </p:nvGrpSpPr>
        <p:grpSpPr>
          <a:xfrm>
            <a:off x="279703" y="6690935"/>
            <a:ext cx="4481830" cy="1084758"/>
            <a:chOff x="19050" y="0"/>
            <a:chExt cx="4481830" cy="1084758"/>
          </a:xfrm>
        </p:grpSpPr>
        <p:sp>
          <p:nvSpPr>
            <p:cNvPr id="308" name="Text Box 22">
              <a:extLst>
                <a:ext uri="{FF2B5EF4-FFF2-40B4-BE49-F238E27FC236}">
                  <a16:creationId xmlns:a16="http://schemas.microsoft.com/office/drawing/2014/main" id="{D9520DCD-9267-4782-96BE-DC6FBF2A03B3}"/>
                </a:ext>
              </a:extLst>
            </p:cNvPr>
            <p:cNvSpPr txBox="1"/>
            <p:nvPr/>
          </p:nvSpPr>
          <p:spPr>
            <a:xfrm>
              <a:off x="19050" y="0"/>
              <a:ext cx="2853690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TITRE DU POSTE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9" name="Text Box 23">
              <a:extLst>
                <a:ext uri="{FF2B5EF4-FFF2-40B4-BE49-F238E27FC236}">
                  <a16:creationId xmlns:a16="http://schemas.microsoft.com/office/drawing/2014/main" id="{2D8873C9-8F50-4F2C-AD77-11E69664B59D}"/>
                </a:ext>
              </a:extLst>
            </p:cNvPr>
            <p:cNvSpPr txBox="1"/>
            <p:nvPr/>
          </p:nvSpPr>
          <p:spPr>
            <a:xfrm>
              <a:off x="19050" y="133350"/>
              <a:ext cx="2853690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Nom de la société, Ville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0" name="Text Box 24">
              <a:extLst>
                <a:ext uri="{FF2B5EF4-FFF2-40B4-BE49-F238E27FC236}">
                  <a16:creationId xmlns:a16="http://schemas.microsoft.com/office/drawing/2014/main" id="{369AD4B3-359C-4C67-AD78-80E643701C65}"/>
                </a:ext>
              </a:extLst>
            </p:cNvPr>
            <p:cNvSpPr txBox="1"/>
            <p:nvPr/>
          </p:nvSpPr>
          <p:spPr>
            <a:xfrm>
              <a:off x="2981325" y="9525"/>
              <a:ext cx="1519555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700" i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Mai 2024 – Mai 2025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1" name="Text Box 25">
              <a:extLst>
                <a:ext uri="{FF2B5EF4-FFF2-40B4-BE49-F238E27FC236}">
                  <a16:creationId xmlns:a16="http://schemas.microsoft.com/office/drawing/2014/main" id="{86B29EC4-D39B-401C-AAC1-1E09E30EDB7D}"/>
                </a:ext>
              </a:extLst>
            </p:cNvPr>
            <p:cNvSpPr txBox="1"/>
            <p:nvPr/>
          </p:nvSpPr>
          <p:spPr>
            <a:xfrm>
              <a:off x="19456" y="275007"/>
              <a:ext cx="4390390" cy="809751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5000"/>
                </a:lnSpc>
                <a:spcAft>
                  <a:spcPts val="800"/>
                </a:spcAft>
              </a:pP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Nunc eu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velit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quis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placerat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ullamcorper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Pellentesque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interdum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ex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eget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cursus dictum.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Donec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fermentum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massa,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amet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laoreet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arcu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rutrum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eget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Sed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ullamcorper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pellentesque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quam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Maecenas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cursus, est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ultrices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vehicula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dapibus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erat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metus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dapibus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justo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in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luctus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est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lacus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ac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justo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Etiam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sed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sapien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maximus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bibendum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ligula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a,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laoreet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est.</a:t>
              </a:r>
              <a:endPara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1" name="Group 330">
            <a:extLst>
              <a:ext uri="{FF2B5EF4-FFF2-40B4-BE49-F238E27FC236}">
                <a16:creationId xmlns:a16="http://schemas.microsoft.com/office/drawing/2014/main" id="{FF2416AF-62AC-4782-A970-9E1391DDA768}"/>
              </a:ext>
            </a:extLst>
          </p:cNvPr>
          <p:cNvGrpSpPr/>
          <p:nvPr/>
        </p:nvGrpSpPr>
        <p:grpSpPr>
          <a:xfrm>
            <a:off x="357808" y="2041924"/>
            <a:ext cx="4291965" cy="229816"/>
            <a:chOff x="357808" y="2041924"/>
            <a:chExt cx="4291965" cy="229816"/>
          </a:xfrm>
        </p:grpSpPr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id="{4DA6A4A4-9255-412B-BAD5-EBE77EA7F955}"/>
                </a:ext>
              </a:extLst>
            </p:cNvPr>
            <p:cNvSpPr/>
            <p:nvPr/>
          </p:nvSpPr>
          <p:spPr>
            <a:xfrm>
              <a:off x="357808" y="2041924"/>
              <a:ext cx="4291965" cy="22981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0" name="Rectangle 329">
              <a:extLst>
                <a:ext uri="{FF2B5EF4-FFF2-40B4-BE49-F238E27FC236}">
                  <a16:creationId xmlns:a16="http://schemas.microsoft.com/office/drawing/2014/main" id="{BFCDD9FA-4A63-4E84-88D7-F3B4E0BE57B0}"/>
                </a:ext>
              </a:extLst>
            </p:cNvPr>
            <p:cNvSpPr/>
            <p:nvPr/>
          </p:nvSpPr>
          <p:spPr>
            <a:xfrm>
              <a:off x="357808" y="2041924"/>
              <a:ext cx="45719" cy="229816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488E93DF-B054-4D5D-921D-DE373E06B7D6}"/>
              </a:ext>
            </a:extLst>
          </p:cNvPr>
          <p:cNvGrpSpPr/>
          <p:nvPr/>
        </p:nvGrpSpPr>
        <p:grpSpPr>
          <a:xfrm>
            <a:off x="260450" y="8462585"/>
            <a:ext cx="4482033" cy="769674"/>
            <a:chOff x="-203" y="0"/>
            <a:chExt cx="4482033" cy="770037"/>
          </a:xfrm>
        </p:grpSpPr>
        <p:sp>
          <p:nvSpPr>
            <p:cNvPr id="302" name="Text Box 29">
              <a:extLst>
                <a:ext uri="{FF2B5EF4-FFF2-40B4-BE49-F238E27FC236}">
                  <a16:creationId xmlns:a16="http://schemas.microsoft.com/office/drawing/2014/main" id="{8C71F1BD-8743-47B1-B3C1-F9338990B279}"/>
                </a:ext>
              </a:extLst>
            </p:cNvPr>
            <p:cNvSpPr txBox="1"/>
            <p:nvPr/>
          </p:nvSpPr>
          <p:spPr>
            <a:xfrm>
              <a:off x="0" y="0"/>
              <a:ext cx="2853690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TITRE DU DIPLOME OBTENU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3" name="Text Box 30">
              <a:extLst>
                <a:ext uri="{FF2B5EF4-FFF2-40B4-BE49-F238E27FC236}">
                  <a16:creationId xmlns:a16="http://schemas.microsoft.com/office/drawing/2014/main" id="{66FCC5A3-63CF-4F71-B42F-810C7389CA2E}"/>
                </a:ext>
              </a:extLst>
            </p:cNvPr>
            <p:cNvSpPr txBox="1"/>
            <p:nvPr/>
          </p:nvSpPr>
          <p:spPr>
            <a:xfrm>
              <a:off x="0" y="142875"/>
              <a:ext cx="2853690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700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Université </a:t>
              </a:r>
              <a:r>
                <a:rPr lang="en-US" sz="700" dirty="0" err="1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</a:t>
              </a:r>
              <a:r>
                <a:rPr lang="en-US" sz="700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école, Ville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4" name="Text Box 31">
              <a:extLst>
                <a:ext uri="{FF2B5EF4-FFF2-40B4-BE49-F238E27FC236}">
                  <a16:creationId xmlns:a16="http://schemas.microsoft.com/office/drawing/2014/main" id="{174C5E43-BC97-4C55-A973-47D94039985E}"/>
                </a:ext>
              </a:extLst>
            </p:cNvPr>
            <p:cNvSpPr txBox="1"/>
            <p:nvPr/>
          </p:nvSpPr>
          <p:spPr>
            <a:xfrm>
              <a:off x="2962275" y="9525"/>
              <a:ext cx="1519555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700" i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2024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5" name="Text Box 32">
              <a:extLst>
                <a:ext uri="{FF2B5EF4-FFF2-40B4-BE49-F238E27FC236}">
                  <a16:creationId xmlns:a16="http://schemas.microsoft.com/office/drawing/2014/main" id="{D04D7EF1-F4F8-41B6-94D8-D6D9C8A88E1C}"/>
                </a:ext>
              </a:extLst>
            </p:cNvPr>
            <p:cNvSpPr txBox="1"/>
            <p:nvPr/>
          </p:nvSpPr>
          <p:spPr>
            <a:xfrm>
              <a:off x="-203" y="274980"/>
              <a:ext cx="4390390" cy="4950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2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Lorem ipsum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amet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consectetur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adipiscing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elit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Donec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placerat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lacus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vitae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dapibus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laoreet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justo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elementum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diam, ut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fringilla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erat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tellus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blandit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urna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Aenean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ut magna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quis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mi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blandit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aliquet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amet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ut massa.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A760169B-C1AF-4959-B6C5-F8D22F88F9AC}"/>
              </a:ext>
            </a:extLst>
          </p:cNvPr>
          <p:cNvGrpSpPr/>
          <p:nvPr/>
        </p:nvGrpSpPr>
        <p:grpSpPr>
          <a:xfrm>
            <a:off x="260450" y="9443051"/>
            <a:ext cx="4491558" cy="779400"/>
            <a:chOff x="-9728" y="0"/>
            <a:chExt cx="4491558" cy="779400"/>
          </a:xfrm>
        </p:grpSpPr>
        <p:sp>
          <p:nvSpPr>
            <p:cNvPr id="298" name="Text Box 34">
              <a:extLst>
                <a:ext uri="{FF2B5EF4-FFF2-40B4-BE49-F238E27FC236}">
                  <a16:creationId xmlns:a16="http://schemas.microsoft.com/office/drawing/2014/main" id="{E6701853-8BAE-464D-8352-5229EC30F0FB}"/>
                </a:ext>
              </a:extLst>
            </p:cNvPr>
            <p:cNvSpPr txBox="1"/>
            <p:nvPr/>
          </p:nvSpPr>
          <p:spPr>
            <a:xfrm>
              <a:off x="0" y="0"/>
              <a:ext cx="2853690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TITRE DU DIPLOME OBTENU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9" name="Text Box 35">
              <a:extLst>
                <a:ext uri="{FF2B5EF4-FFF2-40B4-BE49-F238E27FC236}">
                  <a16:creationId xmlns:a16="http://schemas.microsoft.com/office/drawing/2014/main" id="{027D0DAB-582F-4617-85E2-7CFE49F9E8AF}"/>
                </a:ext>
              </a:extLst>
            </p:cNvPr>
            <p:cNvSpPr txBox="1"/>
            <p:nvPr/>
          </p:nvSpPr>
          <p:spPr>
            <a:xfrm>
              <a:off x="0" y="142875"/>
              <a:ext cx="2853690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700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Université </a:t>
              </a:r>
              <a:r>
                <a:rPr lang="en-US" sz="700" dirty="0" err="1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</a:t>
              </a:r>
              <a:r>
                <a:rPr lang="en-US" sz="700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école, Ville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0" name="Text Box 36">
              <a:extLst>
                <a:ext uri="{FF2B5EF4-FFF2-40B4-BE49-F238E27FC236}">
                  <a16:creationId xmlns:a16="http://schemas.microsoft.com/office/drawing/2014/main" id="{9597EE9A-AEC5-438D-8F5D-2EB63F8F9457}"/>
                </a:ext>
              </a:extLst>
            </p:cNvPr>
            <p:cNvSpPr txBox="1"/>
            <p:nvPr/>
          </p:nvSpPr>
          <p:spPr>
            <a:xfrm>
              <a:off x="2962275" y="9525"/>
              <a:ext cx="1519555" cy="25590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700" i="1" dirty="0">
                  <a:solidFill>
                    <a:srgbClr val="1E1E1E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2024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1" name="Text Box 37">
              <a:extLst>
                <a:ext uri="{FF2B5EF4-FFF2-40B4-BE49-F238E27FC236}">
                  <a16:creationId xmlns:a16="http://schemas.microsoft.com/office/drawing/2014/main" id="{ACFB651E-4148-413F-96C3-D135C4197B84}"/>
                </a:ext>
              </a:extLst>
            </p:cNvPr>
            <p:cNvSpPr txBox="1"/>
            <p:nvPr/>
          </p:nvSpPr>
          <p:spPr>
            <a:xfrm>
              <a:off x="-9728" y="284735"/>
              <a:ext cx="4390390" cy="49466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2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Lorem ipsum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amet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consectetur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adipiscing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elit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Donec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placerat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lacus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vitae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dapibus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laoreet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,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dolor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justo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elementum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diam, ut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fringilla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erat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tellus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blandit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urna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.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Aenean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ut magna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quis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mi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blandit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aliquet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sit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</a:t>
              </a:r>
              <a:r>
                <a:rPr lang="fr-FR" sz="800" dirty="0" err="1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amet</a:t>
              </a:r>
              <a:r>
                <a:rPr lang="fr-FR" sz="800" dirty="0">
                  <a:solidFill>
                    <a:srgbClr val="1E1E1E"/>
                  </a:solidFill>
                  <a:latin typeface="Montserrat" panose="00000500000000000000" pitchFamily="50" charset="0"/>
                  <a:cs typeface="Times New Roman" panose="02020603050405020304" pitchFamily="18" charset="0"/>
                </a:rPr>
                <a:t> ut massa.</a:t>
              </a:r>
              <a:endPara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7" name="Text Box 8">
            <a:extLst>
              <a:ext uri="{FF2B5EF4-FFF2-40B4-BE49-F238E27FC236}">
                <a16:creationId xmlns:a16="http://schemas.microsoft.com/office/drawing/2014/main" id="{1AF3BBF6-1AAF-41F6-8620-F0B7B2054AE9}"/>
              </a:ext>
            </a:extLst>
          </p:cNvPr>
          <p:cNvSpPr txBox="1"/>
          <p:nvPr/>
        </p:nvSpPr>
        <p:spPr>
          <a:xfrm>
            <a:off x="355591" y="2045098"/>
            <a:ext cx="1939290" cy="2501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b="1" dirty="0">
                <a:solidFill>
                  <a:schemeClr val="bg1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endParaRPr lang="en-U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8" name="Text Box 13">
            <a:extLst>
              <a:ext uri="{FF2B5EF4-FFF2-40B4-BE49-F238E27FC236}">
                <a16:creationId xmlns:a16="http://schemas.microsoft.com/office/drawing/2014/main" id="{8C219D13-60BA-4AF7-95F5-EE60AA8553F6}"/>
              </a:ext>
            </a:extLst>
          </p:cNvPr>
          <p:cNvSpPr txBox="1"/>
          <p:nvPr/>
        </p:nvSpPr>
        <p:spPr>
          <a:xfrm>
            <a:off x="376051" y="3712492"/>
            <a:ext cx="2559954" cy="2501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b="1" dirty="0">
                <a:solidFill>
                  <a:schemeClr val="bg1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 PROFESSIONNELLE</a:t>
            </a:r>
            <a:endParaRPr lang="en-U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9" name="Text Box 33">
            <a:extLst>
              <a:ext uri="{FF2B5EF4-FFF2-40B4-BE49-F238E27FC236}">
                <a16:creationId xmlns:a16="http://schemas.microsoft.com/office/drawing/2014/main" id="{C69F5FF7-314B-4BB3-816A-1EBCF789853B}"/>
              </a:ext>
            </a:extLst>
          </p:cNvPr>
          <p:cNvSpPr txBox="1"/>
          <p:nvPr/>
        </p:nvSpPr>
        <p:spPr>
          <a:xfrm>
            <a:off x="376051" y="8121244"/>
            <a:ext cx="1939290" cy="2501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b="1" dirty="0">
                <a:solidFill>
                  <a:schemeClr val="bg1"/>
                </a:solidFill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lang="en-U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" name="Group 227">
            <a:extLst>
              <a:ext uri="{FF2B5EF4-FFF2-40B4-BE49-F238E27FC236}">
                <a16:creationId xmlns:a16="http://schemas.microsoft.com/office/drawing/2014/main" id="{AEF401E0-3C46-7E8C-1831-A415CC8A9DA0}"/>
              </a:ext>
            </a:extLst>
          </p:cNvPr>
          <p:cNvGrpSpPr/>
          <p:nvPr/>
        </p:nvGrpSpPr>
        <p:grpSpPr>
          <a:xfrm>
            <a:off x="4834606" y="2211587"/>
            <a:ext cx="2161541" cy="1919646"/>
            <a:chOff x="0" y="10911"/>
            <a:chExt cx="2161765" cy="1919851"/>
          </a:xfrm>
        </p:grpSpPr>
        <p:grpSp>
          <p:nvGrpSpPr>
            <p:cNvPr id="3" name="Group 248">
              <a:extLst>
                <a:ext uri="{FF2B5EF4-FFF2-40B4-BE49-F238E27FC236}">
                  <a16:creationId xmlns:a16="http://schemas.microsoft.com/office/drawing/2014/main" id="{F237FE2B-00F1-63D4-5B18-1F536DD79940}"/>
                </a:ext>
              </a:extLst>
            </p:cNvPr>
            <p:cNvGrpSpPr/>
            <p:nvPr/>
          </p:nvGrpSpPr>
          <p:grpSpPr>
            <a:xfrm>
              <a:off x="0" y="10911"/>
              <a:ext cx="2161765" cy="250190"/>
              <a:chOff x="0" y="10911"/>
              <a:chExt cx="2161765" cy="25019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918AFC2-D42C-5226-3109-19B477261388}"/>
                  </a:ext>
                </a:extLst>
              </p:cNvPr>
              <p:cNvSpPr/>
              <p:nvPr/>
            </p:nvSpPr>
            <p:spPr>
              <a:xfrm flipH="1">
                <a:off x="0" y="12526"/>
                <a:ext cx="45085" cy="232410"/>
              </a:xfrm>
              <a:prstGeom prst="rect">
                <a:avLst/>
              </a:prstGeom>
              <a:solidFill>
                <a:srgbClr val="1E1E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" name="Text Box 86">
                <a:extLst>
                  <a:ext uri="{FF2B5EF4-FFF2-40B4-BE49-F238E27FC236}">
                    <a16:creationId xmlns:a16="http://schemas.microsoft.com/office/drawing/2014/main" id="{425978CB-4ACF-3A7D-29D3-93F7B2CFE664}"/>
                  </a:ext>
                </a:extLst>
              </p:cNvPr>
              <p:cNvSpPr txBox="1"/>
              <p:nvPr/>
            </p:nvSpPr>
            <p:spPr>
              <a:xfrm>
                <a:off x="4176" y="10911"/>
                <a:ext cx="2157589" cy="25019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b="1" dirty="0">
                    <a:solidFill>
                      <a:schemeClr val="bg1"/>
                    </a:solidFill>
                    <a:effectLst/>
                    <a:latin typeface="Montserrat" panose="00000500000000000000" pitchFamily="50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PERSONNALITE</a:t>
                </a:r>
                <a:endParaRPr lang="en-US" sz="1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" name="Text Box 87">
              <a:extLst>
                <a:ext uri="{FF2B5EF4-FFF2-40B4-BE49-F238E27FC236}">
                  <a16:creationId xmlns:a16="http://schemas.microsoft.com/office/drawing/2014/main" id="{FB929CBD-482C-285A-079D-52C103ABCA56}"/>
                </a:ext>
              </a:extLst>
            </p:cNvPr>
            <p:cNvSpPr txBox="1"/>
            <p:nvPr/>
          </p:nvSpPr>
          <p:spPr>
            <a:xfrm>
              <a:off x="158496" y="262128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Lorem ipsum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 Box 89">
              <a:extLst>
                <a:ext uri="{FF2B5EF4-FFF2-40B4-BE49-F238E27FC236}">
                  <a16:creationId xmlns:a16="http://schemas.microsoft.com/office/drawing/2014/main" id="{96D9AF95-9E5E-1F3A-E1F6-2E8E18BA1DAC}"/>
                </a:ext>
              </a:extLst>
            </p:cNvPr>
            <p:cNvSpPr txBox="1"/>
            <p:nvPr/>
          </p:nvSpPr>
          <p:spPr>
            <a:xfrm>
              <a:off x="158496" y="499872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Dolor sit 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emet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90">
              <a:extLst>
                <a:ext uri="{FF2B5EF4-FFF2-40B4-BE49-F238E27FC236}">
                  <a16:creationId xmlns:a16="http://schemas.microsoft.com/office/drawing/2014/main" id="{CDC17966-3578-C132-51BD-04493BA2A68F}"/>
                </a:ext>
              </a:extLst>
            </p:cNvPr>
            <p:cNvSpPr txBox="1"/>
            <p:nvPr/>
          </p:nvSpPr>
          <p:spPr>
            <a:xfrm>
              <a:off x="158496" y="731520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Consectur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91">
              <a:extLst>
                <a:ext uri="{FF2B5EF4-FFF2-40B4-BE49-F238E27FC236}">
                  <a16:creationId xmlns:a16="http://schemas.microsoft.com/office/drawing/2014/main" id="{BF2E281D-1490-AD75-8D63-1CD0E815B3CE}"/>
                </a:ext>
              </a:extLst>
            </p:cNvPr>
            <p:cNvSpPr txBox="1"/>
            <p:nvPr/>
          </p:nvSpPr>
          <p:spPr>
            <a:xfrm>
              <a:off x="158496" y="975360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Adipiscing</a:t>
              </a: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elit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94">
              <a:extLst>
                <a:ext uri="{FF2B5EF4-FFF2-40B4-BE49-F238E27FC236}">
                  <a16:creationId xmlns:a16="http://schemas.microsoft.com/office/drawing/2014/main" id="{6904B23C-33CA-0902-2440-0D47BD9EF76F}"/>
                </a:ext>
              </a:extLst>
            </p:cNvPr>
            <p:cNvSpPr txBox="1"/>
            <p:nvPr/>
          </p:nvSpPr>
          <p:spPr>
            <a:xfrm>
              <a:off x="158496" y="1213104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Donec 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placerat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95">
              <a:extLst>
                <a:ext uri="{FF2B5EF4-FFF2-40B4-BE49-F238E27FC236}">
                  <a16:creationId xmlns:a16="http://schemas.microsoft.com/office/drawing/2014/main" id="{3DB1269C-E4C1-AAA9-E177-A0929BFFF467}"/>
                </a:ext>
              </a:extLst>
            </p:cNvPr>
            <p:cNvSpPr txBox="1"/>
            <p:nvPr/>
          </p:nvSpPr>
          <p:spPr>
            <a:xfrm>
              <a:off x="158496" y="1444752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Lacus Vitae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97">
              <a:extLst>
                <a:ext uri="{FF2B5EF4-FFF2-40B4-BE49-F238E27FC236}">
                  <a16:creationId xmlns:a16="http://schemas.microsoft.com/office/drawing/2014/main" id="{C47DA9E2-A4F3-E45D-19A6-789E94ECCFEB}"/>
                </a:ext>
              </a:extLst>
            </p:cNvPr>
            <p:cNvSpPr txBox="1"/>
            <p:nvPr/>
          </p:nvSpPr>
          <p:spPr>
            <a:xfrm>
              <a:off x="158496" y="1688592"/>
              <a:ext cx="1661786" cy="2421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Dapibus</a:t>
              </a:r>
              <a:r>
                <a:rPr lang="en-US" sz="800" dirty="0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laoreet</a:t>
              </a:r>
              <a:endPara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9A4B4C6E-DD35-50F9-7D2D-1D2A64E70E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347472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44EDEF8B-07EC-9AF0-FA56-D4E9FDC18E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585216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114DD90B-8F99-3C8D-A494-99F0BD9131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816864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1FE4C593-CBFC-7234-36DF-0345914FB0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060704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A4BA3F9E-E086-4EBA-02D1-90B46E5D56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292352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DEB920C8-E19C-F05C-CCCB-43EDDAB2CA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536192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2E97AE1-775A-8B3A-A190-F0B4B73E12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32" y="1761744"/>
              <a:ext cx="71816" cy="71816"/>
            </a:xfrm>
            <a:custGeom>
              <a:avLst/>
              <a:gdLst>
                <a:gd name="T0" fmla="*/ 23 w 27"/>
                <a:gd name="T1" fmla="*/ 4 h 27"/>
                <a:gd name="T2" fmla="*/ 13 w 27"/>
                <a:gd name="T3" fmla="*/ 0 h 27"/>
                <a:gd name="T4" fmla="*/ 4 w 27"/>
                <a:gd name="T5" fmla="*/ 4 h 27"/>
                <a:gd name="T6" fmla="*/ 0 w 27"/>
                <a:gd name="T7" fmla="*/ 13 h 27"/>
                <a:gd name="T8" fmla="*/ 4 w 27"/>
                <a:gd name="T9" fmla="*/ 23 h 27"/>
                <a:gd name="T10" fmla="*/ 13 w 27"/>
                <a:gd name="T11" fmla="*/ 27 h 27"/>
                <a:gd name="T12" fmla="*/ 23 w 27"/>
                <a:gd name="T13" fmla="*/ 23 h 27"/>
                <a:gd name="T14" fmla="*/ 27 w 27"/>
                <a:gd name="T15" fmla="*/ 13 h 27"/>
                <a:gd name="T16" fmla="*/ 23 w 27"/>
                <a:gd name="T17" fmla="*/ 4 h 27"/>
                <a:gd name="T18" fmla="*/ 20 w 27"/>
                <a:gd name="T19" fmla="*/ 15 h 27"/>
                <a:gd name="T20" fmla="*/ 15 w 27"/>
                <a:gd name="T21" fmla="*/ 15 h 27"/>
                <a:gd name="T22" fmla="*/ 15 w 27"/>
                <a:gd name="T23" fmla="*/ 20 h 27"/>
                <a:gd name="T24" fmla="*/ 12 w 27"/>
                <a:gd name="T25" fmla="*/ 20 h 27"/>
                <a:gd name="T26" fmla="*/ 12 w 27"/>
                <a:gd name="T27" fmla="*/ 15 h 27"/>
                <a:gd name="T28" fmla="*/ 7 w 27"/>
                <a:gd name="T29" fmla="*/ 15 h 27"/>
                <a:gd name="T30" fmla="*/ 7 w 27"/>
                <a:gd name="T31" fmla="*/ 12 h 27"/>
                <a:gd name="T32" fmla="*/ 12 w 27"/>
                <a:gd name="T33" fmla="*/ 12 h 27"/>
                <a:gd name="T34" fmla="*/ 12 w 27"/>
                <a:gd name="T35" fmla="*/ 7 h 27"/>
                <a:gd name="T36" fmla="*/ 15 w 27"/>
                <a:gd name="T37" fmla="*/ 7 h 27"/>
                <a:gd name="T38" fmla="*/ 15 w 27"/>
                <a:gd name="T39" fmla="*/ 12 h 27"/>
                <a:gd name="T40" fmla="*/ 20 w 27"/>
                <a:gd name="T41" fmla="*/ 12 h 27"/>
                <a:gd name="T42" fmla="*/ 20 w 27"/>
                <a:gd name="T4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" h="27">
                  <a:moveTo>
                    <a:pt x="23" y="4"/>
                  </a:moveTo>
                  <a:cubicBezTo>
                    <a:pt x="20" y="1"/>
                    <a:pt x="17" y="0"/>
                    <a:pt x="13" y="0"/>
                  </a:cubicBezTo>
                  <a:cubicBezTo>
                    <a:pt x="10" y="0"/>
                    <a:pt x="6" y="1"/>
                    <a:pt x="4" y="4"/>
                  </a:cubicBezTo>
                  <a:cubicBezTo>
                    <a:pt x="1" y="6"/>
                    <a:pt x="0" y="10"/>
                    <a:pt x="0" y="13"/>
                  </a:cubicBezTo>
                  <a:cubicBezTo>
                    <a:pt x="0" y="17"/>
                    <a:pt x="1" y="20"/>
                    <a:pt x="4" y="23"/>
                  </a:cubicBezTo>
                  <a:cubicBezTo>
                    <a:pt x="6" y="25"/>
                    <a:pt x="10" y="27"/>
                    <a:pt x="13" y="27"/>
                  </a:cubicBezTo>
                  <a:cubicBezTo>
                    <a:pt x="17" y="27"/>
                    <a:pt x="20" y="25"/>
                    <a:pt x="23" y="23"/>
                  </a:cubicBezTo>
                  <a:cubicBezTo>
                    <a:pt x="25" y="20"/>
                    <a:pt x="27" y="17"/>
                    <a:pt x="27" y="13"/>
                  </a:cubicBezTo>
                  <a:cubicBezTo>
                    <a:pt x="27" y="10"/>
                    <a:pt x="25" y="6"/>
                    <a:pt x="23" y="4"/>
                  </a:cubicBezTo>
                  <a:close/>
                  <a:moveTo>
                    <a:pt x="20" y="15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20" y="12"/>
                    <a:pt x="20" y="12"/>
                    <a:pt x="20" y="12"/>
                  </a:cubicBezTo>
                  <a:lnTo>
                    <a:pt x="20" y="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F735D00F-6488-B816-79A3-E874568D81B4}"/>
              </a:ext>
            </a:extLst>
          </p:cNvPr>
          <p:cNvSpPr/>
          <p:nvPr/>
        </p:nvSpPr>
        <p:spPr>
          <a:xfrm>
            <a:off x="4846869" y="704434"/>
            <a:ext cx="45719" cy="8712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5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47" y="743759"/>
            <a:ext cx="6520958" cy="916234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5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5" dirty="0" err="1"/>
              <a:t>Créeruncv.com</a:t>
            </a:r>
            <a:r>
              <a:rPr lang="fr-FR" sz="2395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821</Words>
  <Application>Microsoft Macintosh PowerPoint</Application>
  <PresentationFormat>Personnalisé</PresentationFormat>
  <Paragraphs>99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Montserrat Medium</vt:lpstr>
      <vt:lpstr>Wingdings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Everbest Informatics</dc:creator>
  <cp:lastModifiedBy>Axel Maille</cp:lastModifiedBy>
  <cp:revision>11</cp:revision>
  <dcterms:created xsi:type="dcterms:W3CDTF">2019-07-09T04:05:39Z</dcterms:created>
  <dcterms:modified xsi:type="dcterms:W3CDTF">2024-07-15T09:43:35Z</dcterms:modified>
</cp:coreProperties>
</file>