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4"/>
    <p:restoredTop sz="94694"/>
  </p:normalViewPr>
  <p:slideViewPr>
    <p:cSldViewPr snapToGrid="0">
      <p:cViewPr>
        <p:scale>
          <a:sx n="185" d="100"/>
          <a:sy n="185" d="100"/>
        </p:scale>
        <p:origin x="6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10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587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75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566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28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79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71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35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725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646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E5C902-8536-4245-8936-2D368B425E68}" type="datetimeFigureOut">
              <a:rPr lang="fr-FR" smtClean="0"/>
              <a:t>15/07/2024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30A03C-8A8E-C741-98DE-0536002229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95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3199B683-001E-5955-21C1-E8E3BD6E8EDB}"/>
              </a:ext>
            </a:extLst>
          </p:cNvPr>
          <p:cNvSpPr/>
          <p:nvPr/>
        </p:nvSpPr>
        <p:spPr>
          <a:xfrm>
            <a:off x="-1" y="0"/>
            <a:ext cx="7559675" cy="106782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Прямоугольник 5">
            <a:extLst>
              <a:ext uri="{FF2B5EF4-FFF2-40B4-BE49-F238E27FC236}">
                <a16:creationId xmlns:a16="http://schemas.microsoft.com/office/drawing/2014/main" id="{FD945444-9D52-3205-F359-26319EF41A17}"/>
              </a:ext>
            </a:extLst>
          </p:cNvPr>
          <p:cNvSpPr/>
          <p:nvPr/>
        </p:nvSpPr>
        <p:spPr>
          <a:xfrm>
            <a:off x="400839" y="262913"/>
            <a:ext cx="6858000" cy="1684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3">
            <a:extLst>
              <a:ext uri="{FF2B5EF4-FFF2-40B4-BE49-F238E27FC236}">
                <a16:creationId xmlns:a16="http://schemas.microsoft.com/office/drawing/2014/main" id="{FCDE88F4-E8EA-C308-D70C-AEC8E75DEEFD}"/>
              </a:ext>
            </a:extLst>
          </p:cNvPr>
          <p:cNvSpPr/>
          <p:nvPr/>
        </p:nvSpPr>
        <p:spPr>
          <a:xfrm>
            <a:off x="2050686" y="543424"/>
            <a:ext cx="3558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spc="100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Martin Nguyen</a:t>
            </a:r>
            <a:endParaRPr lang="ru-RU" sz="2800" spc="100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8" name="Прямоугольник 4">
            <a:extLst>
              <a:ext uri="{FF2B5EF4-FFF2-40B4-BE49-F238E27FC236}">
                <a16:creationId xmlns:a16="http://schemas.microsoft.com/office/drawing/2014/main" id="{0CC3E957-53DE-0B14-A3A2-E5051BEC32AC}"/>
              </a:ext>
            </a:extLst>
          </p:cNvPr>
          <p:cNvSpPr/>
          <p:nvPr/>
        </p:nvSpPr>
        <p:spPr>
          <a:xfrm>
            <a:off x="2436125" y="1118606"/>
            <a:ext cx="29774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Titre</a:t>
            </a:r>
            <a:r>
              <a:rPr lang="en-US" sz="2000" dirty="0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du poste recherché</a:t>
            </a:r>
            <a:endParaRPr lang="ru-RU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Прямоугольник 10">
            <a:extLst>
              <a:ext uri="{FF2B5EF4-FFF2-40B4-BE49-F238E27FC236}">
                <a16:creationId xmlns:a16="http://schemas.microsoft.com/office/drawing/2014/main" id="{30728D87-5B72-DB76-7FFF-D47F15692553}"/>
              </a:ext>
            </a:extLst>
          </p:cNvPr>
          <p:cNvSpPr/>
          <p:nvPr/>
        </p:nvSpPr>
        <p:spPr>
          <a:xfrm>
            <a:off x="950113" y="3680618"/>
            <a:ext cx="5759450" cy="1684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13">
            <a:extLst>
              <a:ext uri="{FF2B5EF4-FFF2-40B4-BE49-F238E27FC236}">
                <a16:creationId xmlns:a16="http://schemas.microsoft.com/office/drawing/2014/main" id="{2469F738-275E-FB3A-75E4-A85E9855BCD0}"/>
              </a:ext>
            </a:extLst>
          </p:cNvPr>
          <p:cNvCxnSpPr>
            <a:cxnSpLocks/>
          </p:cNvCxnSpPr>
          <p:nvPr/>
        </p:nvCxnSpPr>
        <p:spPr>
          <a:xfrm>
            <a:off x="902484" y="2659390"/>
            <a:ext cx="9009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6">
            <a:extLst>
              <a:ext uri="{FF2B5EF4-FFF2-40B4-BE49-F238E27FC236}">
                <a16:creationId xmlns:a16="http://schemas.microsoft.com/office/drawing/2014/main" id="{02C94A6E-1C11-309F-E30C-961D1ED42C52}"/>
              </a:ext>
            </a:extLst>
          </p:cNvPr>
          <p:cNvCxnSpPr>
            <a:cxnSpLocks/>
          </p:cNvCxnSpPr>
          <p:nvPr/>
        </p:nvCxnSpPr>
        <p:spPr>
          <a:xfrm>
            <a:off x="1931184" y="2659390"/>
            <a:ext cx="9009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7">
            <a:extLst>
              <a:ext uri="{FF2B5EF4-FFF2-40B4-BE49-F238E27FC236}">
                <a16:creationId xmlns:a16="http://schemas.microsoft.com/office/drawing/2014/main" id="{4936F3DC-2A7D-ACF4-46B5-077E299BE5E4}"/>
              </a:ext>
            </a:extLst>
          </p:cNvPr>
          <p:cNvCxnSpPr>
            <a:cxnSpLocks/>
          </p:cNvCxnSpPr>
          <p:nvPr/>
        </p:nvCxnSpPr>
        <p:spPr>
          <a:xfrm>
            <a:off x="4731535" y="2659390"/>
            <a:ext cx="9009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8">
            <a:extLst>
              <a:ext uri="{FF2B5EF4-FFF2-40B4-BE49-F238E27FC236}">
                <a16:creationId xmlns:a16="http://schemas.microsoft.com/office/drawing/2014/main" id="{976084AF-B8CE-7788-45F3-7AC315626B97}"/>
              </a:ext>
            </a:extLst>
          </p:cNvPr>
          <p:cNvCxnSpPr>
            <a:cxnSpLocks/>
          </p:cNvCxnSpPr>
          <p:nvPr/>
        </p:nvCxnSpPr>
        <p:spPr>
          <a:xfrm>
            <a:off x="5760235" y="2659390"/>
            <a:ext cx="9009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22">
            <a:extLst>
              <a:ext uri="{FF2B5EF4-FFF2-40B4-BE49-F238E27FC236}">
                <a16:creationId xmlns:a16="http://schemas.microsoft.com/office/drawing/2014/main" id="{5DF10E04-8177-992A-D7E1-37B70DDA1225}"/>
              </a:ext>
            </a:extLst>
          </p:cNvPr>
          <p:cNvSpPr/>
          <p:nvPr/>
        </p:nvSpPr>
        <p:spPr>
          <a:xfrm>
            <a:off x="1496445" y="2768928"/>
            <a:ext cx="17805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dirty="0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20 rue de la Réussite</a:t>
            </a:r>
            <a:br>
              <a:rPr lang="fr-FR" sz="900" dirty="0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r-FR" sz="900" dirty="0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75012</a:t>
            </a:r>
            <a:endParaRPr lang="en-US" sz="900" dirty="0">
              <a:latin typeface="Avenir" panose="02000503020000020003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Прямоугольник 23">
            <a:extLst>
              <a:ext uri="{FF2B5EF4-FFF2-40B4-BE49-F238E27FC236}">
                <a16:creationId xmlns:a16="http://schemas.microsoft.com/office/drawing/2014/main" id="{5F0F85C7-75AE-7F19-1F2A-000AEE3B5A05}"/>
              </a:ext>
            </a:extLst>
          </p:cNvPr>
          <p:cNvSpPr/>
          <p:nvPr/>
        </p:nvSpPr>
        <p:spPr>
          <a:xfrm>
            <a:off x="4430959" y="2768928"/>
            <a:ext cx="1502058" cy="240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900" dirty="0" err="1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info@mail.com</a:t>
            </a:r>
            <a:endParaRPr lang="en-US" sz="900" dirty="0">
              <a:latin typeface="Avenir" panose="02000503020000020003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Прямоугольник 24">
            <a:extLst>
              <a:ext uri="{FF2B5EF4-FFF2-40B4-BE49-F238E27FC236}">
                <a16:creationId xmlns:a16="http://schemas.microsoft.com/office/drawing/2014/main" id="{DE2EA1B6-3E50-B828-1CD0-EB328B636EC6}"/>
              </a:ext>
            </a:extLst>
          </p:cNvPr>
          <p:cNvSpPr/>
          <p:nvPr/>
        </p:nvSpPr>
        <p:spPr>
          <a:xfrm>
            <a:off x="771607" y="2768928"/>
            <a:ext cx="1154631" cy="236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9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0102030405</a:t>
            </a:r>
            <a:endParaRPr lang="ru-RU" sz="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Прямоугольник 25">
            <a:extLst>
              <a:ext uri="{FF2B5EF4-FFF2-40B4-BE49-F238E27FC236}">
                <a16:creationId xmlns:a16="http://schemas.microsoft.com/office/drawing/2014/main" id="{615C5C3F-2C93-77F9-C806-F29DFC9FE655}"/>
              </a:ext>
            </a:extLst>
          </p:cNvPr>
          <p:cNvSpPr/>
          <p:nvPr/>
        </p:nvSpPr>
        <p:spPr>
          <a:xfrm>
            <a:off x="5672093" y="2768928"/>
            <a:ext cx="1625417" cy="239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900" dirty="0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LinkedIn/_</a:t>
            </a:r>
            <a:r>
              <a:rPr lang="en-US" sz="900" dirty="0" err="1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moi</a:t>
            </a:r>
            <a:endParaRPr lang="ru-RU" sz="9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Прямоугольник 27">
            <a:extLst>
              <a:ext uri="{FF2B5EF4-FFF2-40B4-BE49-F238E27FC236}">
                <a16:creationId xmlns:a16="http://schemas.microsoft.com/office/drawing/2014/main" id="{CA2A0025-20A8-84E0-4D8F-5E30779357CF}"/>
              </a:ext>
            </a:extLst>
          </p:cNvPr>
          <p:cNvSpPr/>
          <p:nvPr/>
        </p:nvSpPr>
        <p:spPr>
          <a:xfrm>
            <a:off x="911965" y="2297476"/>
            <a:ext cx="795224" cy="255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00" dirty="0" err="1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Téléphone</a:t>
            </a:r>
            <a:endParaRPr lang="ru-RU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Прямоугольник 29">
            <a:extLst>
              <a:ext uri="{FF2B5EF4-FFF2-40B4-BE49-F238E27FC236}">
                <a16:creationId xmlns:a16="http://schemas.microsoft.com/office/drawing/2014/main" id="{2AB00654-76CB-E3BF-829B-FF3A33F7F7EF}"/>
              </a:ext>
            </a:extLst>
          </p:cNvPr>
          <p:cNvSpPr/>
          <p:nvPr/>
        </p:nvSpPr>
        <p:spPr>
          <a:xfrm>
            <a:off x="1980359" y="2297476"/>
            <a:ext cx="795224" cy="255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00" dirty="0" err="1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Adresse</a:t>
            </a:r>
            <a:endParaRPr lang="ru-RU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Прямоугольник 30">
            <a:extLst>
              <a:ext uri="{FF2B5EF4-FFF2-40B4-BE49-F238E27FC236}">
                <a16:creationId xmlns:a16="http://schemas.microsoft.com/office/drawing/2014/main" id="{FA3AD30B-AB9B-C6B2-C7A2-3C6931192384}"/>
              </a:ext>
            </a:extLst>
          </p:cNvPr>
          <p:cNvSpPr/>
          <p:nvPr/>
        </p:nvSpPr>
        <p:spPr>
          <a:xfrm>
            <a:off x="4799599" y="2298394"/>
            <a:ext cx="716534" cy="255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fr-FR" sz="1000" dirty="0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E-Mail</a:t>
            </a:r>
            <a:endParaRPr lang="ru-RU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Прямоугольник 31">
            <a:extLst>
              <a:ext uri="{FF2B5EF4-FFF2-40B4-BE49-F238E27FC236}">
                <a16:creationId xmlns:a16="http://schemas.microsoft.com/office/drawing/2014/main" id="{327A4D61-3462-335A-E35E-920A4323B734}"/>
              </a:ext>
            </a:extLst>
          </p:cNvPr>
          <p:cNvSpPr/>
          <p:nvPr/>
        </p:nvSpPr>
        <p:spPr>
          <a:xfrm>
            <a:off x="5764251" y="2297476"/>
            <a:ext cx="795224" cy="255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1000" dirty="0" err="1">
                <a:latin typeface="Avenir" panose="02000503020000020003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Réseaux</a:t>
            </a:r>
            <a:endParaRPr lang="ru-RU" sz="1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Прямоугольник 38">
            <a:extLst>
              <a:ext uri="{FF2B5EF4-FFF2-40B4-BE49-F238E27FC236}">
                <a16:creationId xmlns:a16="http://schemas.microsoft.com/office/drawing/2014/main" id="{EF847DD0-4E6A-1987-C147-56DF7DF997AC}"/>
              </a:ext>
            </a:extLst>
          </p:cNvPr>
          <p:cNvSpPr/>
          <p:nvPr/>
        </p:nvSpPr>
        <p:spPr>
          <a:xfrm>
            <a:off x="1009669" y="4176611"/>
            <a:ext cx="1820687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</a:t>
            </a:r>
          </a:p>
          <a:p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900" dirty="0">
              <a:latin typeface="Avenir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4" name="Прямоугольник 39">
            <a:extLst>
              <a:ext uri="{FF2B5EF4-FFF2-40B4-BE49-F238E27FC236}">
                <a16:creationId xmlns:a16="http://schemas.microsoft.com/office/drawing/2014/main" id="{C3F4FFB9-4A02-EF0A-68E4-9D903EE7B4FA}"/>
              </a:ext>
            </a:extLst>
          </p:cNvPr>
          <p:cNvSpPr/>
          <p:nvPr/>
        </p:nvSpPr>
        <p:spPr>
          <a:xfrm>
            <a:off x="3234728" y="3791458"/>
            <a:ext cx="12902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FORMATION</a:t>
            </a:r>
          </a:p>
        </p:txBody>
      </p:sp>
      <p:sp>
        <p:nvSpPr>
          <p:cNvPr id="25" name="Прямоугольник 40">
            <a:extLst>
              <a:ext uri="{FF2B5EF4-FFF2-40B4-BE49-F238E27FC236}">
                <a16:creationId xmlns:a16="http://schemas.microsoft.com/office/drawing/2014/main" id="{E572F4F7-C4E4-371E-1CE5-E37140B84EB6}"/>
              </a:ext>
            </a:extLst>
          </p:cNvPr>
          <p:cNvSpPr/>
          <p:nvPr/>
        </p:nvSpPr>
        <p:spPr>
          <a:xfrm>
            <a:off x="2918875" y="4184566"/>
            <a:ext cx="1820687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</a:t>
            </a:r>
          </a:p>
          <a:p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900" dirty="0">
              <a:latin typeface="Avenir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6" name="Прямоугольник 41">
            <a:extLst>
              <a:ext uri="{FF2B5EF4-FFF2-40B4-BE49-F238E27FC236}">
                <a16:creationId xmlns:a16="http://schemas.microsoft.com/office/drawing/2014/main" id="{464E73F8-04BB-551E-0305-811D813C1800}"/>
              </a:ext>
            </a:extLst>
          </p:cNvPr>
          <p:cNvSpPr/>
          <p:nvPr/>
        </p:nvSpPr>
        <p:spPr>
          <a:xfrm>
            <a:off x="4829320" y="4132690"/>
            <a:ext cx="1820687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</a:t>
            </a:r>
          </a:p>
          <a:p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labore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en-US" sz="900" dirty="0">
              <a:latin typeface="Avenir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27" name="Прямая соединительная линия 42">
            <a:extLst>
              <a:ext uri="{FF2B5EF4-FFF2-40B4-BE49-F238E27FC236}">
                <a16:creationId xmlns:a16="http://schemas.microsoft.com/office/drawing/2014/main" id="{38803978-CF78-08A5-632E-981046CF03E9}"/>
              </a:ext>
            </a:extLst>
          </p:cNvPr>
          <p:cNvCxnSpPr>
            <a:cxnSpLocks/>
          </p:cNvCxnSpPr>
          <p:nvPr/>
        </p:nvCxnSpPr>
        <p:spPr>
          <a:xfrm flipH="1">
            <a:off x="2827836" y="4265503"/>
            <a:ext cx="2562" cy="9032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46">
            <a:extLst>
              <a:ext uri="{FF2B5EF4-FFF2-40B4-BE49-F238E27FC236}">
                <a16:creationId xmlns:a16="http://schemas.microsoft.com/office/drawing/2014/main" id="{7824676A-D9A5-EE42-8EB9-75438BC3A9FD}"/>
              </a:ext>
            </a:extLst>
          </p:cNvPr>
          <p:cNvCxnSpPr>
            <a:cxnSpLocks/>
          </p:cNvCxnSpPr>
          <p:nvPr/>
        </p:nvCxnSpPr>
        <p:spPr>
          <a:xfrm flipH="1">
            <a:off x="4739562" y="4265503"/>
            <a:ext cx="2562" cy="90321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47">
            <a:extLst>
              <a:ext uri="{FF2B5EF4-FFF2-40B4-BE49-F238E27FC236}">
                <a16:creationId xmlns:a16="http://schemas.microsoft.com/office/drawing/2014/main" id="{5688E39F-90FB-49E0-F290-A4912DF56991}"/>
              </a:ext>
            </a:extLst>
          </p:cNvPr>
          <p:cNvSpPr/>
          <p:nvPr/>
        </p:nvSpPr>
        <p:spPr>
          <a:xfrm>
            <a:off x="938276" y="5883978"/>
            <a:ext cx="2607540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</a:t>
            </a:r>
          </a:p>
          <a:p>
            <a:pPr algn="ctr"/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</a:p>
          <a:p>
            <a:pPr algn="ctr"/>
            <a:endParaRPr lang="en-US" sz="1100" dirty="0">
              <a:latin typeface="Avenir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ctr"/>
            <a:r>
              <a:rPr lang="en-US" sz="12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</a:t>
            </a:r>
          </a:p>
          <a:p>
            <a:pPr algn="ctr"/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</a:p>
        </p:txBody>
      </p:sp>
      <p:sp>
        <p:nvSpPr>
          <p:cNvPr id="30" name="Прямоугольник 48">
            <a:extLst>
              <a:ext uri="{FF2B5EF4-FFF2-40B4-BE49-F238E27FC236}">
                <a16:creationId xmlns:a16="http://schemas.microsoft.com/office/drawing/2014/main" id="{DDCC13BE-7784-7879-EB7A-8DC5FF41BF0F}"/>
              </a:ext>
            </a:extLst>
          </p:cNvPr>
          <p:cNvSpPr/>
          <p:nvPr/>
        </p:nvSpPr>
        <p:spPr>
          <a:xfrm>
            <a:off x="2308079" y="5523180"/>
            <a:ext cx="31435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EXPERIENCE PROFESSIONNELLE</a:t>
            </a:r>
            <a:endParaRPr lang="en-US" sz="1400" dirty="0">
              <a:latin typeface="Avenir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31" name="Прямоугольник 49">
            <a:extLst>
              <a:ext uri="{FF2B5EF4-FFF2-40B4-BE49-F238E27FC236}">
                <a16:creationId xmlns:a16="http://schemas.microsoft.com/office/drawing/2014/main" id="{4EC858DA-7FF6-4631-DAF4-4E34A8B033AA}"/>
              </a:ext>
            </a:extLst>
          </p:cNvPr>
          <p:cNvSpPr/>
          <p:nvPr/>
        </p:nvSpPr>
        <p:spPr>
          <a:xfrm>
            <a:off x="4089848" y="5883978"/>
            <a:ext cx="2531202" cy="146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</a:t>
            </a:r>
          </a:p>
          <a:p>
            <a:pPr algn="ctr"/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</a:p>
          <a:p>
            <a:pPr algn="ctr"/>
            <a:endParaRPr lang="en-US" sz="1100" dirty="0">
              <a:latin typeface="Avenir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ctr"/>
            <a:r>
              <a:rPr lang="en-US" sz="12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2016-2018</a:t>
            </a:r>
          </a:p>
          <a:p>
            <a:pPr algn="ctr"/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incididunt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ut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labore</a:t>
            </a:r>
            <a:r>
              <a:rPr lang="ru-RU" sz="9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9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</a:t>
            </a:r>
          </a:p>
        </p:txBody>
      </p:sp>
      <p:cxnSp>
        <p:nvCxnSpPr>
          <p:cNvPr id="32" name="Прямая соединительная линия 51">
            <a:extLst>
              <a:ext uri="{FF2B5EF4-FFF2-40B4-BE49-F238E27FC236}">
                <a16:creationId xmlns:a16="http://schemas.microsoft.com/office/drawing/2014/main" id="{1AE962F8-50B2-45BB-AD83-995110CB3698}"/>
              </a:ext>
            </a:extLst>
          </p:cNvPr>
          <p:cNvCxnSpPr>
            <a:cxnSpLocks/>
          </p:cNvCxnSpPr>
          <p:nvPr/>
        </p:nvCxnSpPr>
        <p:spPr>
          <a:xfrm flipV="1">
            <a:off x="3834088" y="5933067"/>
            <a:ext cx="0" cy="13175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82">
            <a:extLst>
              <a:ext uri="{FF2B5EF4-FFF2-40B4-BE49-F238E27FC236}">
                <a16:creationId xmlns:a16="http://schemas.microsoft.com/office/drawing/2014/main" id="{9626FA99-CA7D-775D-0956-A2D65D62A887}"/>
              </a:ext>
            </a:extLst>
          </p:cNvPr>
          <p:cNvSpPr/>
          <p:nvPr/>
        </p:nvSpPr>
        <p:spPr>
          <a:xfrm>
            <a:off x="5012462" y="9440915"/>
            <a:ext cx="9060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LANGUE</a:t>
            </a:r>
          </a:p>
        </p:txBody>
      </p:sp>
      <p:sp>
        <p:nvSpPr>
          <p:cNvPr id="39" name="Прямоугольник 83">
            <a:extLst>
              <a:ext uri="{FF2B5EF4-FFF2-40B4-BE49-F238E27FC236}">
                <a16:creationId xmlns:a16="http://schemas.microsoft.com/office/drawing/2014/main" id="{010806C1-211C-6629-2222-D45A4311E6F0}"/>
              </a:ext>
            </a:extLst>
          </p:cNvPr>
          <p:cNvSpPr/>
          <p:nvPr/>
        </p:nvSpPr>
        <p:spPr>
          <a:xfrm>
            <a:off x="5035724" y="8208289"/>
            <a:ext cx="16254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Et site </a:t>
            </a:r>
            <a:r>
              <a:rPr lang="en-US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endParaRPr lang="en-US" sz="1000" dirty="0">
              <a:latin typeface="Avenir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Sed Do </a:t>
            </a:r>
            <a:r>
              <a:rPr lang="en-US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Eiusmod</a:t>
            </a:r>
            <a:endParaRPr lang="en-US" sz="1000" dirty="0">
              <a:latin typeface="Avenir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Tempor</a:t>
            </a:r>
            <a:endParaRPr lang="en-US" sz="1000" dirty="0">
              <a:latin typeface="Avenir" panose="02000503020000020003" pitchFamily="2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8" name="Прямоугольник 103">
            <a:extLst>
              <a:ext uri="{FF2B5EF4-FFF2-40B4-BE49-F238E27FC236}">
                <a16:creationId xmlns:a16="http://schemas.microsoft.com/office/drawing/2014/main" id="{E4346A31-465D-3C7A-7CCF-D3DD5136A239}"/>
              </a:ext>
            </a:extLst>
          </p:cNvPr>
          <p:cNvSpPr/>
          <p:nvPr/>
        </p:nvSpPr>
        <p:spPr>
          <a:xfrm>
            <a:off x="5012462" y="7801951"/>
            <a:ext cx="15087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COMPETENCES</a:t>
            </a:r>
          </a:p>
        </p:txBody>
      </p:sp>
      <p:sp>
        <p:nvSpPr>
          <p:cNvPr id="49" name="Прямоугольник 63">
            <a:extLst>
              <a:ext uri="{FF2B5EF4-FFF2-40B4-BE49-F238E27FC236}">
                <a16:creationId xmlns:a16="http://schemas.microsoft.com/office/drawing/2014/main" id="{EBBEF695-5C60-B75E-79C3-4C83A9CD601C}"/>
              </a:ext>
            </a:extLst>
          </p:cNvPr>
          <p:cNvSpPr/>
          <p:nvPr/>
        </p:nvSpPr>
        <p:spPr>
          <a:xfrm>
            <a:off x="1076092" y="7801950"/>
            <a:ext cx="7793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latin typeface="Avenir" panose="02000503020000020003" pitchFamily="2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PROFIL</a:t>
            </a:r>
            <a:endParaRPr lang="en-US" sz="1400" dirty="0">
              <a:latin typeface="Avenir" panose="02000503020000020003" pitchFamily="2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50" name="Прямоугольник 64">
            <a:extLst>
              <a:ext uri="{FF2B5EF4-FFF2-40B4-BE49-F238E27FC236}">
                <a16:creationId xmlns:a16="http://schemas.microsoft.com/office/drawing/2014/main" id="{6B5A4B4E-98E5-9D6F-7649-E5BCBA00E0D2}"/>
              </a:ext>
            </a:extLst>
          </p:cNvPr>
          <p:cNvSpPr/>
          <p:nvPr/>
        </p:nvSpPr>
        <p:spPr>
          <a:xfrm>
            <a:off x="1073706" y="8208289"/>
            <a:ext cx="34720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Proin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aliquet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arcu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at bibendum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varius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felis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magna semper erat, id mollis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leo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ex vitae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odio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Sed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ligula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turpis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tristique ut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pellentesque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vitae,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rutrum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leo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Sed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venenatis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magna ut erat pretium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ultrices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Nullam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feugiat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sollicitudin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tellus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at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sagittis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Cras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condimentum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sollicitudin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turpis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aliquet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posuere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tellus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bibendum non.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Fusce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nec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facilisis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nibh</a:t>
            </a:r>
            <a:r>
              <a:rPr lang="fr-FR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ru-RU" sz="8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2" name="Прямоугольник 83">
            <a:extLst>
              <a:ext uri="{FF2B5EF4-FFF2-40B4-BE49-F238E27FC236}">
                <a16:creationId xmlns:a16="http://schemas.microsoft.com/office/drawing/2014/main" id="{08938A6A-F305-BAA0-5F5F-EB83C2B4B648}"/>
              </a:ext>
            </a:extLst>
          </p:cNvPr>
          <p:cNvSpPr/>
          <p:nvPr/>
        </p:nvSpPr>
        <p:spPr>
          <a:xfrm>
            <a:off x="5012462" y="9766962"/>
            <a:ext cx="162541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B2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err="1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Espagnol</a:t>
            </a:r>
            <a:r>
              <a:rPr lang="en-US" sz="1000" dirty="0">
                <a:latin typeface="Avenir" panose="02000503020000020003" pitchFamily="2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C4</a:t>
            </a:r>
          </a:p>
        </p:txBody>
      </p:sp>
      <p:sp>
        <p:nvSpPr>
          <p:cNvPr id="4" name="Овал 11">
            <a:extLst>
              <a:ext uri="{FF2B5EF4-FFF2-40B4-BE49-F238E27FC236}">
                <a16:creationId xmlns:a16="http://schemas.microsoft.com/office/drawing/2014/main" id="{6CAA52E7-015D-5DB2-34D5-D3256EA2A7F5}"/>
              </a:ext>
            </a:extLst>
          </p:cNvPr>
          <p:cNvSpPr/>
          <p:nvPr/>
        </p:nvSpPr>
        <p:spPr>
          <a:xfrm>
            <a:off x="2990616" y="1868265"/>
            <a:ext cx="1560865" cy="1560865"/>
          </a:xfrm>
          <a:prstGeom prst="ellipse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54" name="Image 53" descr="Une image contenant Visage humain, personne, sourire, habits&#10;&#10;Description générée automatiquement">
            <a:extLst>
              <a:ext uri="{FF2B5EF4-FFF2-40B4-BE49-F238E27FC236}">
                <a16:creationId xmlns:a16="http://schemas.microsoft.com/office/drawing/2014/main" id="{9A62A881-99A2-0FB4-5457-21B650807E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455" r="11120"/>
          <a:stretch/>
        </p:blipFill>
        <p:spPr>
          <a:xfrm>
            <a:off x="3096329" y="1992433"/>
            <a:ext cx="1356231" cy="134161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8192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28" y="747277"/>
            <a:ext cx="6518220" cy="915849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4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4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4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4" dirty="0" err="1"/>
              <a:t>Créeruncv.com</a:t>
            </a:r>
            <a:r>
              <a:rPr lang="fr-FR" sz="2394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552</Words>
  <Application>Microsoft Macintosh PowerPoint</Application>
  <PresentationFormat>Personnalisé</PresentationFormat>
  <Paragraphs>78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2" baseType="lpstr">
      <vt:lpstr>Aptos</vt:lpstr>
      <vt:lpstr>Aptos Display</vt:lpstr>
      <vt:lpstr>Arial</vt:lpstr>
      <vt:lpstr>Avenir</vt:lpstr>
      <vt:lpstr>Open Sans</vt:lpstr>
      <vt:lpstr>Open Sans Extrabold</vt:lpstr>
      <vt:lpstr>Open Sans Light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2024-07-15T10:07:40Z</dcterms:created>
  <dcterms:modified xsi:type="dcterms:W3CDTF">2024-07-15T10:23:20Z</dcterms:modified>
</cp:coreProperties>
</file>