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2"/>
    <p:restoredTop sz="94694"/>
  </p:normalViewPr>
  <p:slideViewPr>
    <p:cSldViewPr snapToGrid="0">
      <p:cViewPr>
        <p:scale>
          <a:sx n="75" d="100"/>
          <a:sy n="75" d="100"/>
        </p:scale>
        <p:origin x="333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65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91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0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06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9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56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75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0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17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5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51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5E678-BE89-B547-9E0B-B27D30AA4AEA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72C338-C1D8-6A41-82EC-0C3189899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4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2F868008-44E4-95B2-6FF3-8389444C28AC}"/>
              </a:ext>
            </a:extLst>
          </p:cNvPr>
          <p:cNvSpPr/>
          <p:nvPr/>
        </p:nvSpPr>
        <p:spPr>
          <a:xfrm>
            <a:off x="-1" y="0"/>
            <a:ext cx="3164849" cy="19756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DE86DD5-4DD2-A165-2DBA-7DCF54A84ACD}"/>
              </a:ext>
            </a:extLst>
          </p:cNvPr>
          <p:cNvSpPr txBox="1"/>
          <p:nvPr/>
        </p:nvSpPr>
        <p:spPr>
          <a:xfrm>
            <a:off x="3319767" y="223504"/>
            <a:ext cx="4466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dirty="0">
                <a:latin typeface="Avenir Medium" panose="02000503020000020003" pitchFamily="2" charset="0"/>
              </a:rPr>
              <a:t>Anne RODRIGUE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C76741A8-2421-562B-C968-292BBC7A65CA}"/>
              </a:ext>
            </a:extLst>
          </p:cNvPr>
          <p:cNvSpPr txBox="1"/>
          <p:nvPr/>
        </p:nvSpPr>
        <p:spPr>
          <a:xfrm>
            <a:off x="4572001" y="818656"/>
            <a:ext cx="271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dirty="0">
                <a:latin typeface="Avenir Medium" panose="02000503020000020003" pitchFamily="2" charset="0"/>
                <a:ea typeface="PT Sans" panose="020B0503020203020204" pitchFamily="34" charset="0"/>
              </a:rPr>
              <a:t>Titre du poste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39F7EA88-A612-314C-061E-1992C808954F}"/>
              </a:ext>
            </a:extLst>
          </p:cNvPr>
          <p:cNvGrpSpPr/>
          <p:nvPr/>
        </p:nvGrpSpPr>
        <p:grpSpPr>
          <a:xfrm>
            <a:off x="469189" y="5467677"/>
            <a:ext cx="2514600" cy="1646605"/>
            <a:chOff x="474785" y="2356339"/>
            <a:chExt cx="2514600" cy="1646605"/>
          </a:xfrm>
        </p:grpSpPr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6694978F-AAB2-7D3F-D6D8-29854E3DD271}"/>
                </a:ext>
              </a:extLst>
            </p:cNvPr>
            <p:cNvSpPr txBox="1"/>
            <p:nvPr/>
          </p:nvSpPr>
          <p:spPr>
            <a:xfrm>
              <a:off x="474785" y="2356339"/>
              <a:ext cx="2514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 err="1">
                  <a:latin typeface="Avenir Medium" panose="02000503020000020003" pitchFamily="2" charset="0"/>
                </a:rPr>
                <a:t>Profil</a:t>
              </a:r>
              <a:endParaRPr lang="en-SG" sz="1600" dirty="0">
                <a:latin typeface="Avenir Medium" panose="02000503020000020003" pitchFamily="2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2126A2-FE15-8884-6F64-6A0120B83BA7}"/>
                </a:ext>
              </a:extLst>
            </p:cNvPr>
            <p:cNvSpPr/>
            <p:nvPr/>
          </p:nvSpPr>
          <p:spPr>
            <a:xfrm>
              <a:off x="474785" y="2725671"/>
              <a:ext cx="2514600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FCAD3873-64B6-457E-9A68-4B4825A7C128}"/>
              </a:ext>
            </a:extLst>
          </p:cNvPr>
          <p:cNvGrpSpPr/>
          <p:nvPr/>
        </p:nvGrpSpPr>
        <p:grpSpPr>
          <a:xfrm>
            <a:off x="419524" y="2399608"/>
            <a:ext cx="2569223" cy="1302960"/>
            <a:chOff x="420162" y="2271979"/>
            <a:chExt cx="2569223" cy="1302960"/>
          </a:xfrm>
        </p:grpSpPr>
        <p:sp>
          <p:nvSpPr>
            <p:cNvPr id="11" name="TextBox 9">
              <a:extLst>
                <a:ext uri="{FF2B5EF4-FFF2-40B4-BE49-F238E27FC236}">
                  <a16:creationId xmlns:a16="http://schemas.microsoft.com/office/drawing/2014/main" id="{68DC877F-5BB6-11A2-13A2-4DA36D6C3BD7}"/>
                </a:ext>
              </a:extLst>
            </p:cNvPr>
            <p:cNvSpPr txBox="1"/>
            <p:nvPr/>
          </p:nvSpPr>
          <p:spPr>
            <a:xfrm>
              <a:off x="420162" y="2271979"/>
              <a:ext cx="2514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 err="1">
                  <a:latin typeface="Avenir Medium" panose="02000503020000020003" pitchFamily="2" charset="0"/>
                </a:rPr>
                <a:t>Personnalité</a:t>
              </a:r>
              <a:endParaRPr lang="en-SG" sz="1600" dirty="0">
                <a:latin typeface="Avenir Medium" panose="02000503020000020003" pitchFamily="2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E9A9F9C-D96D-5F5D-B9AF-C2E7ABB6DF37}"/>
                </a:ext>
              </a:extLst>
            </p:cNvPr>
            <p:cNvSpPr/>
            <p:nvPr/>
          </p:nvSpPr>
          <p:spPr>
            <a:xfrm>
              <a:off x="474785" y="2636220"/>
              <a:ext cx="2514600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Turpis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massa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tincidunt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dui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ornare</a:t>
              </a:r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2072879-6DD4-B81A-93C5-22A782D788AC}"/>
              </a:ext>
            </a:extLst>
          </p:cNvPr>
          <p:cNvSpPr txBox="1"/>
          <p:nvPr/>
        </p:nvSpPr>
        <p:spPr>
          <a:xfrm>
            <a:off x="469187" y="411193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Avenir Medium" panose="02000503020000020003" pitchFamily="2" charset="0"/>
              </a:rPr>
              <a:t>Contacts</a:t>
            </a: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F2891DCA-A57E-F8EA-569C-DA9356650847}"/>
              </a:ext>
            </a:extLst>
          </p:cNvPr>
          <p:cNvGrpSpPr/>
          <p:nvPr/>
        </p:nvGrpSpPr>
        <p:grpSpPr>
          <a:xfrm>
            <a:off x="505763" y="780525"/>
            <a:ext cx="2251891" cy="854080"/>
            <a:chOff x="4397387" y="4836025"/>
            <a:chExt cx="2251891" cy="854080"/>
          </a:xfrm>
        </p:grpSpPr>
        <p:sp>
          <p:nvSpPr>
            <p:cNvPr id="15" name="TextBox 15">
              <a:extLst>
                <a:ext uri="{FF2B5EF4-FFF2-40B4-BE49-F238E27FC236}">
                  <a16:creationId xmlns:a16="http://schemas.microsoft.com/office/drawing/2014/main" id="{AD783490-F2FC-DA3A-699F-7CCD6D05E7B2}"/>
                </a:ext>
              </a:extLst>
            </p:cNvPr>
            <p:cNvSpPr txBox="1"/>
            <p:nvPr/>
          </p:nvSpPr>
          <p:spPr>
            <a:xfrm>
              <a:off x="4477699" y="4836025"/>
              <a:ext cx="2171579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     0102030405</a:t>
              </a:r>
            </a:p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    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mail@mail.com</a:t>
              </a:r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     Paris 75012</a:t>
              </a:r>
            </a:p>
          </p:txBody>
        </p:sp>
        <p:pic>
          <p:nvPicPr>
            <p:cNvPr id="16" name="Picture 16" descr="Image result for phone icon png">
              <a:extLst>
                <a:ext uri="{FF2B5EF4-FFF2-40B4-BE49-F238E27FC236}">
                  <a16:creationId xmlns:a16="http://schemas.microsoft.com/office/drawing/2014/main" id="{3723E429-DE41-AB0C-D4E9-E74D67131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7387" y="4931907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Image result for email icon png">
              <a:extLst>
                <a:ext uri="{FF2B5EF4-FFF2-40B4-BE49-F238E27FC236}">
                  <a16:creationId xmlns:a16="http://schemas.microsoft.com/office/drawing/2014/main" id="{B4DD9C89-3D0B-0126-DE14-564BD4ACEF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5854" y="5224456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8" descr="Image result for address icon png">
              <a:extLst>
                <a:ext uri="{FF2B5EF4-FFF2-40B4-BE49-F238E27FC236}">
                  <a16:creationId xmlns:a16="http://schemas.microsoft.com/office/drawing/2014/main" id="{AEBE2183-8A7D-2599-956E-C6CED5B4B5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1942" y="5461150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Group 23">
            <a:extLst>
              <a:ext uri="{FF2B5EF4-FFF2-40B4-BE49-F238E27FC236}">
                <a16:creationId xmlns:a16="http://schemas.microsoft.com/office/drawing/2014/main" id="{563FC680-1F4F-05B2-8FCE-8FAD09840A22}"/>
              </a:ext>
            </a:extLst>
          </p:cNvPr>
          <p:cNvGrpSpPr/>
          <p:nvPr/>
        </p:nvGrpSpPr>
        <p:grpSpPr>
          <a:xfrm>
            <a:off x="3560908" y="1412529"/>
            <a:ext cx="3728470" cy="5733741"/>
            <a:chOff x="3287895" y="2350992"/>
            <a:chExt cx="3728470" cy="5733741"/>
          </a:xfrm>
        </p:grpSpPr>
        <p:sp>
          <p:nvSpPr>
            <p:cNvPr id="20" name="TextBox 20">
              <a:extLst>
                <a:ext uri="{FF2B5EF4-FFF2-40B4-BE49-F238E27FC236}">
                  <a16:creationId xmlns:a16="http://schemas.microsoft.com/office/drawing/2014/main" id="{648DA2F1-0339-3D2D-1C90-B842BDDEB81F}"/>
                </a:ext>
              </a:extLst>
            </p:cNvPr>
            <p:cNvSpPr txBox="1"/>
            <p:nvPr/>
          </p:nvSpPr>
          <p:spPr>
            <a:xfrm>
              <a:off x="3287895" y="2350992"/>
              <a:ext cx="35750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 err="1">
                  <a:latin typeface="Avenir Medium" panose="02000503020000020003" pitchFamily="2" charset="0"/>
                </a:rPr>
                <a:t>Expérience</a:t>
              </a:r>
              <a:r>
                <a:rPr lang="en-SG" sz="1600" dirty="0">
                  <a:latin typeface="Avenir Medium" panose="02000503020000020003" pitchFamily="2" charset="0"/>
                </a:rPr>
                <a:t> </a:t>
              </a:r>
              <a:r>
                <a:rPr lang="en-SG" sz="1600" dirty="0" err="1">
                  <a:latin typeface="Avenir Medium" panose="02000503020000020003" pitchFamily="2" charset="0"/>
                </a:rPr>
                <a:t>professionnelle</a:t>
              </a:r>
              <a:endParaRPr lang="en-SG" sz="1600" dirty="0">
                <a:latin typeface="Avenir Medium" panose="02000503020000020003" pitchFamily="2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2FFB234-A64C-8228-7993-9AB1A010EE29}"/>
                </a:ext>
              </a:extLst>
            </p:cNvPr>
            <p:cNvSpPr/>
            <p:nvPr/>
          </p:nvSpPr>
          <p:spPr>
            <a:xfrm>
              <a:off x="3287895" y="2914087"/>
              <a:ext cx="3728470" cy="51706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b="1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Titre du poste</a:t>
              </a:r>
            </a:p>
            <a:p>
              <a:r>
                <a:rPr lang="en-SG" sz="1100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Entreprise</a:t>
              </a:r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, Ville  / </a:t>
              </a:r>
              <a:r>
                <a:rPr lang="en-SG" sz="1100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Juin</a:t>
              </a:r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 2019 – Mai 2024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Titre du poste</a:t>
              </a:r>
            </a:p>
            <a:p>
              <a:r>
                <a:rPr lang="en-SG" sz="1100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Entreprise</a:t>
              </a:r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, Ville  / </a:t>
              </a:r>
              <a:r>
                <a:rPr lang="en-SG" sz="1100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Juin</a:t>
              </a:r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 2019 – Mai 2024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Titre du poste</a:t>
              </a:r>
            </a:p>
            <a:p>
              <a:r>
                <a:rPr lang="en-SG" sz="1100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Entreprise</a:t>
              </a:r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, Ville  / </a:t>
              </a:r>
              <a:r>
                <a:rPr lang="en-SG" sz="1100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Juin</a:t>
              </a:r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 2019 – Mai 2024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</p:txBody>
        </p:sp>
      </p:grpSp>
      <p:sp>
        <p:nvSpPr>
          <p:cNvPr id="25" name="TextBox 31">
            <a:extLst>
              <a:ext uri="{FF2B5EF4-FFF2-40B4-BE49-F238E27FC236}">
                <a16:creationId xmlns:a16="http://schemas.microsoft.com/office/drawing/2014/main" id="{D045F083-F4BF-D089-B4A7-07336A459A51}"/>
              </a:ext>
            </a:extLst>
          </p:cNvPr>
          <p:cNvSpPr txBox="1"/>
          <p:nvPr/>
        </p:nvSpPr>
        <p:spPr>
          <a:xfrm>
            <a:off x="469189" y="3893219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 err="1">
                <a:latin typeface="Avenir Medium" panose="02000503020000020003" pitchFamily="2" charset="0"/>
              </a:rPr>
              <a:t>Compéténces</a:t>
            </a:r>
            <a:endParaRPr lang="en-SG" sz="1600" dirty="0">
              <a:latin typeface="Avenir Medium" panose="02000503020000020003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B157749-18E7-1F48-DEB2-DFBFA8C4229A}"/>
              </a:ext>
            </a:extLst>
          </p:cNvPr>
          <p:cNvSpPr/>
          <p:nvPr/>
        </p:nvSpPr>
        <p:spPr>
          <a:xfrm>
            <a:off x="419524" y="4332068"/>
            <a:ext cx="2514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dui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endParaRPr lang="en-SG" sz="1100" dirty="0">
              <a:latin typeface="Avenir Medium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100" dirty="0">
              <a:latin typeface="Avenir Medium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55" name="Group 23">
            <a:extLst>
              <a:ext uri="{FF2B5EF4-FFF2-40B4-BE49-F238E27FC236}">
                <a16:creationId xmlns:a16="http://schemas.microsoft.com/office/drawing/2014/main" id="{1D7A1EFC-A491-5FB6-9FC1-EBACDFD471C0}"/>
              </a:ext>
            </a:extLst>
          </p:cNvPr>
          <p:cNvGrpSpPr/>
          <p:nvPr/>
        </p:nvGrpSpPr>
        <p:grpSpPr>
          <a:xfrm>
            <a:off x="3610573" y="7240305"/>
            <a:ext cx="3678805" cy="3025308"/>
            <a:chOff x="3287895" y="2350992"/>
            <a:chExt cx="3678805" cy="3025308"/>
          </a:xfrm>
        </p:grpSpPr>
        <p:sp>
          <p:nvSpPr>
            <p:cNvPr id="56" name="TextBox 20">
              <a:extLst>
                <a:ext uri="{FF2B5EF4-FFF2-40B4-BE49-F238E27FC236}">
                  <a16:creationId xmlns:a16="http://schemas.microsoft.com/office/drawing/2014/main" id="{44C61E9F-FB78-FFFC-D2E6-1A2B4584F6FD}"/>
                </a:ext>
              </a:extLst>
            </p:cNvPr>
            <p:cNvSpPr txBox="1"/>
            <p:nvPr/>
          </p:nvSpPr>
          <p:spPr>
            <a:xfrm>
              <a:off x="3287895" y="2350992"/>
              <a:ext cx="35750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>
                  <a:latin typeface="Avenir Medium" panose="02000503020000020003" pitchFamily="2" charset="0"/>
                </a:rPr>
                <a:t>Formation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CD60F87-02B5-6A2F-5780-F96947F8CEB5}"/>
                </a:ext>
              </a:extLst>
            </p:cNvPr>
            <p:cNvSpPr/>
            <p:nvPr/>
          </p:nvSpPr>
          <p:spPr>
            <a:xfrm>
              <a:off x="3287895" y="2914087"/>
              <a:ext cx="3678805" cy="2462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b="1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Titre du </a:t>
              </a:r>
              <a:r>
                <a:rPr lang="en-SG" sz="1100" b="1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Diplôme</a:t>
              </a:r>
              <a:endParaRPr lang="en-SG" sz="1100" b="1" dirty="0">
                <a:latin typeface="Avenir Medium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endParaRPr>
            </a:p>
            <a:p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Université, Ville  / 2024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Titre du </a:t>
              </a:r>
              <a:r>
                <a:rPr lang="en-SG" sz="1100" b="1" dirty="0" err="1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Diplôme</a:t>
              </a:r>
              <a:endParaRPr lang="en-SG" sz="1100" b="1" dirty="0">
                <a:latin typeface="Avenir Medium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endParaRPr>
            </a:p>
            <a:p>
              <a:r>
                <a:rPr lang="en-SG" sz="1100" dirty="0">
                  <a:latin typeface="Avenir Medium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Université, Ville  / 2024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Medium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endPara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64608D29-4DBC-6A16-0AF0-2856AE21ED9F}"/>
              </a:ext>
            </a:extLst>
          </p:cNvPr>
          <p:cNvCxnSpPr>
            <a:cxnSpLocks/>
          </p:cNvCxnSpPr>
          <p:nvPr/>
        </p:nvCxnSpPr>
        <p:spPr>
          <a:xfrm>
            <a:off x="3178050" y="0"/>
            <a:ext cx="0" cy="10691813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31">
            <a:extLst>
              <a:ext uri="{FF2B5EF4-FFF2-40B4-BE49-F238E27FC236}">
                <a16:creationId xmlns:a16="http://schemas.microsoft.com/office/drawing/2014/main" id="{447FC096-5FAE-076E-EE86-77C1E247A9E6}"/>
              </a:ext>
            </a:extLst>
          </p:cNvPr>
          <p:cNvSpPr txBox="1"/>
          <p:nvPr/>
        </p:nvSpPr>
        <p:spPr>
          <a:xfrm>
            <a:off x="507841" y="7175681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 err="1">
                <a:latin typeface="Avenir Medium" panose="02000503020000020003" pitchFamily="2" charset="0"/>
              </a:rPr>
              <a:t>Langues</a:t>
            </a:r>
            <a:endParaRPr lang="en-SG" sz="1600" dirty="0">
              <a:latin typeface="Avenir Medium" panose="02000503020000020003" pitchFamily="2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A242C6F-4863-C085-5FB7-CD6590C7136E}"/>
              </a:ext>
            </a:extLst>
          </p:cNvPr>
          <p:cNvSpPr/>
          <p:nvPr/>
        </p:nvSpPr>
        <p:spPr>
          <a:xfrm>
            <a:off x="458176" y="7614530"/>
            <a:ext cx="2514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dui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endParaRPr lang="en-SG" sz="1100" dirty="0">
              <a:latin typeface="Avenir Medium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100" dirty="0">
              <a:latin typeface="Avenir Medium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4" name="TextBox 31">
            <a:extLst>
              <a:ext uri="{FF2B5EF4-FFF2-40B4-BE49-F238E27FC236}">
                <a16:creationId xmlns:a16="http://schemas.microsoft.com/office/drawing/2014/main" id="{7D1F51A6-32F8-62E8-4F74-946D6D271119}"/>
              </a:ext>
            </a:extLst>
          </p:cNvPr>
          <p:cNvSpPr txBox="1"/>
          <p:nvPr/>
        </p:nvSpPr>
        <p:spPr>
          <a:xfrm>
            <a:off x="436202" y="8614648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Avenir Medium" panose="02000503020000020003" pitchFamily="2" charset="0"/>
              </a:rPr>
              <a:t>Hobbies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170B4FC-6663-F701-A894-AC10A269EFA1}"/>
              </a:ext>
            </a:extLst>
          </p:cNvPr>
          <p:cNvSpPr/>
          <p:nvPr/>
        </p:nvSpPr>
        <p:spPr>
          <a:xfrm>
            <a:off x="386537" y="9053497"/>
            <a:ext cx="2514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dui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Medium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endParaRPr lang="en-SG" sz="1100" dirty="0">
              <a:latin typeface="Avenir Medium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100" dirty="0">
              <a:latin typeface="Avenir Medium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8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28" y="747277"/>
            <a:ext cx="6518220" cy="915849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4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4" dirty="0" err="1"/>
              <a:t>Créeruncv.com</a:t>
            </a:r>
            <a:r>
              <a:rPr lang="fr-FR" sz="2394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621</Words>
  <Application>Microsoft Macintosh PowerPoint</Application>
  <PresentationFormat>Personnalisé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Medium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2024-07-15T10:28:36Z</dcterms:created>
  <dcterms:modified xsi:type="dcterms:W3CDTF">2024-07-15T13:00:54Z</dcterms:modified>
</cp:coreProperties>
</file>