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C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9"/>
    <p:restoredTop sz="94691"/>
  </p:normalViewPr>
  <p:slideViewPr>
    <p:cSldViewPr snapToGrid="0">
      <p:cViewPr>
        <p:scale>
          <a:sx n="170" d="100"/>
          <a:sy n="170" d="100"/>
        </p:scale>
        <p:origin x="31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18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1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20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78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80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87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63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32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04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48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26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79F7B9-D38E-1E4D-8248-8436199B98A9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9C0D62-3E44-344B-B307-2A1791F6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66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1">
            <a:extLst>
              <a:ext uri="{FF2B5EF4-FFF2-40B4-BE49-F238E27FC236}">
                <a16:creationId xmlns:a16="http://schemas.microsoft.com/office/drawing/2014/main" id="{BA7F05AB-F958-7DFF-CA0C-148CD96B2C6B}"/>
              </a:ext>
            </a:extLst>
          </p:cNvPr>
          <p:cNvSpPr/>
          <p:nvPr/>
        </p:nvSpPr>
        <p:spPr>
          <a:xfrm>
            <a:off x="2749549" y="1265685"/>
            <a:ext cx="1570534" cy="3969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3">
            <a:extLst>
              <a:ext uri="{FF2B5EF4-FFF2-40B4-BE49-F238E27FC236}">
                <a16:creationId xmlns:a16="http://schemas.microsoft.com/office/drawing/2014/main" id="{743DCE9A-B4E7-799A-834D-5E327567D693}"/>
              </a:ext>
            </a:extLst>
          </p:cNvPr>
          <p:cNvSpPr/>
          <p:nvPr/>
        </p:nvSpPr>
        <p:spPr>
          <a:xfrm>
            <a:off x="395498" y="539750"/>
            <a:ext cx="6758047" cy="1398550"/>
          </a:xfrm>
          <a:prstGeom prst="rect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овина рамки 5">
            <a:extLst>
              <a:ext uri="{FF2B5EF4-FFF2-40B4-BE49-F238E27FC236}">
                <a16:creationId xmlns:a16="http://schemas.microsoft.com/office/drawing/2014/main" id="{D9D9E4D5-A9C9-73F8-7606-B07C4A61A4E3}"/>
              </a:ext>
            </a:extLst>
          </p:cNvPr>
          <p:cNvSpPr/>
          <p:nvPr/>
        </p:nvSpPr>
        <p:spPr>
          <a:xfrm rot="5400000">
            <a:off x="6339725" y="529161"/>
            <a:ext cx="824452" cy="824452"/>
          </a:xfrm>
          <a:prstGeom prst="halfFrame">
            <a:avLst>
              <a:gd name="adj1" fmla="val 3252"/>
              <a:gd name="adj2" fmla="val 320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" name="Прямая соединительная линия 7">
            <a:extLst>
              <a:ext uri="{FF2B5EF4-FFF2-40B4-BE49-F238E27FC236}">
                <a16:creationId xmlns:a16="http://schemas.microsoft.com/office/drawing/2014/main" id="{3C62018E-0A16-EF32-26AB-38CE15BA99F1}"/>
              </a:ext>
            </a:extLst>
          </p:cNvPr>
          <p:cNvCxnSpPr/>
          <p:nvPr/>
        </p:nvCxnSpPr>
        <p:spPr>
          <a:xfrm>
            <a:off x="6302569" y="526607"/>
            <a:ext cx="46577" cy="4657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8">
            <a:extLst>
              <a:ext uri="{FF2B5EF4-FFF2-40B4-BE49-F238E27FC236}">
                <a16:creationId xmlns:a16="http://schemas.microsoft.com/office/drawing/2014/main" id="{22FD6422-5924-3382-8FFF-81BB96D051E9}"/>
              </a:ext>
            </a:extLst>
          </p:cNvPr>
          <p:cNvCxnSpPr/>
          <p:nvPr/>
        </p:nvCxnSpPr>
        <p:spPr>
          <a:xfrm>
            <a:off x="6286484" y="1330325"/>
            <a:ext cx="46577" cy="4657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9">
            <a:extLst>
              <a:ext uri="{FF2B5EF4-FFF2-40B4-BE49-F238E27FC236}">
                <a16:creationId xmlns:a16="http://schemas.microsoft.com/office/drawing/2014/main" id="{A20352B0-24F5-0174-65B1-A8F042168D85}"/>
              </a:ext>
            </a:extLst>
          </p:cNvPr>
          <p:cNvSpPr/>
          <p:nvPr/>
        </p:nvSpPr>
        <p:spPr>
          <a:xfrm>
            <a:off x="2673379" y="673358"/>
            <a:ext cx="39731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600" b="1" spc="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Nadège MAGDALAM</a:t>
            </a:r>
            <a:endParaRPr lang="ru-RU" sz="2600" b="1" spc="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Прямоугольник 10">
            <a:extLst>
              <a:ext uri="{FF2B5EF4-FFF2-40B4-BE49-F238E27FC236}">
                <a16:creationId xmlns:a16="http://schemas.microsoft.com/office/drawing/2014/main" id="{75450100-D2C9-F5D4-716A-7452D14CA03D}"/>
              </a:ext>
            </a:extLst>
          </p:cNvPr>
          <p:cNvSpPr/>
          <p:nvPr/>
        </p:nvSpPr>
        <p:spPr>
          <a:xfrm>
            <a:off x="2780549" y="1272377"/>
            <a:ext cx="1314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CV</a:t>
            </a:r>
            <a:endParaRPr lang="ru-RU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13" name="Прямая соединительная линия 13">
            <a:extLst>
              <a:ext uri="{FF2B5EF4-FFF2-40B4-BE49-F238E27FC236}">
                <a16:creationId xmlns:a16="http://schemas.microsoft.com/office/drawing/2014/main" id="{263BAE4E-8B55-65D3-4AAA-59F3E2B1828D}"/>
              </a:ext>
            </a:extLst>
          </p:cNvPr>
          <p:cNvCxnSpPr>
            <a:cxnSpLocks/>
          </p:cNvCxnSpPr>
          <p:nvPr/>
        </p:nvCxnSpPr>
        <p:spPr>
          <a:xfrm>
            <a:off x="4188092" y="1465452"/>
            <a:ext cx="27230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24">
            <a:extLst>
              <a:ext uri="{FF2B5EF4-FFF2-40B4-BE49-F238E27FC236}">
                <a16:creationId xmlns:a16="http://schemas.microsoft.com/office/drawing/2014/main" id="{3DE10180-864F-EE9B-0E30-FB76072E8CE3}"/>
              </a:ext>
            </a:extLst>
          </p:cNvPr>
          <p:cNvSpPr/>
          <p:nvPr/>
        </p:nvSpPr>
        <p:spPr>
          <a:xfrm>
            <a:off x="401748" y="2713858"/>
            <a:ext cx="248676" cy="248676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6">
            <a:extLst>
              <a:ext uri="{FF2B5EF4-FFF2-40B4-BE49-F238E27FC236}">
                <a16:creationId xmlns:a16="http://schemas.microsoft.com/office/drawing/2014/main" id="{83A8E0FF-94A5-BFAD-9BD4-B53C0C8A7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2093" y="2772209"/>
            <a:ext cx="147986" cy="147986"/>
          </a:xfrm>
          <a:prstGeom prst="rect">
            <a:avLst/>
          </a:prstGeom>
        </p:spPr>
      </p:pic>
      <p:sp>
        <p:nvSpPr>
          <p:cNvPr id="22" name="Прямоугольник 32">
            <a:extLst>
              <a:ext uri="{FF2B5EF4-FFF2-40B4-BE49-F238E27FC236}">
                <a16:creationId xmlns:a16="http://schemas.microsoft.com/office/drawing/2014/main" id="{EC7FDF8F-3AFC-07EF-6EF1-68DCBED9DDF3}"/>
              </a:ext>
            </a:extLst>
          </p:cNvPr>
          <p:cNvSpPr/>
          <p:nvPr/>
        </p:nvSpPr>
        <p:spPr>
          <a:xfrm>
            <a:off x="295253" y="2337918"/>
            <a:ext cx="8547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Contact</a:t>
            </a:r>
          </a:p>
        </p:txBody>
      </p:sp>
      <p:cxnSp>
        <p:nvCxnSpPr>
          <p:cNvPr id="23" name="Прямая соединительная линия 33">
            <a:extLst>
              <a:ext uri="{FF2B5EF4-FFF2-40B4-BE49-F238E27FC236}">
                <a16:creationId xmlns:a16="http://schemas.microsoft.com/office/drawing/2014/main" id="{C145DA8C-DE3F-FC25-32DF-6C4A19F52978}"/>
              </a:ext>
            </a:extLst>
          </p:cNvPr>
          <p:cNvCxnSpPr>
            <a:cxnSpLocks/>
          </p:cNvCxnSpPr>
          <p:nvPr/>
        </p:nvCxnSpPr>
        <p:spPr>
          <a:xfrm>
            <a:off x="1211747" y="2491806"/>
            <a:ext cx="12967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35">
            <a:extLst>
              <a:ext uri="{FF2B5EF4-FFF2-40B4-BE49-F238E27FC236}">
                <a16:creationId xmlns:a16="http://schemas.microsoft.com/office/drawing/2014/main" id="{966DCDFF-0A9C-2325-6017-7F00ED310531}"/>
              </a:ext>
            </a:extLst>
          </p:cNvPr>
          <p:cNvSpPr/>
          <p:nvPr/>
        </p:nvSpPr>
        <p:spPr>
          <a:xfrm>
            <a:off x="2733983" y="2278335"/>
            <a:ext cx="3328869" cy="3969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36">
            <a:extLst>
              <a:ext uri="{FF2B5EF4-FFF2-40B4-BE49-F238E27FC236}">
                <a16:creationId xmlns:a16="http://schemas.microsoft.com/office/drawing/2014/main" id="{9619E627-54DD-834E-5FD4-1016B83F04B1}"/>
              </a:ext>
            </a:extLst>
          </p:cNvPr>
          <p:cNvSpPr/>
          <p:nvPr/>
        </p:nvSpPr>
        <p:spPr>
          <a:xfrm>
            <a:off x="2760716" y="2337919"/>
            <a:ext cx="27847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EXPÉRIENCE PROFESSIONNELLE</a:t>
            </a:r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26" name="Прямая соединительная линия 37">
            <a:extLst>
              <a:ext uri="{FF2B5EF4-FFF2-40B4-BE49-F238E27FC236}">
                <a16:creationId xmlns:a16="http://schemas.microsoft.com/office/drawing/2014/main" id="{5BBC2EAA-D906-7151-2205-1F3808610E56}"/>
              </a:ext>
            </a:extLst>
          </p:cNvPr>
          <p:cNvCxnSpPr>
            <a:cxnSpLocks/>
          </p:cNvCxnSpPr>
          <p:nvPr/>
        </p:nvCxnSpPr>
        <p:spPr>
          <a:xfrm>
            <a:off x="5800060" y="2472194"/>
            <a:ext cx="1353314" cy="0"/>
          </a:xfrm>
          <a:prstGeom prst="line">
            <a:avLst/>
          </a:prstGeom>
          <a:ln w="28575">
            <a:solidFill>
              <a:srgbClr val="0FCA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41">
            <a:extLst>
              <a:ext uri="{FF2B5EF4-FFF2-40B4-BE49-F238E27FC236}">
                <a16:creationId xmlns:a16="http://schemas.microsoft.com/office/drawing/2014/main" id="{75449DDE-1B45-575D-0BA7-76419DF2BFCF}"/>
              </a:ext>
            </a:extLst>
          </p:cNvPr>
          <p:cNvSpPr/>
          <p:nvPr/>
        </p:nvSpPr>
        <p:spPr>
          <a:xfrm>
            <a:off x="399791" y="3290630"/>
            <a:ext cx="248420" cy="263843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65">
            <a:extLst>
              <a:ext uri="{FF2B5EF4-FFF2-40B4-BE49-F238E27FC236}">
                <a16:creationId xmlns:a16="http://schemas.microsoft.com/office/drawing/2014/main" id="{A98CCAF2-7D3B-AE74-05C9-23A45A1F8836}"/>
              </a:ext>
            </a:extLst>
          </p:cNvPr>
          <p:cNvSpPr/>
          <p:nvPr/>
        </p:nvSpPr>
        <p:spPr>
          <a:xfrm>
            <a:off x="295253" y="4078644"/>
            <a:ext cx="15295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Compétences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42" name="Прямоугольник 66">
            <a:extLst>
              <a:ext uri="{FF2B5EF4-FFF2-40B4-BE49-F238E27FC236}">
                <a16:creationId xmlns:a16="http://schemas.microsoft.com/office/drawing/2014/main" id="{BA283488-6C1C-A090-D59C-375B66CCBE97}"/>
              </a:ext>
            </a:extLst>
          </p:cNvPr>
          <p:cNvSpPr/>
          <p:nvPr/>
        </p:nvSpPr>
        <p:spPr>
          <a:xfrm>
            <a:off x="311517" y="4447931"/>
            <a:ext cx="989373" cy="9910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</p:txBody>
      </p:sp>
      <p:sp>
        <p:nvSpPr>
          <p:cNvPr id="43" name="Прямоугольник 67">
            <a:extLst>
              <a:ext uri="{FF2B5EF4-FFF2-40B4-BE49-F238E27FC236}">
                <a16:creationId xmlns:a16="http://schemas.microsoft.com/office/drawing/2014/main" id="{C48DA7B3-B633-6DEC-F5FA-5304940D3B9A}"/>
              </a:ext>
            </a:extLst>
          </p:cNvPr>
          <p:cNvSpPr/>
          <p:nvPr/>
        </p:nvSpPr>
        <p:spPr>
          <a:xfrm>
            <a:off x="1379313" y="4578462"/>
            <a:ext cx="1187745" cy="789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76">
            <a:extLst>
              <a:ext uri="{FF2B5EF4-FFF2-40B4-BE49-F238E27FC236}">
                <a16:creationId xmlns:a16="http://schemas.microsoft.com/office/drawing/2014/main" id="{250B1397-C11C-68DF-1B81-34B1AA5A9EE2}"/>
              </a:ext>
            </a:extLst>
          </p:cNvPr>
          <p:cNvSpPr/>
          <p:nvPr/>
        </p:nvSpPr>
        <p:spPr>
          <a:xfrm>
            <a:off x="1366205" y="4581683"/>
            <a:ext cx="1078766" cy="75690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83">
            <a:extLst>
              <a:ext uri="{FF2B5EF4-FFF2-40B4-BE49-F238E27FC236}">
                <a16:creationId xmlns:a16="http://schemas.microsoft.com/office/drawing/2014/main" id="{2152FA1A-C14F-246C-5D2E-6F1C1D6A7205}"/>
              </a:ext>
            </a:extLst>
          </p:cNvPr>
          <p:cNvCxnSpPr>
            <a:cxnSpLocks/>
          </p:cNvCxnSpPr>
          <p:nvPr/>
        </p:nvCxnSpPr>
        <p:spPr>
          <a:xfrm>
            <a:off x="1818110" y="4265069"/>
            <a:ext cx="735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86">
            <a:extLst>
              <a:ext uri="{FF2B5EF4-FFF2-40B4-BE49-F238E27FC236}">
                <a16:creationId xmlns:a16="http://schemas.microsoft.com/office/drawing/2014/main" id="{498EC126-DD3C-C70B-C539-3EA07FEE85DA}"/>
              </a:ext>
            </a:extLst>
          </p:cNvPr>
          <p:cNvSpPr/>
          <p:nvPr/>
        </p:nvSpPr>
        <p:spPr>
          <a:xfrm>
            <a:off x="2753916" y="6805642"/>
            <a:ext cx="1096963" cy="3969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87">
            <a:extLst>
              <a:ext uri="{FF2B5EF4-FFF2-40B4-BE49-F238E27FC236}">
                <a16:creationId xmlns:a16="http://schemas.microsoft.com/office/drawing/2014/main" id="{8B9227F1-7390-FF59-F79C-74439A7766E1}"/>
              </a:ext>
            </a:extLst>
          </p:cNvPr>
          <p:cNvSpPr/>
          <p:nvPr/>
        </p:nvSpPr>
        <p:spPr>
          <a:xfrm>
            <a:off x="2789896" y="6850638"/>
            <a:ext cx="9244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Profil pro</a:t>
            </a:r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5" name="Прямоугольник 89">
            <a:extLst>
              <a:ext uri="{FF2B5EF4-FFF2-40B4-BE49-F238E27FC236}">
                <a16:creationId xmlns:a16="http://schemas.microsoft.com/office/drawing/2014/main" id="{0D7BEBBF-CC23-ECE5-5967-D8DE8F7A5EC4}"/>
              </a:ext>
            </a:extLst>
          </p:cNvPr>
          <p:cNvSpPr/>
          <p:nvPr/>
        </p:nvSpPr>
        <p:spPr>
          <a:xfrm>
            <a:off x="3039821" y="7607141"/>
            <a:ext cx="37992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sed do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et dolore magna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Ut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enim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ad minim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veniam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nostrud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exercitation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ullamco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laboris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nisi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aliquip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ex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ea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consequat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ru-RU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6" name="Прямоугольник 90">
            <a:extLst>
              <a:ext uri="{FF2B5EF4-FFF2-40B4-BE49-F238E27FC236}">
                <a16:creationId xmlns:a16="http://schemas.microsoft.com/office/drawing/2014/main" id="{C07FAECE-8857-AC42-B83E-A6B95921CFD0}"/>
              </a:ext>
            </a:extLst>
          </p:cNvPr>
          <p:cNvSpPr/>
          <p:nvPr/>
        </p:nvSpPr>
        <p:spPr>
          <a:xfrm>
            <a:off x="2959659" y="7433285"/>
            <a:ext cx="4034469" cy="108947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92">
            <a:extLst>
              <a:ext uri="{FF2B5EF4-FFF2-40B4-BE49-F238E27FC236}">
                <a16:creationId xmlns:a16="http://schemas.microsoft.com/office/drawing/2014/main" id="{A7763C33-E983-9FB3-C103-B08A5957BE19}"/>
              </a:ext>
            </a:extLst>
          </p:cNvPr>
          <p:cNvSpPr/>
          <p:nvPr/>
        </p:nvSpPr>
        <p:spPr>
          <a:xfrm>
            <a:off x="389058" y="7704396"/>
            <a:ext cx="12137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Formation</a:t>
            </a:r>
          </a:p>
        </p:txBody>
      </p:sp>
      <p:cxnSp>
        <p:nvCxnSpPr>
          <p:cNvPr id="58" name="Прямая соединительная линия 94">
            <a:extLst>
              <a:ext uri="{FF2B5EF4-FFF2-40B4-BE49-F238E27FC236}">
                <a16:creationId xmlns:a16="http://schemas.microsoft.com/office/drawing/2014/main" id="{DB244745-333E-DB35-AACA-C7B891E00FEB}"/>
              </a:ext>
            </a:extLst>
          </p:cNvPr>
          <p:cNvCxnSpPr>
            <a:cxnSpLocks/>
          </p:cNvCxnSpPr>
          <p:nvPr/>
        </p:nvCxnSpPr>
        <p:spPr>
          <a:xfrm>
            <a:off x="1653579" y="7882871"/>
            <a:ext cx="925022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27">
            <a:extLst>
              <a:ext uri="{FF2B5EF4-FFF2-40B4-BE49-F238E27FC236}">
                <a16:creationId xmlns:a16="http://schemas.microsoft.com/office/drawing/2014/main" id="{78B16021-6C0B-E075-9EB3-957E3BA14B07}"/>
              </a:ext>
            </a:extLst>
          </p:cNvPr>
          <p:cNvSpPr txBox="1"/>
          <p:nvPr/>
        </p:nvSpPr>
        <p:spPr>
          <a:xfrm>
            <a:off x="2750084" y="2799451"/>
            <a:ext cx="4392658" cy="817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10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Ville, 2015-2016</a:t>
            </a:r>
          </a:p>
          <a:p>
            <a:pPr>
              <a:lnSpc>
                <a:spcPct val="120000"/>
              </a:lnSpc>
            </a:pPr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elit. Morbi tristique sapien nec nulla rutrum imperdiet. Nullam faucibus augue id velit luctus maximus. </a:t>
            </a:r>
            <a:endParaRPr lang="uk-UA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7" name="TextBox 27">
            <a:extLst>
              <a:ext uri="{FF2B5EF4-FFF2-40B4-BE49-F238E27FC236}">
                <a16:creationId xmlns:a16="http://schemas.microsoft.com/office/drawing/2014/main" id="{9B45A487-DAC0-E8E5-C7F5-735CE90629CE}"/>
              </a:ext>
            </a:extLst>
          </p:cNvPr>
          <p:cNvSpPr txBox="1"/>
          <p:nvPr/>
        </p:nvSpPr>
        <p:spPr>
          <a:xfrm>
            <a:off x="2733983" y="3670509"/>
            <a:ext cx="4392658" cy="817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10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Ville, 2015-2016</a:t>
            </a:r>
          </a:p>
          <a:p>
            <a:pPr>
              <a:lnSpc>
                <a:spcPct val="120000"/>
              </a:lnSpc>
            </a:pPr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elit. Morbi tristique sapien nec nulla rutrum imperdiet. Nullam faucibus augue id velit luctus maximus. </a:t>
            </a:r>
            <a:endParaRPr lang="uk-UA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TextBox 27">
            <a:extLst>
              <a:ext uri="{FF2B5EF4-FFF2-40B4-BE49-F238E27FC236}">
                <a16:creationId xmlns:a16="http://schemas.microsoft.com/office/drawing/2014/main" id="{1A4AF22B-221D-04E3-F665-2010592515BB}"/>
              </a:ext>
            </a:extLst>
          </p:cNvPr>
          <p:cNvSpPr txBox="1"/>
          <p:nvPr/>
        </p:nvSpPr>
        <p:spPr>
          <a:xfrm>
            <a:off x="2760716" y="4548119"/>
            <a:ext cx="4392658" cy="817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10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Ville, 2015-2016</a:t>
            </a:r>
          </a:p>
          <a:p>
            <a:pPr>
              <a:lnSpc>
                <a:spcPct val="120000"/>
              </a:lnSpc>
            </a:pPr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elit. Morbi tristique sapien nec nulla rutrum imperdiet. Nullam faucibus augue id velit luctus maximus. </a:t>
            </a:r>
            <a:endParaRPr lang="uk-UA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2" name="Прямоугольник 24">
            <a:extLst>
              <a:ext uri="{FF2B5EF4-FFF2-40B4-BE49-F238E27FC236}">
                <a16:creationId xmlns:a16="http://schemas.microsoft.com/office/drawing/2014/main" id="{203DAA20-E4B7-F40F-C3CA-4849375038B6}"/>
              </a:ext>
            </a:extLst>
          </p:cNvPr>
          <p:cNvSpPr/>
          <p:nvPr/>
        </p:nvSpPr>
        <p:spPr>
          <a:xfrm>
            <a:off x="399535" y="3002822"/>
            <a:ext cx="248676" cy="248676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3" name="Рисунок 20">
            <a:extLst>
              <a:ext uri="{FF2B5EF4-FFF2-40B4-BE49-F238E27FC236}">
                <a16:creationId xmlns:a16="http://schemas.microsoft.com/office/drawing/2014/main" id="{D607B67B-4699-880F-CAB7-D8A297C993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9473" y="3049341"/>
            <a:ext cx="148800" cy="148800"/>
          </a:xfrm>
          <a:prstGeom prst="rect">
            <a:avLst/>
          </a:prstGeom>
        </p:spPr>
      </p:pic>
      <p:pic>
        <p:nvPicPr>
          <p:cNvPr id="74" name="Рисунок 18">
            <a:extLst>
              <a:ext uri="{FF2B5EF4-FFF2-40B4-BE49-F238E27FC236}">
                <a16:creationId xmlns:a16="http://schemas.microsoft.com/office/drawing/2014/main" id="{FB7D3405-E6C3-B694-40BC-9223FB339A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9473" y="3355507"/>
            <a:ext cx="148185" cy="148185"/>
          </a:xfrm>
          <a:prstGeom prst="rect">
            <a:avLst/>
          </a:prstGeom>
        </p:spPr>
      </p:pic>
      <p:sp>
        <p:nvSpPr>
          <p:cNvPr id="75" name="Прямоугольник 43">
            <a:extLst>
              <a:ext uri="{FF2B5EF4-FFF2-40B4-BE49-F238E27FC236}">
                <a16:creationId xmlns:a16="http://schemas.microsoft.com/office/drawing/2014/main" id="{9DA7DD21-E627-B0D4-A690-951478F6DB73}"/>
              </a:ext>
            </a:extLst>
          </p:cNvPr>
          <p:cNvSpPr/>
          <p:nvPr/>
        </p:nvSpPr>
        <p:spPr>
          <a:xfrm>
            <a:off x="395498" y="3597127"/>
            <a:ext cx="248676" cy="248676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6" name="Рисунок 63">
            <a:extLst>
              <a:ext uri="{FF2B5EF4-FFF2-40B4-BE49-F238E27FC236}">
                <a16:creationId xmlns:a16="http://schemas.microsoft.com/office/drawing/2014/main" id="{A85341F1-43A8-0C5D-FD8C-C94EEBCD773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6101" y="3657978"/>
            <a:ext cx="127470" cy="127470"/>
          </a:xfrm>
          <a:prstGeom prst="rect">
            <a:avLst/>
          </a:prstGeom>
        </p:spPr>
      </p:pic>
      <p:sp>
        <p:nvSpPr>
          <p:cNvPr id="78" name="ZoneTexte 77">
            <a:extLst>
              <a:ext uri="{FF2B5EF4-FFF2-40B4-BE49-F238E27FC236}">
                <a16:creationId xmlns:a16="http://schemas.microsoft.com/office/drawing/2014/main" id="{B0385DF4-6362-E1A9-03E4-6054B7C5AFEF}"/>
              </a:ext>
            </a:extLst>
          </p:cNvPr>
          <p:cNvSpPr txBox="1"/>
          <p:nvPr/>
        </p:nvSpPr>
        <p:spPr>
          <a:xfrm>
            <a:off x="644173" y="2721394"/>
            <a:ext cx="20188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r. De la Réussite 75012 Paris</a:t>
            </a:r>
            <a:endParaRPr lang="fr-FR" sz="1000" dirty="0"/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A37B53D2-60C8-311B-0449-8AB8CEF8C967}"/>
              </a:ext>
            </a:extLst>
          </p:cNvPr>
          <p:cNvSpPr txBox="1"/>
          <p:nvPr/>
        </p:nvSpPr>
        <p:spPr>
          <a:xfrm>
            <a:off x="644913" y="3009696"/>
            <a:ext cx="20188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0601020304 / 0102030405</a:t>
            </a:r>
            <a:endParaRPr lang="fr-FR" sz="1000" dirty="0"/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AFBC9E95-B063-F2AF-2E54-6C942698E8A4}"/>
              </a:ext>
            </a:extLst>
          </p:cNvPr>
          <p:cNvSpPr txBox="1"/>
          <p:nvPr/>
        </p:nvSpPr>
        <p:spPr>
          <a:xfrm>
            <a:off x="644172" y="3308163"/>
            <a:ext cx="20188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mail@monemail.com</a:t>
            </a:r>
            <a:endParaRPr lang="fr-FR" sz="1000" dirty="0"/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2AD7CC38-4A56-261B-F7A6-327B1C79AD70}"/>
              </a:ext>
            </a:extLst>
          </p:cNvPr>
          <p:cNvSpPr txBox="1"/>
          <p:nvPr/>
        </p:nvSpPr>
        <p:spPr>
          <a:xfrm>
            <a:off x="654565" y="3593980"/>
            <a:ext cx="20188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Linkedin.com</a:t>
            </a:r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/</a:t>
            </a:r>
            <a:r>
              <a:rPr lang="fr-FR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mon_profil</a:t>
            </a:r>
            <a:endParaRPr lang="fr-FR" sz="1000" dirty="0"/>
          </a:p>
        </p:txBody>
      </p:sp>
      <p:sp>
        <p:nvSpPr>
          <p:cNvPr id="84" name="Прямоугольник 67">
            <a:extLst>
              <a:ext uri="{FF2B5EF4-FFF2-40B4-BE49-F238E27FC236}">
                <a16:creationId xmlns:a16="http://schemas.microsoft.com/office/drawing/2014/main" id="{DD1FF719-52D8-E012-58C3-8E0CC9A4A1F7}"/>
              </a:ext>
            </a:extLst>
          </p:cNvPr>
          <p:cNvSpPr/>
          <p:nvPr/>
        </p:nvSpPr>
        <p:spPr>
          <a:xfrm>
            <a:off x="1392421" y="4815416"/>
            <a:ext cx="1187745" cy="789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76">
            <a:extLst>
              <a:ext uri="{FF2B5EF4-FFF2-40B4-BE49-F238E27FC236}">
                <a16:creationId xmlns:a16="http://schemas.microsoft.com/office/drawing/2014/main" id="{4B2116D9-6696-09CF-BD52-BAE2E6742BFA}"/>
              </a:ext>
            </a:extLst>
          </p:cNvPr>
          <p:cNvSpPr/>
          <p:nvPr/>
        </p:nvSpPr>
        <p:spPr>
          <a:xfrm>
            <a:off x="1379313" y="4818637"/>
            <a:ext cx="1078766" cy="75690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67">
            <a:extLst>
              <a:ext uri="{FF2B5EF4-FFF2-40B4-BE49-F238E27FC236}">
                <a16:creationId xmlns:a16="http://schemas.microsoft.com/office/drawing/2014/main" id="{C900AAA3-110A-0F95-8CCE-E6279DDABA10}"/>
              </a:ext>
            </a:extLst>
          </p:cNvPr>
          <p:cNvSpPr/>
          <p:nvPr/>
        </p:nvSpPr>
        <p:spPr>
          <a:xfrm>
            <a:off x="1392421" y="5042826"/>
            <a:ext cx="1187745" cy="789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76">
            <a:extLst>
              <a:ext uri="{FF2B5EF4-FFF2-40B4-BE49-F238E27FC236}">
                <a16:creationId xmlns:a16="http://schemas.microsoft.com/office/drawing/2014/main" id="{BD48C2B3-CD3D-230C-DA92-2317993D5F43}"/>
              </a:ext>
            </a:extLst>
          </p:cNvPr>
          <p:cNvSpPr/>
          <p:nvPr/>
        </p:nvSpPr>
        <p:spPr>
          <a:xfrm>
            <a:off x="1379313" y="5046047"/>
            <a:ext cx="1078766" cy="75690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67">
            <a:extLst>
              <a:ext uri="{FF2B5EF4-FFF2-40B4-BE49-F238E27FC236}">
                <a16:creationId xmlns:a16="http://schemas.microsoft.com/office/drawing/2014/main" id="{395EAFBF-3787-B2E5-7AB0-8E2E137A663C}"/>
              </a:ext>
            </a:extLst>
          </p:cNvPr>
          <p:cNvSpPr/>
          <p:nvPr/>
        </p:nvSpPr>
        <p:spPr>
          <a:xfrm>
            <a:off x="1392421" y="5270234"/>
            <a:ext cx="1187745" cy="789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76">
            <a:extLst>
              <a:ext uri="{FF2B5EF4-FFF2-40B4-BE49-F238E27FC236}">
                <a16:creationId xmlns:a16="http://schemas.microsoft.com/office/drawing/2014/main" id="{CDB31670-7EC7-04DB-0C32-2CD72624AC65}"/>
              </a:ext>
            </a:extLst>
          </p:cNvPr>
          <p:cNvSpPr/>
          <p:nvPr/>
        </p:nvSpPr>
        <p:spPr>
          <a:xfrm>
            <a:off x="1379313" y="5273455"/>
            <a:ext cx="1078766" cy="75690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65">
            <a:extLst>
              <a:ext uri="{FF2B5EF4-FFF2-40B4-BE49-F238E27FC236}">
                <a16:creationId xmlns:a16="http://schemas.microsoft.com/office/drawing/2014/main" id="{4CA11B53-1775-EB70-9056-D51E6D24D93D}"/>
              </a:ext>
            </a:extLst>
          </p:cNvPr>
          <p:cNvSpPr/>
          <p:nvPr/>
        </p:nvSpPr>
        <p:spPr>
          <a:xfrm>
            <a:off x="311517" y="5651199"/>
            <a:ext cx="10086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Qualités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92" name="Прямоугольник 66">
            <a:extLst>
              <a:ext uri="{FF2B5EF4-FFF2-40B4-BE49-F238E27FC236}">
                <a16:creationId xmlns:a16="http://schemas.microsoft.com/office/drawing/2014/main" id="{2461F844-F815-A15E-21F2-51123D13B0F8}"/>
              </a:ext>
            </a:extLst>
          </p:cNvPr>
          <p:cNvSpPr/>
          <p:nvPr/>
        </p:nvSpPr>
        <p:spPr>
          <a:xfrm>
            <a:off x="327781" y="6020486"/>
            <a:ext cx="873957" cy="9910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Sérieux</a:t>
            </a:r>
            <a:endParaRPr lang="en-US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Oragnisé</a:t>
            </a:r>
            <a:endParaRPr lang="en-US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Innovant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Ponctuel</a:t>
            </a:r>
            <a:endParaRPr lang="en-US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3" name="Прямоугольник 67">
            <a:extLst>
              <a:ext uri="{FF2B5EF4-FFF2-40B4-BE49-F238E27FC236}">
                <a16:creationId xmlns:a16="http://schemas.microsoft.com/office/drawing/2014/main" id="{53A2A3B1-6C8D-8064-FA06-B952B7BAFDA0}"/>
              </a:ext>
            </a:extLst>
          </p:cNvPr>
          <p:cNvSpPr/>
          <p:nvPr/>
        </p:nvSpPr>
        <p:spPr>
          <a:xfrm>
            <a:off x="1395577" y="6151017"/>
            <a:ext cx="1187745" cy="789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76">
            <a:extLst>
              <a:ext uri="{FF2B5EF4-FFF2-40B4-BE49-F238E27FC236}">
                <a16:creationId xmlns:a16="http://schemas.microsoft.com/office/drawing/2014/main" id="{E6B52EEF-C1DB-5952-8E42-F162DD990E9E}"/>
              </a:ext>
            </a:extLst>
          </p:cNvPr>
          <p:cNvSpPr/>
          <p:nvPr/>
        </p:nvSpPr>
        <p:spPr>
          <a:xfrm>
            <a:off x="1382469" y="6154238"/>
            <a:ext cx="1078766" cy="75690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5" name="Прямая соединительная линия 83">
            <a:extLst>
              <a:ext uri="{FF2B5EF4-FFF2-40B4-BE49-F238E27FC236}">
                <a16:creationId xmlns:a16="http://schemas.microsoft.com/office/drawing/2014/main" id="{DE81324E-D97C-5109-BB2D-3D14FFC07964}"/>
              </a:ext>
            </a:extLst>
          </p:cNvPr>
          <p:cNvCxnSpPr>
            <a:cxnSpLocks/>
          </p:cNvCxnSpPr>
          <p:nvPr/>
        </p:nvCxnSpPr>
        <p:spPr>
          <a:xfrm>
            <a:off x="1392421" y="5837624"/>
            <a:ext cx="117779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67">
            <a:extLst>
              <a:ext uri="{FF2B5EF4-FFF2-40B4-BE49-F238E27FC236}">
                <a16:creationId xmlns:a16="http://schemas.microsoft.com/office/drawing/2014/main" id="{D5778EAA-F561-AAD4-BB93-42189D66417B}"/>
              </a:ext>
            </a:extLst>
          </p:cNvPr>
          <p:cNvSpPr/>
          <p:nvPr/>
        </p:nvSpPr>
        <p:spPr>
          <a:xfrm>
            <a:off x="1408685" y="6387971"/>
            <a:ext cx="1187745" cy="789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76">
            <a:extLst>
              <a:ext uri="{FF2B5EF4-FFF2-40B4-BE49-F238E27FC236}">
                <a16:creationId xmlns:a16="http://schemas.microsoft.com/office/drawing/2014/main" id="{1B30AC18-6E9E-55EC-E00A-A066D6B2B784}"/>
              </a:ext>
            </a:extLst>
          </p:cNvPr>
          <p:cNvSpPr/>
          <p:nvPr/>
        </p:nvSpPr>
        <p:spPr>
          <a:xfrm>
            <a:off x="1395577" y="6391192"/>
            <a:ext cx="1078766" cy="75690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67">
            <a:extLst>
              <a:ext uri="{FF2B5EF4-FFF2-40B4-BE49-F238E27FC236}">
                <a16:creationId xmlns:a16="http://schemas.microsoft.com/office/drawing/2014/main" id="{EE40D1FC-9EF2-DFED-ADC1-AB0F78561DC4}"/>
              </a:ext>
            </a:extLst>
          </p:cNvPr>
          <p:cNvSpPr/>
          <p:nvPr/>
        </p:nvSpPr>
        <p:spPr>
          <a:xfrm>
            <a:off x="1408685" y="6615381"/>
            <a:ext cx="1187745" cy="789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76">
            <a:extLst>
              <a:ext uri="{FF2B5EF4-FFF2-40B4-BE49-F238E27FC236}">
                <a16:creationId xmlns:a16="http://schemas.microsoft.com/office/drawing/2014/main" id="{2D84484F-8160-D3B2-8F3C-6F05A2E48911}"/>
              </a:ext>
            </a:extLst>
          </p:cNvPr>
          <p:cNvSpPr/>
          <p:nvPr/>
        </p:nvSpPr>
        <p:spPr>
          <a:xfrm>
            <a:off x="1395577" y="6618602"/>
            <a:ext cx="1078766" cy="75690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67">
            <a:extLst>
              <a:ext uri="{FF2B5EF4-FFF2-40B4-BE49-F238E27FC236}">
                <a16:creationId xmlns:a16="http://schemas.microsoft.com/office/drawing/2014/main" id="{F89A2C87-5DCC-4ED2-FDCC-89B0D81B5374}"/>
              </a:ext>
            </a:extLst>
          </p:cNvPr>
          <p:cNvSpPr/>
          <p:nvPr/>
        </p:nvSpPr>
        <p:spPr>
          <a:xfrm>
            <a:off x="1408685" y="6842789"/>
            <a:ext cx="1187745" cy="789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76">
            <a:extLst>
              <a:ext uri="{FF2B5EF4-FFF2-40B4-BE49-F238E27FC236}">
                <a16:creationId xmlns:a16="http://schemas.microsoft.com/office/drawing/2014/main" id="{8309BDD2-D64C-7FC7-0745-A135BAA6FCD6}"/>
              </a:ext>
            </a:extLst>
          </p:cNvPr>
          <p:cNvSpPr/>
          <p:nvPr/>
        </p:nvSpPr>
        <p:spPr>
          <a:xfrm>
            <a:off x="1395577" y="6846010"/>
            <a:ext cx="1078766" cy="75690"/>
          </a:xfrm>
          <a:prstGeom prst="rect">
            <a:avLst/>
          </a:prstGeom>
          <a:solidFill>
            <a:srgbClr val="0FC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3" name="Прямая соединительная линия 88">
            <a:extLst>
              <a:ext uri="{FF2B5EF4-FFF2-40B4-BE49-F238E27FC236}">
                <a16:creationId xmlns:a16="http://schemas.microsoft.com/office/drawing/2014/main" id="{1CE55E7B-2320-42F7-EDE8-34F74058DF83}"/>
              </a:ext>
            </a:extLst>
          </p:cNvPr>
          <p:cNvCxnSpPr>
            <a:cxnSpLocks/>
          </p:cNvCxnSpPr>
          <p:nvPr/>
        </p:nvCxnSpPr>
        <p:spPr>
          <a:xfrm>
            <a:off x="3724749" y="7004124"/>
            <a:ext cx="3269380" cy="0"/>
          </a:xfrm>
          <a:prstGeom prst="line">
            <a:avLst/>
          </a:prstGeom>
          <a:ln w="28575">
            <a:solidFill>
              <a:srgbClr val="0FCA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40">
            <a:extLst>
              <a:ext uri="{FF2B5EF4-FFF2-40B4-BE49-F238E27FC236}">
                <a16:creationId xmlns:a16="http://schemas.microsoft.com/office/drawing/2014/main" id="{05E12D3C-DC3C-7D91-4A12-7423A4673D3D}"/>
              </a:ext>
            </a:extLst>
          </p:cNvPr>
          <p:cNvSpPr txBox="1"/>
          <p:nvPr/>
        </p:nvSpPr>
        <p:spPr>
          <a:xfrm>
            <a:off x="399450" y="8146902"/>
            <a:ext cx="2273929" cy="817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Diplôme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</a:t>
            </a:r>
            <a:r>
              <a:rPr lang="uk-UA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Université, Vile,</a:t>
            </a:r>
            <a:r>
              <a:rPr lang="uk-UA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2015-2016</a:t>
            </a:r>
          </a:p>
          <a:p>
            <a:pPr>
              <a:lnSpc>
                <a:spcPct val="120000"/>
              </a:lnSpc>
            </a:pPr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</a:t>
            </a:r>
            <a:r>
              <a:rPr lang="fr-FR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uk-UA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7" name="TextBox 40">
            <a:extLst>
              <a:ext uri="{FF2B5EF4-FFF2-40B4-BE49-F238E27FC236}">
                <a16:creationId xmlns:a16="http://schemas.microsoft.com/office/drawing/2014/main" id="{BB61BB9B-2933-2983-D4E2-46FDC3E7D936}"/>
              </a:ext>
            </a:extLst>
          </p:cNvPr>
          <p:cNvSpPr txBox="1"/>
          <p:nvPr/>
        </p:nvSpPr>
        <p:spPr>
          <a:xfrm>
            <a:off x="389058" y="9117908"/>
            <a:ext cx="2273929" cy="817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Diplôme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</a:t>
            </a:r>
            <a:r>
              <a:rPr lang="uk-UA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Université, Vile,</a:t>
            </a:r>
            <a:r>
              <a:rPr lang="uk-UA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2015-2016</a:t>
            </a:r>
          </a:p>
          <a:p>
            <a:pPr>
              <a:lnSpc>
                <a:spcPct val="120000"/>
              </a:lnSpc>
            </a:pPr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</a:t>
            </a:r>
            <a:r>
              <a:rPr lang="fr-FR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uk-UA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1" name="TextBox 27">
            <a:extLst>
              <a:ext uri="{FF2B5EF4-FFF2-40B4-BE49-F238E27FC236}">
                <a16:creationId xmlns:a16="http://schemas.microsoft.com/office/drawing/2014/main" id="{91B31284-42E1-4747-1D90-BA43F441C05A}"/>
              </a:ext>
            </a:extLst>
          </p:cNvPr>
          <p:cNvSpPr txBox="1"/>
          <p:nvPr/>
        </p:nvSpPr>
        <p:spPr>
          <a:xfrm>
            <a:off x="2780549" y="5483635"/>
            <a:ext cx="4392658" cy="817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10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1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Ville, 2015-2016</a:t>
            </a:r>
          </a:p>
          <a:p>
            <a:pPr>
              <a:lnSpc>
                <a:spcPct val="120000"/>
              </a:lnSpc>
            </a:pPr>
            <a:r>
              <a:rPr lang="fr-FR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elit. Morbi tristique sapien nec nulla rutrum imperdiet. Nullam faucibus augue id velit luctus maximus. </a:t>
            </a:r>
            <a:endParaRPr lang="uk-UA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4" name="Прямоугольник 86">
            <a:extLst>
              <a:ext uri="{FF2B5EF4-FFF2-40B4-BE49-F238E27FC236}">
                <a16:creationId xmlns:a16="http://schemas.microsoft.com/office/drawing/2014/main" id="{0D339509-644F-A763-4D0D-DEAD0295EF93}"/>
              </a:ext>
            </a:extLst>
          </p:cNvPr>
          <p:cNvSpPr/>
          <p:nvPr/>
        </p:nvSpPr>
        <p:spPr>
          <a:xfrm>
            <a:off x="2745989" y="8904487"/>
            <a:ext cx="1096963" cy="3969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87">
            <a:extLst>
              <a:ext uri="{FF2B5EF4-FFF2-40B4-BE49-F238E27FC236}">
                <a16:creationId xmlns:a16="http://schemas.microsoft.com/office/drawing/2014/main" id="{9D873065-9D23-FA00-2D94-7618772F6139}"/>
              </a:ext>
            </a:extLst>
          </p:cNvPr>
          <p:cNvSpPr/>
          <p:nvPr/>
        </p:nvSpPr>
        <p:spPr>
          <a:xfrm>
            <a:off x="2781969" y="8949483"/>
            <a:ext cx="8579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Langues</a:t>
            </a:r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116" name="Прямая соединительная линия 88">
            <a:extLst>
              <a:ext uri="{FF2B5EF4-FFF2-40B4-BE49-F238E27FC236}">
                <a16:creationId xmlns:a16="http://schemas.microsoft.com/office/drawing/2014/main" id="{56FDF5B9-57E8-14B0-F7F7-FE2FE19B02D7}"/>
              </a:ext>
            </a:extLst>
          </p:cNvPr>
          <p:cNvCxnSpPr>
            <a:cxnSpLocks/>
          </p:cNvCxnSpPr>
          <p:nvPr/>
        </p:nvCxnSpPr>
        <p:spPr>
          <a:xfrm>
            <a:off x="3716822" y="9102969"/>
            <a:ext cx="3269380" cy="0"/>
          </a:xfrm>
          <a:prstGeom prst="line">
            <a:avLst/>
          </a:prstGeom>
          <a:ln w="28575">
            <a:solidFill>
              <a:srgbClr val="0FCA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Прямоугольник 66">
            <a:extLst>
              <a:ext uri="{FF2B5EF4-FFF2-40B4-BE49-F238E27FC236}">
                <a16:creationId xmlns:a16="http://schemas.microsoft.com/office/drawing/2014/main" id="{8D5E8DE4-759C-4488-1D83-3C9F695D1066}"/>
              </a:ext>
            </a:extLst>
          </p:cNvPr>
          <p:cNvSpPr/>
          <p:nvPr/>
        </p:nvSpPr>
        <p:spPr>
          <a:xfrm>
            <a:off x="2685115" y="9419436"/>
            <a:ext cx="1558440" cy="760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Anglais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A1</a:t>
            </a:r>
            <a:b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Allemand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B2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Espagnol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A3</a:t>
            </a:r>
          </a:p>
        </p:txBody>
      </p:sp>
      <p:sp>
        <p:nvSpPr>
          <p:cNvPr id="118" name="Прямоугольник 86">
            <a:extLst>
              <a:ext uri="{FF2B5EF4-FFF2-40B4-BE49-F238E27FC236}">
                <a16:creationId xmlns:a16="http://schemas.microsoft.com/office/drawing/2014/main" id="{98166120-A64F-3452-A406-5E3D121582D4}"/>
              </a:ext>
            </a:extLst>
          </p:cNvPr>
          <p:cNvSpPr/>
          <p:nvPr/>
        </p:nvSpPr>
        <p:spPr>
          <a:xfrm>
            <a:off x="5189521" y="8922475"/>
            <a:ext cx="1096963" cy="3969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87">
            <a:extLst>
              <a:ext uri="{FF2B5EF4-FFF2-40B4-BE49-F238E27FC236}">
                <a16:creationId xmlns:a16="http://schemas.microsoft.com/office/drawing/2014/main" id="{C500C74E-081E-C115-7556-EC83C3AE94AF}"/>
              </a:ext>
            </a:extLst>
          </p:cNvPr>
          <p:cNvSpPr/>
          <p:nvPr/>
        </p:nvSpPr>
        <p:spPr>
          <a:xfrm>
            <a:off x="5225501" y="8967471"/>
            <a:ext cx="856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Hobbies</a:t>
            </a:r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0" name="Прямоугольник 89">
            <a:extLst>
              <a:ext uri="{FF2B5EF4-FFF2-40B4-BE49-F238E27FC236}">
                <a16:creationId xmlns:a16="http://schemas.microsoft.com/office/drawing/2014/main" id="{1A5FF2BD-72D3-7F45-0E13-DA4DA93E5D24}"/>
              </a:ext>
            </a:extLst>
          </p:cNvPr>
          <p:cNvSpPr/>
          <p:nvPr/>
        </p:nvSpPr>
        <p:spPr>
          <a:xfrm>
            <a:off x="4821861" y="9454937"/>
            <a:ext cx="22472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sed do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 et dolore magna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ru-RU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122" name="Image 121" descr="Une image contenant plein air, personne, Visage humain, habits&#10;&#10;Description générée automatiquement">
            <a:extLst>
              <a:ext uri="{FF2B5EF4-FFF2-40B4-BE49-F238E27FC236}">
                <a16:creationId xmlns:a16="http://schemas.microsoft.com/office/drawing/2014/main" id="{983F1DC9-2333-ABC3-52C0-22FDCEEDEE41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2947" r="19800"/>
          <a:stretch/>
        </p:blipFill>
        <p:spPr>
          <a:xfrm>
            <a:off x="581572" y="342736"/>
            <a:ext cx="1745240" cy="1730880"/>
          </a:xfrm>
          <a:prstGeom prst="rect">
            <a:avLst/>
          </a:prstGeom>
          <a:ln w="22225">
            <a:solidFill>
              <a:srgbClr val="0FCA82"/>
            </a:solidFill>
          </a:ln>
        </p:spPr>
      </p:pic>
    </p:spTree>
    <p:extLst>
      <p:ext uri="{BB962C8B-B14F-4D97-AF65-F5344CB8AC3E}">
        <p14:creationId xmlns:p14="http://schemas.microsoft.com/office/powerpoint/2010/main" val="74722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578</Words>
  <Application>Microsoft Macintosh PowerPoint</Application>
  <PresentationFormat>Personnalisé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Open Sans</vt:lpstr>
      <vt:lpstr>Open Sans Light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2024-07-17T13:52:02Z</dcterms:created>
  <dcterms:modified xsi:type="dcterms:W3CDTF">2024-07-17T14:26:33Z</dcterms:modified>
</cp:coreProperties>
</file>