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4"/>
  </p:notesMasterIdLst>
  <p:sldIdLst>
    <p:sldId id="262" r:id="rId2"/>
    <p:sldId id="259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346" userDrawn="1">
          <p15:clr>
            <a:srgbClr val="A4A3A4"/>
          </p15:clr>
        </p15:guide>
        <p15:guide id="4" pos="3974" userDrawn="1">
          <p15:clr>
            <a:srgbClr val="A4A3A4"/>
          </p15:clr>
        </p15:guide>
        <p15:guide id="5" orient="horz" pos="340" userDrawn="1">
          <p15:clr>
            <a:srgbClr val="A4A3A4"/>
          </p15:clr>
        </p15:guide>
        <p15:guide id="6" orient="horz" pos="54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2A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82"/>
    <p:restoredTop sz="94714"/>
  </p:normalViewPr>
  <p:slideViewPr>
    <p:cSldViewPr snapToGrid="0" snapToObjects="1" showGuides="1">
      <p:cViewPr>
        <p:scale>
          <a:sx n="140" d="100"/>
          <a:sy n="140" d="100"/>
        </p:scale>
        <p:origin x="2864" y="-1904"/>
      </p:cViewPr>
      <p:guideLst>
        <p:guide orient="horz" pos="2880"/>
        <p:guide pos="2160"/>
        <p:guide pos="346"/>
        <p:guide pos="3974"/>
        <p:guide orient="horz" pos="340"/>
        <p:guide orient="horz" pos="54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807480-A53D-8B4D-99C6-75369E39B250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A88461-96EF-E54A-BB96-8163E1A95FA3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994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Рисунок 8">
            <a:extLst>
              <a:ext uri="{FF2B5EF4-FFF2-40B4-BE49-F238E27FC236}">
                <a16:creationId xmlns:a16="http://schemas.microsoft.com/office/drawing/2014/main" id="{EB5EBDE7-241B-A84F-AB06-8C58E796D64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429000" y="1946275"/>
            <a:ext cx="2868613" cy="3657600"/>
          </a:xfrm>
          <a:prstGeom prst="roundRect">
            <a:avLst>
              <a:gd name="adj" fmla="val 2271"/>
            </a:avLst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341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7750-FD76-DD42-BF96-F15DDEE9BD90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79C2-C526-5844-A1F7-96FEE29D0C84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406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7750-FD76-DD42-BF96-F15DDEE9BD90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79C2-C526-5844-A1F7-96FEE29D0C84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66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E678-BE89-B547-9E0B-B27D30AA4AEA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C338-C1D8-6A41-82EC-0C3189899C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276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Рисунок 7">
            <a:extLst>
              <a:ext uri="{FF2B5EF4-FFF2-40B4-BE49-F238E27FC236}">
                <a16:creationId xmlns:a16="http://schemas.microsoft.com/office/drawing/2014/main" id="{F8AE5579-05E7-0F4C-806A-012495AB456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2704" y="539750"/>
            <a:ext cx="1885950" cy="1884363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55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7750-FD76-DD42-BF96-F15DDEE9BD90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79C2-C526-5844-A1F7-96FEE29D0C84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959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7750-FD76-DD42-BF96-F15DDEE9BD90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79C2-C526-5844-A1F7-96FEE29D0C84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87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7750-FD76-DD42-BF96-F15DDEE9BD90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79C2-C526-5844-A1F7-96FEE29D0C84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84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7750-FD76-DD42-BF96-F15DDEE9BD90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79C2-C526-5844-A1F7-96FEE29D0C84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735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7750-FD76-DD42-BF96-F15DDEE9BD90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79C2-C526-5844-A1F7-96FEE29D0C84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22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7750-FD76-DD42-BF96-F15DDEE9BD90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79C2-C526-5844-A1F7-96FEE29D0C84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1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7750-FD76-DD42-BF96-F15DDEE9BD90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79C2-C526-5844-A1F7-96FEE29D0C84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514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D7750-FD76-DD42-BF96-F15DDEE9BD90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479C2-C526-5844-A1F7-96FEE29D0C84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842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B040C7A1-EFE3-C61A-4B85-570C38E5328F}"/>
              </a:ext>
            </a:extLst>
          </p:cNvPr>
          <p:cNvSpPr/>
          <p:nvPr/>
        </p:nvSpPr>
        <p:spPr>
          <a:xfrm>
            <a:off x="4234956" y="325751"/>
            <a:ext cx="2623043" cy="18798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80AB5C6-0ACA-9C41-9D31-73492C56D00A}"/>
              </a:ext>
            </a:extLst>
          </p:cNvPr>
          <p:cNvSpPr/>
          <p:nvPr/>
        </p:nvSpPr>
        <p:spPr>
          <a:xfrm>
            <a:off x="2165018" y="320293"/>
            <a:ext cx="2073768" cy="187989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AF3970B-6620-124A-9288-83DA97F38DCA}"/>
              </a:ext>
            </a:extLst>
          </p:cNvPr>
          <p:cNvSpPr/>
          <p:nvPr/>
        </p:nvSpPr>
        <p:spPr>
          <a:xfrm>
            <a:off x="0" y="320293"/>
            <a:ext cx="549275" cy="1870750"/>
          </a:xfrm>
          <a:prstGeom prst="rect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C1C9E2D-A0A1-6F4D-8B61-C63BEC5DD2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93243" y="690011"/>
            <a:ext cx="209815" cy="209815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E12A20A9-5989-9A45-8AFE-D845B31565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83259" y="1265698"/>
            <a:ext cx="229784" cy="229784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A312F8AE-240C-F144-92E2-A178BE0071C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483259" y="1684599"/>
            <a:ext cx="223521" cy="223521"/>
          </a:xfrm>
          <a:prstGeom prst="rect">
            <a:avLst/>
          </a:prstGeom>
        </p:spPr>
      </p:pic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503A84C-8D22-B645-84EF-54C834DC381D}"/>
              </a:ext>
            </a:extLst>
          </p:cNvPr>
          <p:cNvSpPr/>
          <p:nvPr/>
        </p:nvSpPr>
        <p:spPr>
          <a:xfrm>
            <a:off x="4855464" y="627213"/>
            <a:ext cx="2002536" cy="130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12 rue de la </a:t>
            </a:r>
            <a:r>
              <a:rPr lang="en-US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Réussite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75012 Paris </a:t>
            </a:r>
          </a:p>
          <a:p>
            <a:pPr>
              <a:lnSpc>
                <a:spcPct val="110000"/>
              </a:lnSpc>
            </a:pPr>
            <a:endParaRPr lang="en-US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info@mail.com</a:t>
            </a:r>
            <a:endParaRPr lang="en-US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10000"/>
              </a:lnSpc>
            </a:pPr>
            <a:endParaRPr lang="en-US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0102030405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B747724B-DBB4-BE45-9C16-261D9544DB8C}"/>
              </a:ext>
            </a:extLst>
          </p:cNvPr>
          <p:cNvSpPr/>
          <p:nvPr/>
        </p:nvSpPr>
        <p:spPr>
          <a:xfrm>
            <a:off x="2273481" y="668758"/>
            <a:ext cx="1926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spc="100" dirty="0">
                <a:solidFill>
                  <a:schemeClr val="bg1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Alia</a:t>
            </a:r>
            <a:r>
              <a:rPr lang="ru-RU" sz="2400" b="1" spc="100" dirty="0">
                <a:solidFill>
                  <a:schemeClr val="bg1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 </a:t>
            </a:r>
          </a:p>
          <a:p>
            <a:r>
              <a:rPr lang="fr-FR" sz="2400" b="1" spc="100" dirty="0">
                <a:solidFill>
                  <a:schemeClr val="bg1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BOUZIGUE</a:t>
            </a:r>
            <a:endParaRPr lang="ru-RU" sz="2400" b="1" spc="100" dirty="0">
              <a:solidFill>
                <a:schemeClr val="bg1"/>
              </a:solidFill>
              <a:latin typeface="Open Sans Extrabold" panose="020B0606030504020204" pitchFamily="34" charset="0"/>
              <a:ea typeface="Open Sans Extrabold" panose="020B0606030504020204" pitchFamily="34" charset="0"/>
              <a:cs typeface="Open Sans Extrabold" panose="020B0606030504020204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D85530E4-0142-B046-93E8-0829799DA195}"/>
              </a:ext>
            </a:extLst>
          </p:cNvPr>
          <p:cNvSpPr/>
          <p:nvPr/>
        </p:nvSpPr>
        <p:spPr>
          <a:xfrm>
            <a:off x="2272154" y="1470468"/>
            <a:ext cx="14875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</a:t>
            </a: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 CV</a:t>
            </a:r>
            <a:endParaRPr lang="ru-RU" sz="2000" dirty="0">
              <a:solidFill>
                <a:schemeClr val="accent1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5A33AFF-46F6-104D-B072-73DA8318CCB4}"/>
              </a:ext>
            </a:extLst>
          </p:cNvPr>
          <p:cNvSpPr/>
          <p:nvPr/>
        </p:nvSpPr>
        <p:spPr>
          <a:xfrm>
            <a:off x="2664207" y="3530812"/>
            <a:ext cx="15295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err="1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Compétences</a:t>
            </a:r>
            <a:endParaRPr lang="en-US" sz="16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5167F80F-BD7E-A44C-9D30-CCAA28F4D796}"/>
              </a:ext>
            </a:extLst>
          </p:cNvPr>
          <p:cNvSpPr/>
          <p:nvPr/>
        </p:nvSpPr>
        <p:spPr>
          <a:xfrm>
            <a:off x="4364737" y="3913188"/>
            <a:ext cx="2073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Illustrator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Corel Draw</a:t>
            </a: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A1533989-F192-9F46-97B6-E90F15153440}"/>
              </a:ext>
            </a:extLst>
          </p:cNvPr>
          <p:cNvSpPr/>
          <p:nvPr/>
        </p:nvSpPr>
        <p:spPr>
          <a:xfrm>
            <a:off x="1576807" y="2449167"/>
            <a:ext cx="4929385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dolor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sit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condimentum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risus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sem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lacinia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gravida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risus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lacinia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Curabitur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tortor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nisi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suscipit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vel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non, porta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porttitor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lacus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.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condimentum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risus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sem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lacinia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gravida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risus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lacinia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endParaRPr lang="ru-RU" sz="11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id="{E06AEEBE-A913-234F-B3B6-7800CB30E371}"/>
              </a:ext>
            </a:extLst>
          </p:cNvPr>
          <p:cNvSpPr/>
          <p:nvPr/>
        </p:nvSpPr>
        <p:spPr>
          <a:xfrm>
            <a:off x="464413" y="3541857"/>
            <a:ext cx="1005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Langues</a:t>
            </a:r>
            <a:endParaRPr lang="en-US" sz="16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DDE1FAF2-662C-1D48-8BFE-B7A6FBE7056A}"/>
              </a:ext>
            </a:extLst>
          </p:cNvPr>
          <p:cNvSpPr/>
          <p:nvPr/>
        </p:nvSpPr>
        <p:spPr>
          <a:xfrm>
            <a:off x="4364737" y="5012841"/>
            <a:ext cx="214145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Formation</a:t>
            </a:r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9DFE42CB-48AC-EA4C-9C06-F4F29518AEF4}"/>
              </a:ext>
            </a:extLst>
          </p:cNvPr>
          <p:cNvSpPr/>
          <p:nvPr/>
        </p:nvSpPr>
        <p:spPr>
          <a:xfrm>
            <a:off x="464413" y="4996476"/>
            <a:ext cx="28902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Expérience professionnelle</a:t>
            </a:r>
            <a:endParaRPr lang="en-US" sz="16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id="{D27D5B81-D963-A94F-B9D4-09CAB9FDD4FA}"/>
              </a:ext>
            </a:extLst>
          </p:cNvPr>
          <p:cNvCxnSpPr/>
          <p:nvPr/>
        </p:nvCxnSpPr>
        <p:spPr>
          <a:xfrm>
            <a:off x="549275" y="4751677"/>
            <a:ext cx="575945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 descr="Une image contenant Visage humain, personne, mur, homme&#10;&#10;Description générée automatiquement">
            <a:extLst>
              <a:ext uri="{FF2B5EF4-FFF2-40B4-BE49-F238E27FC236}">
                <a16:creationId xmlns:a16="http://schemas.microsoft.com/office/drawing/2014/main" id="{2DD57A47-7992-0F6F-34CA-EFEE13C6DAEF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4855" r="31337"/>
          <a:stretch/>
        </p:blipFill>
        <p:spPr>
          <a:xfrm>
            <a:off x="345405" y="316460"/>
            <a:ext cx="1819613" cy="1879891"/>
          </a:xfrm>
          <a:prstGeom prst="rect">
            <a:avLst/>
          </a:prstGeom>
        </p:spPr>
      </p:pic>
      <p:sp>
        <p:nvSpPr>
          <p:cNvPr id="12" name="Прямоугольник 18">
            <a:extLst>
              <a:ext uri="{FF2B5EF4-FFF2-40B4-BE49-F238E27FC236}">
                <a16:creationId xmlns:a16="http://schemas.microsoft.com/office/drawing/2014/main" id="{4A313261-EED7-E88A-80F2-24AAA172F8DA}"/>
              </a:ext>
            </a:extLst>
          </p:cNvPr>
          <p:cNvSpPr/>
          <p:nvPr/>
        </p:nvSpPr>
        <p:spPr>
          <a:xfrm>
            <a:off x="419495" y="3913189"/>
            <a:ext cx="2073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Anglais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: 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Niveau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C1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Allemand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: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Niveau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B3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CCF42306-72E3-E09D-EEB4-C6DCD5ECA152}"/>
              </a:ext>
            </a:extLst>
          </p:cNvPr>
          <p:cNvSpPr txBox="1"/>
          <p:nvPr/>
        </p:nvSpPr>
        <p:spPr>
          <a:xfrm>
            <a:off x="512616" y="2440827"/>
            <a:ext cx="94376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Profil</a:t>
            </a:r>
            <a:endParaRPr lang="fr-FR" sz="1600" dirty="0"/>
          </a:p>
        </p:txBody>
      </p:sp>
      <p:sp>
        <p:nvSpPr>
          <p:cNvPr id="31" name="Прямоугольник 18">
            <a:extLst>
              <a:ext uri="{FF2B5EF4-FFF2-40B4-BE49-F238E27FC236}">
                <a16:creationId xmlns:a16="http://schemas.microsoft.com/office/drawing/2014/main" id="{1BC49ED0-D420-4520-FE24-FF1D07CD3537}"/>
              </a:ext>
            </a:extLst>
          </p:cNvPr>
          <p:cNvSpPr/>
          <p:nvPr/>
        </p:nvSpPr>
        <p:spPr>
          <a:xfrm>
            <a:off x="2579101" y="3906908"/>
            <a:ext cx="15295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Photoshop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WordPress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Jomla</a:t>
            </a:r>
            <a:endParaRPr lang="en-US" sz="12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094ABC31-C6AA-8E4F-C80C-6F1E92EAFEDE}"/>
              </a:ext>
            </a:extLst>
          </p:cNvPr>
          <p:cNvSpPr txBox="1"/>
          <p:nvPr/>
        </p:nvSpPr>
        <p:spPr>
          <a:xfrm>
            <a:off x="459513" y="5364450"/>
            <a:ext cx="3581986" cy="33085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SG" sz="11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Titre du poste</a:t>
            </a:r>
          </a:p>
          <a:p>
            <a:r>
              <a:rPr lang="en-SG" sz="11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Entreprise</a:t>
            </a:r>
            <a:r>
              <a:rPr lang="en-SG" sz="11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Ville  / </a:t>
            </a:r>
            <a:r>
              <a:rPr lang="en-SG" sz="11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Juin</a:t>
            </a:r>
            <a:r>
              <a:rPr lang="en-SG" sz="11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2019 – Mai 2024</a:t>
            </a:r>
          </a:p>
          <a:p>
            <a:endParaRPr lang="en-SG" sz="11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dolor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sit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do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incididunt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ut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labore et dolore magna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aliqua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dolor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sit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do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incididunt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ut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labore et dolore magna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aliqua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SG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SG" sz="11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Titre du poste</a:t>
            </a:r>
          </a:p>
          <a:p>
            <a:r>
              <a:rPr lang="en-SG" sz="11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Entreprise</a:t>
            </a:r>
            <a:r>
              <a:rPr lang="en-SG" sz="11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Ville  / </a:t>
            </a:r>
            <a:r>
              <a:rPr lang="en-SG" sz="11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Juin</a:t>
            </a:r>
            <a:r>
              <a:rPr lang="en-SG" sz="11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2019 – Mai 2024</a:t>
            </a:r>
          </a:p>
          <a:p>
            <a:endParaRPr lang="en-SG" sz="11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dolor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sit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do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incididunt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ut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labore et dolore magna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aliqua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dolor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sit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do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incididunt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ut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labore et dolore magna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aliqua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F4B09A9C-87C1-FB06-97B2-DB7ABD8F5284}"/>
              </a:ext>
            </a:extLst>
          </p:cNvPr>
          <p:cNvSpPr txBox="1"/>
          <p:nvPr/>
        </p:nvSpPr>
        <p:spPr>
          <a:xfrm>
            <a:off x="4364737" y="5364450"/>
            <a:ext cx="2346959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SG" sz="11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Titre du </a:t>
            </a:r>
            <a:r>
              <a:rPr lang="en-SG" sz="11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Diplôme</a:t>
            </a:r>
            <a:endParaRPr lang="en-SG" sz="1100" b="1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SG" sz="11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Université, Ville  / 2024</a:t>
            </a:r>
          </a:p>
          <a:p>
            <a:endParaRPr lang="en-SG" sz="1100" b="1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dolor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sit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do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endParaRPr lang="en-SG" sz="11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SG" sz="11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SG" sz="11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Titre du </a:t>
            </a:r>
            <a:r>
              <a:rPr lang="en-SG" sz="11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Diplôme</a:t>
            </a:r>
            <a:endParaRPr lang="en-SG" sz="1100" b="1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SG" sz="11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Université, Ville  / 2024</a:t>
            </a:r>
          </a:p>
          <a:p>
            <a:endParaRPr lang="en-SG" sz="1100" b="1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dolor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sit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do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SG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SG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endParaRPr lang="en-SG" sz="1100" b="1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fr-FR" sz="11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358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700" y="639097"/>
            <a:ext cx="5574602" cy="783265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4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4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0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047" dirty="0" err="1"/>
              <a:t>Créeruncv.com</a:t>
            </a:r>
            <a:r>
              <a:rPr lang="fr-FR" sz="20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Model X">
      <a:dk1>
        <a:srgbClr val="272E3A"/>
      </a:dk1>
      <a:lt1>
        <a:srgbClr val="FFFFFF"/>
      </a:lt1>
      <a:dk2>
        <a:srgbClr val="8DB881"/>
      </a:dk2>
      <a:lt2>
        <a:srgbClr val="A5CC82"/>
      </a:lt2>
      <a:accent1>
        <a:srgbClr val="00467F"/>
      </a:accent1>
      <a:accent2>
        <a:srgbClr val="17597F"/>
      </a:accent2>
      <a:accent3>
        <a:srgbClr val="2F6C7F"/>
      </a:accent3>
      <a:accent4>
        <a:srgbClr val="467F80"/>
      </a:accent4>
      <a:accent5>
        <a:srgbClr val="5E9280"/>
      </a:accent5>
      <a:accent6>
        <a:srgbClr val="75A581"/>
      </a:accent6>
      <a:hlink>
        <a:srgbClr val="2F8299"/>
      </a:hlink>
      <a:folHlink>
        <a:srgbClr val="8C8C8C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15902</TotalTime>
  <Words>536</Words>
  <Application>Microsoft Macintosh PowerPoint</Application>
  <PresentationFormat>Affichage à l'écran (4:3)</PresentationFormat>
  <Paragraphs>79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Open Sans</vt:lpstr>
      <vt:lpstr>Open Sans Extrabold</vt:lpstr>
      <vt:lpstr>Open Sans Light</vt:lpstr>
      <vt:lpstr>Open Sans Semibold</vt:lpstr>
      <vt:lpstr>Wingdings</vt:lpstr>
      <vt:lpstr>Тема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Axel Maille</cp:lastModifiedBy>
  <cp:revision>45</cp:revision>
  <cp:lastPrinted>2019-08-12T13:37:36Z</cp:lastPrinted>
  <dcterms:created xsi:type="dcterms:W3CDTF">2019-08-09T12:55:15Z</dcterms:created>
  <dcterms:modified xsi:type="dcterms:W3CDTF">2024-07-15T13:26:17Z</dcterms:modified>
</cp:coreProperties>
</file>