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8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0"/>
    <p:restoredTop sz="94719"/>
  </p:normalViewPr>
  <p:slideViewPr>
    <p:cSldViewPr snapToGrid="0">
      <p:cViewPr>
        <p:scale>
          <a:sx n="170" d="100"/>
          <a:sy n="170" d="100"/>
        </p:scale>
        <p:origin x="428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296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16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89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33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961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5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114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2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54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882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9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645B8B-8020-6B4B-8E90-B12035A87D02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B7AD5-D11E-B545-89D8-47D1A3D711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62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B170C699-4D95-93EE-205A-140ED338F1D2}"/>
              </a:ext>
            </a:extLst>
          </p:cNvPr>
          <p:cNvSpPr/>
          <p:nvPr/>
        </p:nvSpPr>
        <p:spPr>
          <a:xfrm>
            <a:off x="410446" y="10040276"/>
            <a:ext cx="108673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0102030405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B12F560-BE28-7632-19A2-572EB6D30D64}"/>
              </a:ext>
            </a:extLst>
          </p:cNvPr>
          <p:cNvSpPr/>
          <p:nvPr/>
        </p:nvSpPr>
        <p:spPr>
          <a:xfrm>
            <a:off x="6304911" y="10040276"/>
            <a:ext cx="990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Fb</a:t>
            </a:r>
            <a:r>
              <a:rPr lang="da-DK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/_monprofil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A93AD70-5A3C-8586-4432-BDFB00816D34}"/>
              </a:ext>
            </a:extLst>
          </p:cNvPr>
          <p:cNvSpPr/>
          <p:nvPr/>
        </p:nvSpPr>
        <p:spPr>
          <a:xfrm>
            <a:off x="1751161" y="10033008"/>
            <a:ext cx="165612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mail@mail.com</a:t>
            </a:r>
            <a:endParaRPr lang="da-DK" sz="1000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54" name="Shape 5428">
            <a:extLst>
              <a:ext uri="{FF2B5EF4-FFF2-40B4-BE49-F238E27FC236}">
                <a16:creationId xmlns:a16="http://schemas.microsoft.com/office/drawing/2014/main" id="{1589842F-A13F-CD03-48C2-63081A7040D8}"/>
              </a:ext>
            </a:extLst>
          </p:cNvPr>
          <p:cNvSpPr/>
          <p:nvPr/>
        </p:nvSpPr>
        <p:spPr>
          <a:xfrm flipH="1">
            <a:off x="1568916" y="10094080"/>
            <a:ext cx="145372" cy="1442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3724"/>
                </a:moveTo>
                <a:cubicBezTo>
                  <a:pt x="21600" y="17503"/>
                  <a:pt x="21600" y="17503"/>
                  <a:pt x="21600" y="17503"/>
                </a:cubicBezTo>
                <a:cubicBezTo>
                  <a:pt x="21600" y="19738"/>
                  <a:pt x="19738" y="21600"/>
                  <a:pt x="17503" y="21600"/>
                </a:cubicBezTo>
                <a:cubicBezTo>
                  <a:pt x="4097" y="21600"/>
                  <a:pt x="4097" y="21600"/>
                  <a:pt x="4097" y="21600"/>
                </a:cubicBezTo>
                <a:cubicBezTo>
                  <a:pt x="1862" y="21600"/>
                  <a:pt x="0" y="19738"/>
                  <a:pt x="0" y="17503"/>
                </a:cubicBezTo>
                <a:cubicBezTo>
                  <a:pt x="0" y="3724"/>
                  <a:pt x="0" y="3724"/>
                  <a:pt x="0" y="3724"/>
                </a:cubicBezTo>
                <a:cubicBezTo>
                  <a:pt x="0" y="1490"/>
                  <a:pt x="1862" y="0"/>
                  <a:pt x="4097" y="0"/>
                </a:cubicBezTo>
                <a:cubicBezTo>
                  <a:pt x="17503" y="0"/>
                  <a:pt x="17503" y="0"/>
                  <a:pt x="17503" y="0"/>
                </a:cubicBezTo>
                <a:cubicBezTo>
                  <a:pt x="19738" y="0"/>
                  <a:pt x="21600" y="1490"/>
                  <a:pt x="21600" y="3724"/>
                </a:cubicBezTo>
                <a:close/>
                <a:moveTo>
                  <a:pt x="16759" y="5214"/>
                </a:moveTo>
                <a:cubicBezTo>
                  <a:pt x="4841" y="5214"/>
                  <a:pt x="4841" y="5214"/>
                  <a:pt x="4841" y="5214"/>
                </a:cubicBezTo>
                <a:cubicBezTo>
                  <a:pt x="4097" y="5214"/>
                  <a:pt x="3352" y="5959"/>
                  <a:pt x="3352" y="6703"/>
                </a:cubicBezTo>
                <a:cubicBezTo>
                  <a:pt x="3352" y="7448"/>
                  <a:pt x="4469" y="8193"/>
                  <a:pt x="4841" y="8566"/>
                </a:cubicBezTo>
                <a:cubicBezTo>
                  <a:pt x="6331" y="9310"/>
                  <a:pt x="7448" y="10055"/>
                  <a:pt x="8566" y="11172"/>
                </a:cubicBezTo>
                <a:cubicBezTo>
                  <a:pt x="9310" y="11545"/>
                  <a:pt x="10055" y="11917"/>
                  <a:pt x="10800" y="11917"/>
                </a:cubicBezTo>
                <a:cubicBezTo>
                  <a:pt x="11545" y="11917"/>
                  <a:pt x="12290" y="11545"/>
                  <a:pt x="12662" y="11172"/>
                </a:cubicBezTo>
                <a:cubicBezTo>
                  <a:pt x="14152" y="10055"/>
                  <a:pt x="15269" y="9310"/>
                  <a:pt x="16759" y="8566"/>
                </a:cubicBezTo>
                <a:cubicBezTo>
                  <a:pt x="17131" y="8193"/>
                  <a:pt x="17876" y="7448"/>
                  <a:pt x="17876" y="6703"/>
                </a:cubicBezTo>
                <a:cubicBezTo>
                  <a:pt x="17876" y="5959"/>
                  <a:pt x="17503" y="5214"/>
                  <a:pt x="16759" y="5214"/>
                </a:cubicBezTo>
                <a:close/>
                <a:moveTo>
                  <a:pt x="17876" y="8566"/>
                </a:moveTo>
                <a:cubicBezTo>
                  <a:pt x="17876" y="8938"/>
                  <a:pt x="17503" y="9310"/>
                  <a:pt x="17131" y="9310"/>
                </a:cubicBezTo>
                <a:cubicBezTo>
                  <a:pt x="15641" y="10428"/>
                  <a:pt x="14524" y="11172"/>
                  <a:pt x="13034" y="11917"/>
                </a:cubicBezTo>
                <a:cubicBezTo>
                  <a:pt x="12290" y="12290"/>
                  <a:pt x="11545" y="13034"/>
                  <a:pt x="10800" y="13034"/>
                </a:cubicBezTo>
                <a:cubicBezTo>
                  <a:pt x="10055" y="13034"/>
                  <a:pt x="8938" y="12290"/>
                  <a:pt x="8566" y="11917"/>
                </a:cubicBezTo>
                <a:cubicBezTo>
                  <a:pt x="7076" y="11172"/>
                  <a:pt x="5586" y="10428"/>
                  <a:pt x="4469" y="9310"/>
                </a:cubicBezTo>
                <a:cubicBezTo>
                  <a:pt x="4097" y="9310"/>
                  <a:pt x="3724" y="8938"/>
                  <a:pt x="3352" y="8566"/>
                </a:cubicBezTo>
                <a:cubicBezTo>
                  <a:pt x="3352" y="14897"/>
                  <a:pt x="3352" y="14897"/>
                  <a:pt x="3352" y="14897"/>
                </a:cubicBezTo>
                <a:cubicBezTo>
                  <a:pt x="3352" y="15641"/>
                  <a:pt x="4097" y="16014"/>
                  <a:pt x="4841" y="16014"/>
                </a:cubicBezTo>
                <a:cubicBezTo>
                  <a:pt x="16759" y="16014"/>
                  <a:pt x="16759" y="16014"/>
                  <a:pt x="16759" y="16014"/>
                </a:cubicBezTo>
                <a:cubicBezTo>
                  <a:pt x="17503" y="16014"/>
                  <a:pt x="17876" y="15641"/>
                  <a:pt x="17876" y="14897"/>
                </a:cubicBezTo>
                <a:lnTo>
                  <a:pt x="17876" y="8566"/>
                </a:ln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55" name="Shape 5243">
            <a:extLst>
              <a:ext uri="{FF2B5EF4-FFF2-40B4-BE49-F238E27FC236}">
                <a16:creationId xmlns:a16="http://schemas.microsoft.com/office/drawing/2014/main" id="{E24267F2-B642-EE1D-5082-BA8D9642E61D}"/>
              </a:ext>
            </a:extLst>
          </p:cNvPr>
          <p:cNvSpPr/>
          <p:nvPr/>
        </p:nvSpPr>
        <p:spPr>
          <a:xfrm>
            <a:off x="4703796" y="10073384"/>
            <a:ext cx="207644" cy="16164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7053"/>
                </a:moveTo>
                <a:cubicBezTo>
                  <a:pt x="21600" y="17432"/>
                  <a:pt x="21304" y="17432"/>
                  <a:pt x="21304" y="17432"/>
                </a:cubicBezTo>
                <a:cubicBezTo>
                  <a:pt x="20121" y="17432"/>
                  <a:pt x="20121" y="17432"/>
                  <a:pt x="20121" y="17432"/>
                </a:cubicBezTo>
                <a:cubicBezTo>
                  <a:pt x="20121" y="19326"/>
                  <a:pt x="20121" y="19326"/>
                  <a:pt x="20121" y="19326"/>
                </a:cubicBezTo>
                <a:cubicBezTo>
                  <a:pt x="20121" y="20463"/>
                  <a:pt x="19233" y="21600"/>
                  <a:pt x="18049" y="21600"/>
                </a:cubicBezTo>
                <a:cubicBezTo>
                  <a:pt x="17162" y="21600"/>
                  <a:pt x="16274" y="20463"/>
                  <a:pt x="16274" y="19326"/>
                </a:cubicBezTo>
                <a:cubicBezTo>
                  <a:pt x="16274" y="17432"/>
                  <a:pt x="16274" y="17432"/>
                  <a:pt x="16274" y="17432"/>
                </a:cubicBezTo>
                <a:cubicBezTo>
                  <a:pt x="5326" y="17432"/>
                  <a:pt x="5326" y="17432"/>
                  <a:pt x="5326" y="17432"/>
                </a:cubicBezTo>
                <a:cubicBezTo>
                  <a:pt x="5326" y="19326"/>
                  <a:pt x="5326" y="19326"/>
                  <a:pt x="5326" y="19326"/>
                </a:cubicBezTo>
                <a:cubicBezTo>
                  <a:pt x="5326" y="20463"/>
                  <a:pt x="4438" y="21600"/>
                  <a:pt x="3255" y="21600"/>
                </a:cubicBezTo>
                <a:cubicBezTo>
                  <a:pt x="2071" y="21600"/>
                  <a:pt x="1184" y="20463"/>
                  <a:pt x="1184" y="19326"/>
                </a:cubicBezTo>
                <a:cubicBezTo>
                  <a:pt x="1184" y="17432"/>
                  <a:pt x="1184" y="17432"/>
                  <a:pt x="1184" y="17432"/>
                </a:cubicBezTo>
                <a:cubicBezTo>
                  <a:pt x="296" y="17432"/>
                  <a:pt x="296" y="17432"/>
                  <a:pt x="296" y="17432"/>
                </a:cubicBezTo>
                <a:cubicBezTo>
                  <a:pt x="0" y="17432"/>
                  <a:pt x="0" y="17432"/>
                  <a:pt x="0" y="17053"/>
                </a:cubicBezTo>
                <a:cubicBezTo>
                  <a:pt x="0" y="11747"/>
                  <a:pt x="0" y="11747"/>
                  <a:pt x="0" y="11747"/>
                </a:cubicBezTo>
                <a:cubicBezTo>
                  <a:pt x="0" y="10232"/>
                  <a:pt x="888" y="8716"/>
                  <a:pt x="2367" y="8716"/>
                </a:cubicBezTo>
                <a:cubicBezTo>
                  <a:pt x="2663" y="8716"/>
                  <a:pt x="2663" y="8716"/>
                  <a:pt x="2663" y="8716"/>
                </a:cubicBezTo>
                <a:cubicBezTo>
                  <a:pt x="3847" y="3032"/>
                  <a:pt x="3847" y="3032"/>
                  <a:pt x="3847" y="3032"/>
                </a:cubicBezTo>
                <a:cubicBezTo>
                  <a:pt x="4142" y="1516"/>
                  <a:pt x="5326" y="0"/>
                  <a:pt x="6805" y="0"/>
                </a:cubicBezTo>
                <a:cubicBezTo>
                  <a:pt x="14795" y="0"/>
                  <a:pt x="14795" y="0"/>
                  <a:pt x="14795" y="0"/>
                </a:cubicBezTo>
                <a:cubicBezTo>
                  <a:pt x="16274" y="0"/>
                  <a:pt x="17458" y="1516"/>
                  <a:pt x="17753" y="3032"/>
                </a:cubicBezTo>
                <a:cubicBezTo>
                  <a:pt x="18937" y="8716"/>
                  <a:pt x="18937" y="8716"/>
                  <a:pt x="18937" y="8716"/>
                </a:cubicBezTo>
                <a:cubicBezTo>
                  <a:pt x="19233" y="8716"/>
                  <a:pt x="19233" y="8716"/>
                  <a:pt x="19233" y="8716"/>
                </a:cubicBezTo>
                <a:cubicBezTo>
                  <a:pt x="20416" y="8716"/>
                  <a:pt x="21600" y="10232"/>
                  <a:pt x="21600" y="11747"/>
                </a:cubicBezTo>
                <a:lnTo>
                  <a:pt x="21600" y="17053"/>
                </a:lnTo>
                <a:close/>
                <a:moveTo>
                  <a:pt x="3255" y="10989"/>
                </a:moveTo>
                <a:cubicBezTo>
                  <a:pt x="2367" y="10989"/>
                  <a:pt x="1479" y="11747"/>
                  <a:pt x="1479" y="13263"/>
                </a:cubicBezTo>
                <a:cubicBezTo>
                  <a:pt x="1479" y="14400"/>
                  <a:pt x="2367" y="15158"/>
                  <a:pt x="3255" y="15158"/>
                </a:cubicBezTo>
                <a:cubicBezTo>
                  <a:pt x="4142" y="15158"/>
                  <a:pt x="5030" y="14400"/>
                  <a:pt x="5030" y="13263"/>
                </a:cubicBezTo>
                <a:cubicBezTo>
                  <a:pt x="5030" y="11747"/>
                  <a:pt x="4142" y="10989"/>
                  <a:pt x="3255" y="10989"/>
                </a:cubicBezTo>
                <a:close/>
                <a:moveTo>
                  <a:pt x="15978" y="8716"/>
                </a:moveTo>
                <a:cubicBezTo>
                  <a:pt x="15090" y="3789"/>
                  <a:pt x="15090" y="3789"/>
                  <a:pt x="15090" y="3789"/>
                </a:cubicBezTo>
                <a:cubicBezTo>
                  <a:pt x="15090" y="3789"/>
                  <a:pt x="14795" y="3411"/>
                  <a:pt x="14795" y="3411"/>
                </a:cubicBezTo>
                <a:cubicBezTo>
                  <a:pt x="6805" y="3411"/>
                  <a:pt x="6805" y="3411"/>
                  <a:pt x="6805" y="3411"/>
                </a:cubicBezTo>
                <a:cubicBezTo>
                  <a:pt x="6510" y="3411"/>
                  <a:pt x="6214" y="3789"/>
                  <a:pt x="6214" y="3789"/>
                </a:cubicBezTo>
                <a:cubicBezTo>
                  <a:pt x="5326" y="8716"/>
                  <a:pt x="5326" y="8716"/>
                  <a:pt x="5326" y="8716"/>
                </a:cubicBezTo>
                <a:lnTo>
                  <a:pt x="15978" y="8716"/>
                </a:lnTo>
                <a:close/>
                <a:moveTo>
                  <a:pt x="18049" y="10989"/>
                </a:moveTo>
                <a:cubicBezTo>
                  <a:pt x="17162" y="10989"/>
                  <a:pt x="16570" y="11747"/>
                  <a:pt x="16570" y="13263"/>
                </a:cubicBezTo>
                <a:cubicBezTo>
                  <a:pt x="16570" y="14400"/>
                  <a:pt x="17162" y="15158"/>
                  <a:pt x="18049" y="15158"/>
                </a:cubicBezTo>
                <a:cubicBezTo>
                  <a:pt x="19233" y="15158"/>
                  <a:pt x="19825" y="14400"/>
                  <a:pt x="19825" y="13263"/>
                </a:cubicBezTo>
                <a:cubicBezTo>
                  <a:pt x="19825" y="11747"/>
                  <a:pt x="19233" y="10989"/>
                  <a:pt x="18049" y="1098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56" name="Shape 5265">
            <a:extLst>
              <a:ext uri="{FF2B5EF4-FFF2-40B4-BE49-F238E27FC236}">
                <a16:creationId xmlns:a16="http://schemas.microsoft.com/office/drawing/2014/main" id="{F0B02683-E066-CC06-406F-9311E70E2A35}"/>
              </a:ext>
            </a:extLst>
          </p:cNvPr>
          <p:cNvSpPr/>
          <p:nvPr/>
        </p:nvSpPr>
        <p:spPr>
          <a:xfrm>
            <a:off x="6083242" y="10092572"/>
            <a:ext cx="177683" cy="1416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875" y="8047"/>
                </a:moveTo>
                <a:cubicBezTo>
                  <a:pt x="16875" y="12282"/>
                  <a:pt x="13162" y="15671"/>
                  <a:pt x="8438" y="15671"/>
                </a:cubicBezTo>
                <a:cubicBezTo>
                  <a:pt x="7763" y="15671"/>
                  <a:pt x="7088" y="15671"/>
                  <a:pt x="6413" y="15247"/>
                </a:cubicBezTo>
                <a:cubicBezTo>
                  <a:pt x="5400" y="16518"/>
                  <a:pt x="4050" y="16941"/>
                  <a:pt x="3038" y="17365"/>
                </a:cubicBezTo>
                <a:cubicBezTo>
                  <a:pt x="2700" y="17365"/>
                  <a:pt x="2363" y="17365"/>
                  <a:pt x="2025" y="17788"/>
                </a:cubicBezTo>
                <a:cubicBezTo>
                  <a:pt x="2025" y="17788"/>
                  <a:pt x="2025" y="17788"/>
                  <a:pt x="2025" y="17788"/>
                </a:cubicBezTo>
                <a:cubicBezTo>
                  <a:pt x="1688" y="17788"/>
                  <a:pt x="1350" y="17365"/>
                  <a:pt x="1350" y="17365"/>
                </a:cubicBezTo>
                <a:cubicBezTo>
                  <a:pt x="1350" y="16941"/>
                  <a:pt x="1688" y="16518"/>
                  <a:pt x="1688" y="16518"/>
                </a:cubicBezTo>
                <a:cubicBezTo>
                  <a:pt x="2025" y="15671"/>
                  <a:pt x="2700" y="15247"/>
                  <a:pt x="3038" y="13976"/>
                </a:cubicBezTo>
                <a:cubicBezTo>
                  <a:pt x="1013" y="12706"/>
                  <a:pt x="0" y="10588"/>
                  <a:pt x="0" y="8047"/>
                </a:cubicBezTo>
                <a:cubicBezTo>
                  <a:pt x="0" y="3812"/>
                  <a:pt x="3713" y="0"/>
                  <a:pt x="8438" y="0"/>
                </a:cubicBezTo>
                <a:cubicBezTo>
                  <a:pt x="13162" y="0"/>
                  <a:pt x="16875" y="3812"/>
                  <a:pt x="16875" y="8047"/>
                </a:cubicBezTo>
                <a:close/>
                <a:moveTo>
                  <a:pt x="1350" y="8047"/>
                </a:moveTo>
                <a:cubicBezTo>
                  <a:pt x="1350" y="9741"/>
                  <a:pt x="2363" y="11012"/>
                  <a:pt x="4050" y="12282"/>
                </a:cubicBezTo>
                <a:cubicBezTo>
                  <a:pt x="5063" y="13129"/>
                  <a:pt x="5063" y="13129"/>
                  <a:pt x="5063" y="13129"/>
                </a:cubicBezTo>
                <a:cubicBezTo>
                  <a:pt x="4725" y="14400"/>
                  <a:pt x="4725" y="14400"/>
                  <a:pt x="4725" y="14400"/>
                </a:cubicBezTo>
                <a:cubicBezTo>
                  <a:pt x="5063" y="14400"/>
                  <a:pt x="5063" y="13976"/>
                  <a:pt x="5400" y="13976"/>
                </a:cubicBezTo>
                <a:cubicBezTo>
                  <a:pt x="6075" y="13553"/>
                  <a:pt x="6075" y="13553"/>
                  <a:pt x="6075" y="13553"/>
                </a:cubicBezTo>
                <a:cubicBezTo>
                  <a:pt x="6413" y="13553"/>
                  <a:pt x="6413" y="13553"/>
                  <a:pt x="6413" y="13553"/>
                </a:cubicBezTo>
                <a:cubicBezTo>
                  <a:pt x="7088" y="13553"/>
                  <a:pt x="7763" y="13553"/>
                  <a:pt x="8438" y="13553"/>
                </a:cubicBezTo>
                <a:cubicBezTo>
                  <a:pt x="12150" y="13553"/>
                  <a:pt x="15187" y="11012"/>
                  <a:pt x="15187" y="8047"/>
                </a:cubicBezTo>
                <a:cubicBezTo>
                  <a:pt x="15187" y="4659"/>
                  <a:pt x="12150" y="2118"/>
                  <a:pt x="8438" y="2118"/>
                </a:cubicBezTo>
                <a:cubicBezTo>
                  <a:pt x="4725" y="2118"/>
                  <a:pt x="1350" y="4659"/>
                  <a:pt x="1350" y="8047"/>
                </a:cubicBezTo>
                <a:close/>
                <a:moveTo>
                  <a:pt x="19575" y="20329"/>
                </a:moveTo>
                <a:cubicBezTo>
                  <a:pt x="19912" y="20753"/>
                  <a:pt x="19912" y="20753"/>
                  <a:pt x="19912" y="21176"/>
                </a:cubicBezTo>
                <a:cubicBezTo>
                  <a:pt x="19912" y="21176"/>
                  <a:pt x="19575" y="21600"/>
                  <a:pt x="19575" y="21600"/>
                </a:cubicBezTo>
                <a:cubicBezTo>
                  <a:pt x="19237" y="21600"/>
                  <a:pt x="18900" y="21176"/>
                  <a:pt x="18562" y="21176"/>
                </a:cubicBezTo>
                <a:cubicBezTo>
                  <a:pt x="17212" y="20753"/>
                  <a:pt x="16200" y="20329"/>
                  <a:pt x="15187" y="19482"/>
                </a:cubicBezTo>
                <a:cubicBezTo>
                  <a:pt x="14512" y="19482"/>
                  <a:pt x="13837" y="19482"/>
                  <a:pt x="13162" y="19482"/>
                </a:cubicBezTo>
                <a:cubicBezTo>
                  <a:pt x="10800" y="19482"/>
                  <a:pt x="8775" y="18635"/>
                  <a:pt x="7425" y="17365"/>
                </a:cubicBezTo>
                <a:cubicBezTo>
                  <a:pt x="7763" y="17788"/>
                  <a:pt x="8100" y="17788"/>
                  <a:pt x="8438" y="17788"/>
                </a:cubicBezTo>
                <a:cubicBezTo>
                  <a:pt x="11137" y="17788"/>
                  <a:pt x="13500" y="16518"/>
                  <a:pt x="15187" y="14824"/>
                </a:cubicBezTo>
                <a:cubicBezTo>
                  <a:pt x="17212" y="13129"/>
                  <a:pt x="18562" y="10588"/>
                  <a:pt x="18562" y="8047"/>
                </a:cubicBezTo>
                <a:cubicBezTo>
                  <a:pt x="18562" y="7200"/>
                  <a:pt x="18225" y="6353"/>
                  <a:pt x="18225" y="5506"/>
                </a:cubicBezTo>
                <a:cubicBezTo>
                  <a:pt x="20250" y="7200"/>
                  <a:pt x="21600" y="9318"/>
                  <a:pt x="21600" y="11859"/>
                </a:cubicBezTo>
                <a:cubicBezTo>
                  <a:pt x="21600" y="14400"/>
                  <a:pt x="20250" y="16518"/>
                  <a:pt x="18225" y="17788"/>
                </a:cubicBezTo>
                <a:cubicBezTo>
                  <a:pt x="18562" y="19059"/>
                  <a:pt x="19237" y="19906"/>
                  <a:pt x="19575" y="20329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grpSp>
        <p:nvGrpSpPr>
          <p:cNvPr id="57" name="Group 15">
            <a:extLst>
              <a:ext uri="{FF2B5EF4-FFF2-40B4-BE49-F238E27FC236}">
                <a16:creationId xmlns:a16="http://schemas.microsoft.com/office/drawing/2014/main" id="{A37E3B93-CA9E-B11F-087D-49F34AECAA7C}"/>
              </a:ext>
            </a:extLst>
          </p:cNvPr>
          <p:cNvGrpSpPr/>
          <p:nvPr/>
        </p:nvGrpSpPr>
        <p:grpSpPr>
          <a:xfrm>
            <a:off x="3047676" y="10092914"/>
            <a:ext cx="190091" cy="148174"/>
            <a:chOff x="1098550" y="2128838"/>
            <a:chExt cx="309563" cy="241301"/>
          </a:xfrm>
          <a:solidFill>
            <a:schemeClr val="tx1"/>
          </a:solidFill>
        </p:grpSpPr>
        <p:sp>
          <p:nvSpPr>
            <p:cNvPr id="58" name="Freeform 339">
              <a:extLst>
                <a:ext uri="{FF2B5EF4-FFF2-40B4-BE49-F238E27FC236}">
                  <a16:creationId xmlns:a16="http://schemas.microsoft.com/office/drawing/2014/main" id="{9CC03FEA-D574-0A53-8172-C0CF388F363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98550" y="2162176"/>
              <a:ext cx="309563" cy="207963"/>
            </a:xfrm>
            <a:custGeom>
              <a:avLst/>
              <a:gdLst>
                <a:gd name="T0" fmla="*/ 1825 w 3307"/>
                <a:gd name="T1" fmla="*/ 1336 h 2216"/>
                <a:gd name="T2" fmla="*/ 725 w 3307"/>
                <a:gd name="T3" fmla="*/ 1233 h 2216"/>
                <a:gd name="T4" fmla="*/ 586 w 3307"/>
                <a:gd name="T5" fmla="*/ 1300 h 2216"/>
                <a:gd name="T6" fmla="*/ 449 w 3307"/>
                <a:gd name="T7" fmla="*/ 1386 h 2216"/>
                <a:gd name="T8" fmla="*/ 409 w 3307"/>
                <a:gd name="T9" fmla="*/ 1539 h 2216"/>
                <a:gd name="T10" fmla="*/ 1507 w 3307"/>
                <a:gd name="T11" fmla="*/ 1721 h 2216"/>
                <a:gd name="T12" fmla="*/ 1501 w 3307"/>
                <a:gd name="T13" fmla="*/ 1515 h 2216"/>
                <a:gd name="T14" fmla="*/ 1458 w 3307"/>
                <a:gd name="T15" fmla="*/ 1380 h 2216"/>
                <a:gd name="T16" fmla="*/ 1326 w 3307"/>
                <a:gd name="T17" fmla="*/ 1300 h 2216"/>
                <a:gd name="T18" fmla="*/ 1185 w 3307"/>
                <a:gd name="T19" fmla="*/ 1233 h 2216"/>
                <a:gd name="T20" fmla="*/ 1045 w 3307"/>
                <a:gd name="T21" fmla="*/ 1540 h 2216"/>
                <a:gd name="T22" fmla="*/ 1022 w 3307"/>
                <a:gd name="T23" fmla="*/ 1386 h 2216"/>
                <a:gd name="T24" fmla="*/ 1021 w 3307"/>
                <a:gd name="T25" fmla="*/ 1323 h 2216"/>
                <a:gd name="T26" fmla="*/ 981 w 3307"/>
                <a:gd name="T27" fmla="*/ 1299 h 2216"/>
                <a:gd name="T28" fmla="*/ 951 w 3307"/>
                <a:gd name="T29" fmla="*/ 1296 h 2216"/>
                <a:gd name="T30" fmla="*/ 912 w 3307"/>
                <a:gd name="T31" fmla="*/ 1305 h 2216"/>
                <a:gd name="T32" fmla="*/ 883 w 3307"/>
                <a:gd name="T33" fmla="*/ 1342 h 2216"/>
                <a:gd name="T34" fmla="*/ 910 w 3307"/>
                <a:gd name="T35" fmla="*/ 1428 h 2216"/>
                <a:gd name="T36" fmla="*/ 1825 w 3307"/>
                <a:gd name="T37" fmla="*/ 1038 h 2216"/>
                <a:gd name="T38" fmla="*/ 1825 w 3307"/>
                <a:gd name="T39" fmla="*/ 739 h 2216"/>
                <a:gd name="T40" fmla="*/ 965 w 3307"/>
                <a:gd name="T41" fmla="*/ 449 h 2216"/>
                <a:gd name="T42" fmla="*/ 820 w 3307"/>
                <a:gd name="T43" fmla="*/ 492 h 2216"/>
                <a:gd name="T44" fmla="*/ 722 w 3307"/>
                <a:gd name="T45" fmla="*/ 587 h 2216"/>
                <a:gd name="T46" fmla="*/ 681 w 3307"/>
                <a:gd name="T47" fmla="*/ 722 h 2216"/>
                <a:gd name="T48" fmla="*/ 685 w 3307"/>
                <a:gd name="T49" fmla="*/ 819 h 2216"/>
                <a:gd name="T50" fmla="*/ 663 w 3307"/>
                <a:gd name="T51" fmla="*/ 856 h 2216"/>
                <a:gd name="T52" fmla="*/ 690 w 3307"/>
                <a:gd name="T53" fmla="*/ 968 h 2216"/>
                <a:gd name="T54" fmla="*/ 726 w 3307"/>
                <a:gd name="T55" fmla="*/ 1028 h 2216"/>
                <a:gd name="T56" fmla="*/ 806 w 3307"/>
                <a:gd name="T57" fmla="*/ 1159 h 2216"/>
                <a:gd name="T58" fmla="*/ 953 w 3307"/>
                <a:gd name="T59" fmla="*/ 1222 h 2216"/>
                <a:gd name="T60" fmla="*/ 1100 w 3307"/>
                <a:gd name="T61" fmla="*/ 1159 h 2216"/>
                <a:gd name="T62" fmla="*/ 1179 w 3307"/>
                <a:gd name="T63" fmla="*/ 1028 h 2216"/>
                <a:gd name="T64" fmla="*/ 1217 w 3307"/>
                <a:gd name="T65" fmla="*/ 968 h 2216"/>
                <a:gd name="T66" fmla="*/ 1245 w 3307"/>
                <a:gd name="T67" fmla="*/ 856 h 2216"/>
                <a:gd name="T68" fmla="*/ 1224 w 3307"/>
                <a:gd name="T69" fmla="*/ 819 h 2216"/>
                <a:gd name="T70" fmla="*/ 1226 w 3307"/>
                <a:gd name="T71" fmla="*/ 743 h 2216"/>
                <a:gd name="T72" fmla="*/ 1216 w 3307"/>
                <a:gd name="T73" fmla="*/ 612 h 2216"/>
                <a:gd name="T74" fmla="*/ 1176 w 3307"/>
                <a:gd name="T75" fmla="*/ 555 h 2216"/>
                <a:gd name="T76" fmla="*/ 1146 w 3307"/>
                <a:gd name="T77" fmla="*/ 543 h 2216"/>
                <a:gd name="T78" fmla="*/ 1124 w 3307"/>
                <a:gd name="T79" fmla="*/ 516 h 2216"/>
                <a:gd name="T80" fmla="*/ 1040 w 3307"/>
                <a:gd name="T81" fmla="*/ 462 h 2216"/>
                <a:gd name="T82" fmla="*/ 1018 w 3307"/>
                <a:gd name="T83" fmla="*/ 0 h 2216"/>
                <a:gd name="T84" fmla="*/ 1060 w 3307"/>
                <a:gd name="T85" fmla="*/ 176 h 2216"/>
                <a:gd name="T86" fmla="*/ 1203 w 3307"/>
                <a:gd name="T87" fmla="*/ 285 h 2216"/>
                <a:gd name="T88" fmla="*/ 2103 w 3307"/>
                <a:gd name="T89" fmla="*/ 285 h 2216"/>
                <a:gd name="T90" fmla="*/ 2247 w 3307"/>
                <a:gd name="T91" fmla="*/ 176 h 2216"/>
                <a:gd name="T92" fmla="*/ 2289 w 3307"/>
                <a:gd name="T93" fmla="*/ 0 h 2216"/>
                <a:gd name="T94" fmla="*/ 3106 w 3307"/>
                <a:gd name="T95" fmla="*/ 44 h 2216"/>
                <a:gd name="T96" fmla="*/ 3263 w 3307"/>
                <a:gd name="T97" fmla="*/ 202 h 2216"/>
                <a:gd name="T98" fmla="*/ 3307 w 3307"/>
                <a:gd name="T99" fmla="*/ 1836 h 2216"/>
                <a:gd name="T100" fmla="*/ 3240 w 3307"/>
                <a:gd name="T101" fmla="*/ 2053 h 2216"/>
                <a:gd name="T102" fmla="*/ 3065 w 3307"/>
                <a:gd name="T103" fmla="*/ 2190 h 2216"/>
                <a:gd name="T104" fmla="*/ 333 w 3307"/>
                <a:gd name="T105" fmla="*/ 2213 h 2216"/>
                <a:gd name="T106" fmla="*/ 128 w 3307"/>
                <a:gd name="T107" fmla="*/ 2120 h 2216"/>
                <a:gd name="T108" fmla="*/ 12 w 3307"/>
                <a:gd name="T109" fmla="*/ 1929 h 2216"/>
                <a:gd name="T110" fmla="*/ 12 w 3307"/>
                <a:gd name="T111" fmla="*/ 286 h 2216"/>
                <a:gd name="T112" fmla="*/ 128 w 3307"/>
                <a:gd name="T113" fmla="*/ 96 h 2216"/>
                <a:gd name="T114" fmla="*/ 333 w 3307"/>
                <a:gd name="T115" fmla="*/ 3 h 2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07" h="2216">
                  <a:moveTo>
                    <a:pt x="1825" y="1336"/>
                  </a:moveTo>
                  <a:lnTo>
                    <a:pt x="1825" y="1477"/>
                  </a:lnTo>
                  <a:lnTo>
                    <a:pt x="2935" y="1477"/>
                  </a:lnTo>
                  <a:lnTo>
                    <a:pt x="2935" y="1336"/>
                  </a:lnTo>
                  <a:lnTo>
                    <a:pt x="1825" y="1336"/>
                  </a:lnTo>
                  <a:close/>
                  <a:moveTo>
                    <a:pt x="762" y="1211"/>
                  </a:moveTo>
                  <a:lnTo>
                    <a:pt x="760" y="1212"/>
                  </a:lnTo>
                  <a:lnTo>
                    <a:pt x="753" y="1217"/>
                  </a:lnTo>
                  <a:lnTo>
                    <a:pt x="741" y="1224"/>
                  </a:lnTo>
                  <a:lnTo>
                    <a:pt x="725" y="1233"/>
                  </a:lnTo>
                  <a:lnTo>
                    <a:pt x="705" y="1244"/>
                  </a:lnTo>
                  <a:lnTo>
                    <a:pt x="681" y="1256"/>
                  </a:lnTo>
                  <a:lnTo>
                    <a:pt x="653" y="1270"/>
                  </a:lnTo>
                  <a:lnTo>
                    <a:pt x="621" y="1284"/>
                  </a:lnTo>
                  <a:lnTo>
                    <a:pt x="586" y="1300"/>
                  </a:lnTo>
                  <a:lnTo>
                    <a:pt x="546" y="1316"/>
                  </a:lnTo>
                  <a:lnTo>
                    <a:pt x="515" y="1330"/>
                  </a:lnTo>
                  <a:lnTo>
                    <a:pt x="488" y="1346"/>
                  </a:lnTo>
                  <a:lnTo>
                    <a:pt x="467" y="1365"/>
                  </a:lnTo>
                  <a:lnTo>
                    <a:pt x="449" y="1386"/>
                  </a:lnTo>
                  <a:lnTo>
                    <a:pt x="436" y="1411"/>
                  </a:lnTo>
                  <a:lnTo>
                    <a:pt x="425" y="1438"/>
                  </a:lnTo>
                  <a:lnTo>
                    <a:pt x="417" y="1468"/>
                  </a:lnTo>
                  <a:lnTo>
                    <a:pt x="412" y="1502"/>
                  </a:lnTo>
                  <a:lnTo>
                    <a:pt x="409" y="1539"/>
                  </a:lnTo>
                  <a:lnTo>
                    <a:pt x="406" y="1579"/>
                  </a:lnTo>
                  <a:lnTo>
                    <a:pt x="405" y="1622"/>
                  </a:lnTo>
                  <a:lnTo>
                    <a:pt x="405" y="1671"/>
                  </a:lnTo>
                  <a:lnTo>
                    <a:pt x="404" y="1721"/>
                  </a:lnTo>
                  <a:lnTo>
                    <a:pt x="1507" y="1721"/>
                  </a:lnTo>
                  <a:lnTo>
                    <a:pt x="1507" y="1674"/>
                  </a:lnTo>
                  <a:lnTo>
                    <a:pt x="1506" y="1629"/>
                  </a:lnTo>
                  <a:lnTo>
                    <a:pt x="1505" y="1588"/>
                  </a:lnTo>
                  <a:lnTo>
                    <a:pt x="1504" y="1550"/>
                  </a:lnTo>
                  <a:lnTo>
                    <a:pt x="1501" y="1515"/>
                  </a:lnTo>
                  <a:lnTo>
                    <a:pt x="1497" y="1482"/>
                  </a:lnTo>
                  <a:lnTo>
                    <a:pt x="1491" y="1453"/>
                  </a:lnTo>
                  <a:lnTo>
                    <a:pt x="1483" y="1426"/>
                  </a:lnTo>
                  <a:lnTo>
                    <a:pt x="1472" y="1402"/>
                  </a:lnTo>
                  <a:lnTo>
                    <a:pt x="1458" y="1380"/>
                  </a:lnTo>
                  <a:lnTo>
                    <a:pt x="1441" y="1360"/>
                  </a:lnTo>
                  <a:lnTo>
                    <a:pt x="1419" y="1343"/>
                  </a:lnTo>
                  <a:lnTo>
                    <a:pt x="1394" y="1329"/>
                  </a:lnTo>
                  <a:lnTo>
                    <a:pt x="1364" y="1316"/>
                  </a:lnTo>
                  <a:lnTo>
                    <a:pt x="1326" y="1300"/>
                  </a:lnTo>
                  <a:lnTo>
                    <a:pt x="1290" y="1284"/>
                  </a:lnTo>
                  <a:lnTo>
                    <a:pt x="1259" y="1270"/>
                  </a:lnTo>
                  <a:lnTo>
                    <a:pt x="1231" y="1256"/>
                  </a:lnTo>
                  <a:lnTo>
                    <a:pt x="1205" y="1244"/>
                  </a:lnTo>
                  <a:lnTo>
                    <a:pt x="1185" y="1233"/>
                  </a:lnTo>
                  <a:lnTo>
                    <a:pt x="1169" y="1224"/>
                  </a:lnTo>
                  <a:lnTo>
                    <a:pt x="1158" y="1217"/>
                  </a:lnTo>
                  <a:lnTo>
                    <a:pt x="1151" y="1212"/>
                  </a:lnTo>
                  <a:lnTo>
                    <a:pt x="1148" y="1211"/>
                  </a:lnTo>
                  <a:lnTo>
                    <a:pt x="1045" y="1540"/>
                  </a:lnTo>
                  <a:lnTo>
                    <a:pt x="1031" y="1584"/>
                  </a:lnTo>
                  <a:lnTo>
                    <a:pt x="983" y="1452"/>
                  </a:lnTo>
                  <a:lnTo>
                    <a:pt x="1001" y="1428"/>
                  </a:lnTo>
                  <a:lnTo>
                    <a:pt x="1013" y="1406"/>
                  </a:lnTo>
                  <a:lnTo>
                    <a:pt x="1022" y="1386"/>
                  </a:lnTo>
                  <a:lnTo>
                    <a:pt x="1027" y="1369"/>
                  </a:lnTo>
                  <a:lnTo>
                    <a:pt x="1029" y="1355"/>
                  </a:lnTo>
                  <a:lnTo>
                    <a:pt x="1028" y="1342"/>
                  </a:lnTo>
                  <a:lnTo>
                    <a:pt x="1025" y="1331"/>
                  </a:lnTo>
                  <a:lnTo>
                    <a:pt x="1021" y="1323"/>
                  </a:lnTo>
                  <a:lnTo>
                    <a:pt x="1014" y="1315"/>
                  </a:lnTo>
                  <a:lnTo>
                    <a:pt x="1007" y="1310"/>
                  </a:lnTo>
                  <a:lnTo>
                    <a:pt x="999" y="1305"/>
                  </a:lnTo>
                  <a:lnTo>
                    <a:pt x="989" y="1302"/>
                  </a:lnTo>
                  <a:lnTo>
                    <a:pt x="981" y="1299"/>
                  </a:lnTo>
                  <a:lnTo>
                    <a:pt x="973" y="1297"/>
                  </a:lnTo>
                  <a:lnTo>
                    <a:pt x="966" y="1296"/>
                  </a:lnTo>
                  <a:lnTo>
                    <a:pt x="960" y="1296"/>
                  </a:lnTo>
                  <a:lnTo>
                    <a:pt x="955" y="1296"/>
                  </a:lnTo>
                  <a:lnTo>
                    <a:pt x="951" y="1296"/>
                  </a:lnTo>
                  <a:lnTo>
                    <a:pt x="945" y="1296"/>
                  </a:lnTo>
                  <a:lnTo>
                    <a:pt x="937" y="1297"/>
                  </a:lnTo>
                  <a:lnTo>
                    <a:pt x="929" y="1298"/>
                  </a:lnTo>
                  <a:lnTo>
                    <a:pt x="921" y="1302"/>
                  </a:lnTo>
                  <a:lnTo>
                    <a:pt x="912" y="1305"/>
                  </a:lnTo>
                  <a:lnTo>
                    <a:pt x="904" y="1309"/>
                  </a:lnTo>
                  <a:lnTo>
                    <a:pt x="897" y="1315"/>
                  </a:lnTo>
                  <a:lnTo>
                    <a:pt x="891" y="1322"/>
                  </a:lnTo>
                  <a:lnTo>
                    <a:pt x="886" y="1331"/>
                  </a:lnTo>
                  <a:lnTo>
                    <a:pt x="883" y="1342"/>
                  </a:lnTo>
                  <a:lnTo>
                    <a:pt x="882" y="1354"/>
                  </a:lnTo>
                  <a:lnTo>
                    <a:pt x="884" y="1369"/>
                  </a:lnTo>
                  <a:lnTo>
                    <a:pt x="889" y="1386"/>
                  </a:lnTo>
                  <a:lnTo>
                    <a:pt x="898" y="1405"/>
                  </a:lnTo>
                  <a:lnTo>
                    <a:pt x="910" y="1428"/>
                  </a:lnTo>
                  <a:lnTo>
                    <a:pt x="927" y="1452"/>
                  </a:lnTo>
                  <a:lnTo>
                    <a:pt x="881" y="1584"/>
                  </a:lnTo>
                  <a:lnTo>
                    <a:pt x="867" y="1540"/>
                  </a:lnTo>
                  <a:lnTo>
                    <a:pt x="762" y="1211"/>
                  </a:lnTo>
                  <a:close/>
                  <a:moveTo>
                    <a:pt x="1825" y="1038"/>
                  </a:moveTo>
                  <a:lnTo>
                    <a:pt x="1825" y="1179"/>
                  </a:lnTo>
                  <a:lnTo>
                    <a:pt x="2935" y="1179"/>
                  </a:lnTo>
                  <a:lnTo>
                    <a:pt x="2935" y="1038"/>
                  </a:lnTo>
                  <a:lnTo>
                    <a:pt x="1825" y="1038"/>
                  </a:lnTo>
                  <a:close/>
                  <a:moveTo>
                    <a:pt x="1825" y="739"/>
                  </a:moveTo>
                  <a:lnTo>
                    <a:pt x="1825" y="880"/>
                  </a:lnTo>
                  <a:lnTo>
                    <a:pt x="2935" y="880"/>
                  </a:lnTo>
                  <a:lnTo>
                    <a:pt x="2935" y="739"/>
                  </a:lnTo>
                  <a:lnTo>
                    <a:pt x="1825" y="739"/>
                  </a:lnTo>
                  <a:close/>
                  <a:moveTo>
                    <a:pt x="965" y="449"/>
                  </a:moveTo>
                  <a:lnTo>
                    <a:pt x="936" y="450"/>
                  </a:lnTo>
                  <a:lnTo>
                    <a:pt x="908" y="453"/>
                  </a:lnTo>
                  <a:lnTo>
                    <a:pt x="881" y="461"/>
                  </a:lnTo>
                  <a:lnTo>
                    <a:pt x="849" y="475"/>
                  </a:lnTo>
                  <a:lnTo>
                    <a:pt x="820" y="492"/>
                  </a:lnTo>
                  <a:lnTo>
                    <a:pt x="797" y="508"/>
                  </a:lnTo>
                  <a:lnTo>
                    <a:pt x="776" y="525"/>
                  </a:lnTo>
                  <a:lnTo>
                    <a:pt x="755" y="545"/>
                  </a:lnTo>
                  <a:lnTo>
                    <a:pt x="738" y="565"/>
                  </a:lnTo>
                  <a:lnTo>
                    <a:pt x="722" y="587"/>
                  </a:lnTo>
                  <a:lnTo>
                    <a:pt x="708" y="611"/>
                  </a:lnTo>
                  <a:lnTo>
                    <a:pt x="696" y="637"/>
                  </a:lnTo>
                  <a:lnTo>
                    <a:pt x="688" y="665"/>
                  </a:lnTo>
                  <a:lnTo>
                    <a:pt x="683" y="693"/>
                  </a:lnTo>
                  <a:lnTo>
                    <a:pt x="681" y="722"/>
                  </a:lnTo>
                  <a:lnTo>
                    <a:pt x="683" y="751"/>
                  </a:lnTo>
                  <a:lnTo>
                    <a:pt x="688" y="782"/>
                  </a:lnTo>
                  <a:lnTo>
                    <a:pt x="698" y="818"/>
                  </a:lnTo>
                  <a:lnTo>
                    <a:pt x="692" y="818"/>
                  </a:lnTo>
                  <a:lnTo>
                    <a:pt x="685" y="819"/>
                  </a:lnTo>
                  <a:lnTo>
                    <a:pt x="679" y="822"/>
                  </a:lnTo>
                  <a:lnTo>
                    <a:pt x="673" y="827"/>
                  </a:lnTo>
                  <a:lnTo>
                    <a:pt x="668" y="834"/>
                  </a:lnTo>
                  <a:lnTo>
                    <a:pt x="665" y="843"/>
                  </a:lnTo>
                  <a:lnTo>
                    <a:pt x="663" y="856"/>
                  </a:lnTo>
                  <a:lnTo>
                    <a:pt x="664" y="872"/>
                  </a:lnTo>
                  <a:lnTo>
                    <a:pt x="667" y="892"/>
                  </a:lnTo>
                  <a:lnTo>
                    <a:pt x="672" y="916"/>
                  </a:lnTo>
                  <a:lnTo>
                    <a:pt x="681" y="946"/>
                  </a:lnTo>
                  <a:lnTo>
                    <a:pt x="690" y="968"/>
                  </a:lnTo>
                  <a:lnTo>
                    <a:pt x="698" y="983"/>
                  </a:lnTo>
                  <a:lnTo>
                    <a:pt x="706" y="993"/>
                  </a:lnTo>
                  <a:lnTo>
                    <a:pt x="714" y="999"/>
                  </a:lnTo>
                  <a:lnTo>
                    <a:pt x="720" y="1001"/>
                  </a:lnTo>
                  <a:lnTo>
                    <a:pt x="726" y="1028"/>
                  </a:lnTo>
                  <a:lnTo>
                    <a:pt x="735" y="1055"/>
                  </a:lnTo>
                  <a:lnTo>
                    <a:pt x="748" y="1082"/>
                  </a:lnTo>
                  <a:lnTo>
                    <a:pt x="764" y="1109"/>
                  </a:lnTo>
                  <a:lnTo>
                    <a:pt x="784" y="1135"/>
                  </a:lnTo>
                  <a:lnTo>
                    <a:pt x="806" y="1159"/>
                  </a:lnTo>
                  <a:lnTo>
                    <a:pt x="831" y="1180"/>
                  </a:lnTo>
                  <a:lnTo>
                    <a:pt x="859" y="1197"/>
                  </a:lnTo>
                  <a:lnTo>
                    <a:pt x="891" y="1211"/>
                  </a:lnTo>
                  <a:lnTo>
                    <a:pt x="922" y="1219"/>
                  </a:lnTo>
                  <a:lnTo>
                    <a:pt x="953" y="1222"/>
                  </a:lnTo>
                  <a:lnTo>
                    <a:pt x="985" y="1219"/>
                  </a:lnTo>
                  <a:lnTo>
                    <a:pt x="1016" y="1211"/>
                  </a:lnTo>
                  <a:lnTo>
                    <a:pt x="1047" y="1197"/>
                  </a:lnTo>
                  <a:lnTo>
                    <a:pt x="1075" y="1180"/>
                  </a:lnTo>
                  <a:lnTo>
                    <a:pt x="1100" y="1159"/>
                  </a:lnTo>
                  <a:lnTo>
                    <a:pt x="1122" y="1135"/>
                  </a:lnTo>
                  <a:lnTo>
                    <a:pt x="1141" y="1109"/>
                  </a:lnTo>
                  <a:lnTo>
                    <a:pt x="1157" y="1083"/>
                  </a:lnTo>
                  <a:lnTo>
                    <a:pt x="1170" y="1055"/>
                  </a:lnTo>
                  <a:lnTo>
                    <a:pt x="1179" y="1028"/>
                  </a:lnTo>
                  <a:lnTo>
                    <a:pt x="1185" y="1002"/>
                  </a:lnTo>
                  <a:lnTo>
                    <a:pt x="1192" y="1000"/>
                  </a:lnTo>
                  <a:lnTo>
                    <a:pt x="1199" y="994"/>
                  </a:lnTo>
                  <a:lnTo>
                    <a:pt x="1207" y="984"/>
                  </a:lnTo>
                  <a:lnTo>
                    <a:pt x="1217" y="968"/>
                  </a:lnTo>
                  <a:lnTo>
                    <a:pt x="1226" y="947"/>
                  </a:lnTo>
                  <a:lnTo>
                    <a:pt x="1235" y="917"/>
                  </a:lnTo>
                  <a:lnTo>
                    <a:pt x="1241" y="893"/>
                  </a:lnTo>
                  <a:lnTo>
                    <a:pt x="1244" y="872"/>
                  </a:lnTo>
                  <a:lnTo>
                    <a:pt x="1245" y="856"/>
                  </a:lnTo>
                  <a:lnTo>
                    <a:pt x="1243" y="843"/>
                  </a:lnTo>
                  <a:lnTo>
                    <a:pt x="1240" y="833"/>
                  </a:lnTo>
                  <a:lnTo>
                    <a:pt x="1236" y="826"/>
                  </a:lnTo>
                  <a:lnTo>
                    <a:pt x="1230" y="821"/>
                  </a:lnTo>
                  <a:lnTo>
                    <a:pt x="1224" y="819"/>
                  </a:lnTo>
                  <a:lnTo>
                    <a:pt x="1217" y="818"/>
                  </a:lnTo>
                  <a:lnTo>
                    <a:pt x="1209" y="818"/>
                  </a:lnTo>
                  <a:lnTo>
                    <a:pt x="1216" y="800"/>
                  </a:lnTo>
                  <a:lnTo>
                    <a:pt x="1221" y="781"/>
                  </a:lnTo>
                  <a:lnTo>
                    <a:pt x="1226" y="743"/>
                  </a:lnTo>
                  <a:lnTo>
                    <a:pt x="1228" y="709"/>
                  </a:lnTo>
                  <a:lnTo>
                    <a:pt x="1228" y="679"/>
                  </a:lnTo>
                  <a:lnTo>
                    <a:pt x="1226" y="653"/>
                  </a:lnTo>
                  <a:lnTo>
                    <a:pt x="1222" y="631"/>
                  </a:lnTo>
                  <a:lnTo>
                    <a:pt x="1216" y="612"/>
                  </a:lnTo>
                  <a:lnTo>
                    <a:pt x="1208" y="595"/>
                  </a:lnTo>
                  <a:lnTo>
                    <a:pt x="1201" y="582"/>
                  </a:lnTo>
                  <a:lnTo>
                    <a:pt x="1192" y="571"/>
                  </a:lnTo>
                  <a:lnTo>
                    <a:pt x="1184" y="562"/>
                  </a:lnTo>
                  <a:lnTo>
                    <a:pt x="1176" y="555"/>
                  </a:lnTo>
                  <a:lnTo>
                    <a:pt x="1168" y="550"/>
                  </a:lnTo>
                  <a:lnTo>
                    <a:pt x="1160" y="547"/>
                  </a:lnTo>
                  <a:lnTo>
                    <a:pt x="1154" y="544"/>
                  </a:lnTo>
                  <a:lnTo>
                    <a:pt x="1149" y="543"/>
                  </a:lnTo>
                  <a:lnTo>
                    <a:pt x="1146" y="543"/>
                  </a:lnTo>
                  <a:lnTo>
                    <a:pt x="1145" y="543"/>
                  </a:lnTo>
                  <a:lnTo>
                    <a:pt x="1144" y="541"/>
                  </a:lnTo>
                  <a:lnTo>
                    <a:pt x="1140" y="535"/>
                  </a:lnTo>
                  <a:lnTo>
                    <a:pt x="1134" y="526"/>
                  </a:lnTo>
                  <a:lnTo>
                    <a:pt x="1124" y="516"/>
                  </a:lnTo>
                  <a:lnTo>
                    <a:pt x="1112" y="504"/>
                  </a:lnTo>
                  <a:lnTo>
                    <a:pt x="1096" y="492"/>
                  </a:lnTo>
                  <a:lnTo>
                    <a:pt x="1077" y="479"/>
                  </a:lnTo>
                  <a:lnTo>
                    <a:pt x="1060" y="470"/>
                  </a:lnTo>
                  <a:lnTo>
                    <a:pt x="1040" y="462"/>
                  </a:lnTo>
                  <a:lnTo>
                    <a:pt x="1018" y="455"/>
                  </a:lnTo>
                  <a:lnTo>
                    <a:pt x="992" y="451"/>
                  </a:lnTo>
                  <a:lnTo>
                    <a:pt x="965" y="449"/>
                  </a:lnTo>
                  <a:close/>
                  <a:moveTo>
                    <a:pt x="380" y="0"/>
                  </a:moveTo>
                  <a:lnTo>
                    <a:pt x="1018" y="0"/>
                  </a:lnTo>
                  <a:lnTo>
                    <a:pt x="1018" y="34"/>
                  </a:lnTo>
                  <a:lnTo>
                    <a:pt x="1021" y="73"/>
                  </a:lnTo>
                  <a:lnTo>
                    <a:pt x="1029" y="110"/>
                  </a:lnTo>
                  <a:lnTo>
                    <a:pt x="1042" y="144"/>
                  </a:lnTo>
                  <a:lnTo>
                    <a:pt x="1060" y="176"/>
                  </a:lnTo>
                  <a:lnTo>
                    <a:pt x="1082" y="206"/>
                  </a:lnTo>
                  <a:lnTo>
                    <a:pt x="1108" y="232"/>
                  </a:lnTo>
                  <a:lnTo>
                    <a:pt x="1137" y="254"/>
                  </a:lnTo>
                  <a:lnTo>
                    <a:pt x="1169" y="272"/>
                  </a:lnTo>
                  <a:lnTo>
                    <a:pt x="1203" y="285"/>
                  </a:lnTo>
                  <a:lnTo>
                    <a:pt x="1241" y="293"/>
                  </a:lnTo>
                  <a:lnTo>
                    <a:pt x="1280" y="296"/>
                  </a:lnTo>
                  <a:lnTo>
                    <a:pt x="2027" y="296"/>
                  </a:lnTo>
                  <a:lnTo>
                    <a:pt x="2065" y="293"/>
                  </a:lnTo>
                  <a:lnTo>
                    <a:pt x="2103" y="285"/>
                  </a:lnTo>
                  <a:lnTo>
                    <a:pt x="2138" y="272"/>
                  </a:lnTo>
                  <a:lnTo>
                    <a:pt x="2170" y="254"/>
                  </a:lnTo>
                  <a:lnTo>
                    <a:pt x="2199" y="232"/>
                  </a:lnTo>
                  <a:lnTo>
                    <a:pt x="2225" y="206"/>
                  </a:lnTo>
                  <a:lnTo>
                    <a:pt x="2247" y="176"/>
                  </a:lnTo>
                  <a:lnTo>
                    <a:pt x="2264" y="144"/>
                  </a:lnTo>
                  <a:lnTo>
                    <a:pt x="2278" y="110"/>
                  </a:lnTo>
                  <a:lnTo>
                    <a:pt x="2286" y="73"/>
                  </a:lnTo>
                  <a:lnTo>
                    <a:pt x="2289" y="34"/>
                  </a:lnTo>
                  <a:lnTo>
                    <a:pt x="2289" y="0"/>
                  </a:lnTo>
                  <a:lnTo>
                    <a:pt x="2926" y="0"/>
                  </a:lnTo>
                  <a:lnTo>
                    <a:pt x="2974" y="3"/>
                  </a:lnTo>
                  <a:lnTo>
                    <a:pt x="3021" y="12"/>
                  </a:lnTo>
                  <a:lnTo>
                    <a:pt x="3064" y="26"/>
                  </a:lnTo>
                  <a:lnTo>
                    <a:pt x="3106" y="44"/>
                  </a:lnTo>
                  <a:lnTo>
                    <a:pt x="3144" y="68"/>
                  </a:lnTo>
                  <a:lnTo>
                    <a:pt x="3179" y="96"/>
                  </a:lnTo>
                  <a:lnTo>
                    <a:pt x="3212" y="127"/>
                  </a:lnTo>
                  <a:lnTo>
                    <a:pt x="3239" y="162"/>
                  </a:lnTo>
                  <a:lnTo>
                    <a:pt x="3263" y="202"/>
                  </a:lnTo>
                  <a:lnTo>
                    <a:pt x="3282" y="243"/>
                  </a:lnTo>
                  <a:lnTo>
                    <a:pt x="3296" y="286"/>
                  </a:lnTo>
                  <a:lnTo>
                    <a:pt x="3304" y="332"/>
                  </a:lnTo>
                  <a:lnTo>
                    <a:pt x="3307" y="379"/>
                  </a:lnTo>
                  <a:lnTo>
                    <a:pt x="3307" y="1836"/>
                  </a:lnTo>
                  <a:lnTo>
                    <a:pt x="3304" y="1884"/>
                  </a:lnTo>
                  <a:lnTo>
                    <a:pt x="3296" y="1929"/>
                  </a:lnTo>
                  <a:lnTo>
                    <a:pt x="3282" y="1973"/>
                  </a:lnTo>
                  <a:lnTo>
                    <a:pt x="3263" y="2014"/>
                  </a:lnTo>
                  <a:lnTo>
                    <a:pt x="3240" y="2053"/>
                  </a:lnTo>
                  <a:lnTo>
                    <a:pt x="3212" y="2089"/>
                  </a:lnTo>
                  <a:lnTo>
                    <a:pt x="3179" y="2120"/>
                  </a:lnTo>
                  <a:lnTo>
                    <a:pt x="3144" y="2148"/>
                  </a:lnTo>
                  <a:lnTo>
                    <a:pt x="3106" y="2171"/>
                  </a:lnTo>
                  <a:lnTo>
                    <a:pt x="3065" y="2190"/>
                  </a:lnTo>
                  <a:lnTo>
                    <a:pt x="3021" y="2204"/>
                  </a:lnTo>
                  <a:lnTo>
                    <a:pt x="2975" y="2213"/>
                  </a:lnTo>
                  <a:lnTo>
                    <a:pt x="2927" y="2216"/>
                  </a:lnTo>
                  <a:lnTo>
                    <a:pt x="380" y="2216"/>
                  </a:lnTo>
                  <a:lnTo>
                    <a:pt x="333" y="2213"/>
                  </a:lnTo>
                  <a:lnTo>
                    <a:pt x="286" y="2204"/>
                  </a:lnTo>
                  <a:lnTo>
                    <a:pt x="242" y="2190"/>
                  </a:lnTo>
                  <a:lnTo>
                    <a:pt x="201" y="2171"/>
                  </a:lnTo>
                  <a:lnTo>
                    <a:pt x="163" y="2148"/>
                  </a:lnTo>
                  <a:lnTo>
                    <a:pt x="128" y="2120"/>
                  </a:lnTo>
                  <a:lnTo>
                    <a:pt x="95" y="2089"/>
                  </a:lnTo>
                  <a:lnTo>
                    <a:pt x="68" y="2053"/>
                  </a:lnTo>
                  <a:lnTo>
                    <a:pt x="44" y="2014"/>
                  </a:lnTo>
                  <a:lnTo>
                    <a:pt x="25" y="1973"/>
                  </a:lnTo>
                  <a:lnTo>
                    <a:pt x="12" y="1929"/>
                  </a:lnTo>
                  <a:lnTo>
                    <a:pt x="3" y="1884"/>
                  </a:lnTo>
                  <a:lnTo>
                    <a:pt x="0" y="1836"/>
                  </a:lnTo>
                  <a:lnTo>
                    <a:pt x="0" y="379"/>
                  </a:lnTo>
                  <a:lnTo>
                    <a:pt x="3" y="332"/>
                  </a:lnTo>
                  <a:lnTo>
                    <a:pt x="12" y="286"/>
                  </a:lnTo>
                  <a:lnTo>
                    <a:pt x="25" y="243"/>
                  </a:lnTo>
                  <a:lnTo>
                    <a:pt x="44" y="202"/>
                  </a:lnTo>
                  <a:lnTo>
                    <a:pt x="68" y="162"/>
                  </a:lnTo>
                  <a:lnTo>
                    <a:pt x="95" y="127"/>
                  </a:lnTo>
                  <a:lnTo>
                    <a:pt x="128" y="96"/>
                  </a:lnTo>
                  <a:lnTo>
                    <a:pt x="163" y="68"/>
                  </a:lnTo>
                  <a:lnTo>
                    <a:pt x="201" y="44"/>
                  </a:lnTo>
                  <a:lnTo>
                    <a:pt x="242" y="26"/>
                  </a:lnTo>
                  <a:lnTo>
                    <a:pt x="286" y="12"/>
                  </a:lnTo>
                  <a:lnTo>
                    <a:pt x="333" y="3"/>
                  </a:lnTo>
                  <a:lnTo>
                    <a:pt x="380" y="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91438" tIns="91438" rIns="91438" bIns="91438" numCol="1" anchor="t">
              <a:noAutofit/>
            </a:bodyPr>
            <a:lstStyle/>
            <a:p>
              <a:endParaRPr lang="en-US" sz="480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Calibri"/>
                <a:cs typeface="Calibri"/>
              </a:endParaRPr>
            </a:p>
          </p:txBody>
        </p:sp>
        <p:sp>
          <p:nvSpPr>
            <p:cNvPr id="59" name="Freeform 340">
              <a:extLst>
                <a:ext uri="{FF2B5EF4-FFF2-40B4-BE49-F238E27FC236}">
                  <a16:creationId xmlns:a16="http://schemas.microsoft.com/office/drawing/2014/main" id="{7D058C21-1D26-84E4-B688-0E91C366B6E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4913" y="2128838"/>
              <a:ext cx="95250" cy="49213"/>
            </a:xfrm>
            <a:custGeom>
              <a:avLst/>
              <a:gdLst>
                <a:gd name="T0" fmla="*/ 281 w 1018"/>
                <a:gd name="T1" fmla="*/ 0 h 523"/>
                <a:gd name="T2" fmla="*/ 737 w 1018"/>
                <a:gd name="T3" fmla="*/ 0 h 523"/>
                <a:gd name="T4" fmla="*/ 760 w 1018"/>
                <a:gd name="T5" fmla="*/ 3 h 523"/>
                <a:gd name="T6" fmla="*/ 782 w 1018"/>
                <a:gd name="T7" fmla="*/ 10 h 523"/>
                <a:gd name="T8" fmla="*/ 801 w 1018"/>
                <a:gd name="T9" fmla="*/ 23 h 523"/>
                <a:gd name="T10" fmla="*/ 817 w 1018"/>
                <a:gd name="T11" fmla="*/ 39 h 523"/>
                <a:gd name="T12" fmla="*/ 829 w 1018"/>
                <a:gd name="T13" fmla="*/ 58 h 523"/>
                <a:gd name="T14" fmla="*/ 837 w 1018"/>
                <a:gd name="T15" fmla="*/ 80 h 523"/>
                <a:gd name="T16" fmla="*/ 840 w 1018"/>
                <a:gd name="T17" fmla="*/ 103 h 523"/>
                <a:gd name="T18" fmla="*/ 840 w 1018"/>
                <a:gd name="T19" fmla="*/ 160 h 523"/>
                <a:gd name="T20" fmla="*/ 882 w 1018"/>
                <a:gd name="T21" fmla="*/ 160 h 523"/>
                <a:gd name="T22" fmla="*/ 909 w 1018"/>
                <a:gd name="T23" fmla="*/ 163 h 523"/>
                <a:gd name="T24" fmla="*/ 935 w 1018"/>
                <a:gd name="T25" fmla="*/ 171 h 523"/>
                <a:gd name="T26" fmla="*/ 959 w 1018"/>
                <a:gd name="T27" fmla="*/ 184 h 523"/>
                <a:gd name="T28" fmla="*/ 979 w 1018"/>
                <a:gd name="T29" fmla="*/ 201 h 523"/>
                <a:gd name="T30" fmla="*/ 995 w 1018"/>
                <a:gd name="T31" fmla="*/ 221 h 523"/>
                <a:gd name="T32" fmla="*/ 1008 w 1018"/>
                <a:gd name="T33" fmla="*/ 244 h 523"/>
                <a:gd name="T34" fmla="*/ 1016 w 1018"/>
                <a:gd name="T35" fmla="*/ 269 h 523"/>
                <a:gd name="T36" fmla="*/ 1018 w 1018"/>
                <a:gd name="T37" fmla="*/ 296 h 523"/>
                <a:gd name="T38" fmla="*/ 1018 w 1018"/>
                <a:gd name="T39" fmla="*/ 388 h 523"/>
                <a:gd name="T40" fmla="*/ 1016 w 1018"/>
                <a:gd name="T41" fmla="*/ 416 h 523"/>
                <a:gd name="T42" fmla="*/ 1008 w 1018"/>
                <a:gd name="T43" fmla="*/ 441 h 523"/>
                <a:gd name="T44" fmla="*/ 995 w 1018"/>
                <a:gd name="T45" fmla="*/ 464 h 523"/>
                <a:gd name="T46" fmla="*/ 979 w 1018"/>
                <a:gd name="T47" fmla="*/ 484 h 523"/>
                <a:gd name="T48" fmla="*/ 959 w 1018"/>
                <a:gd name="T49" fmla="*/ 500 h 523"/>
                <a:gd name="T50" fmla="*/ 935 w 1018"/>
                <a:gd name="T51" fmla="*/ 513 h 523"/>
                <a:gd name="T52" fmla="*/ 909 w 1018"/>
                <a:gd name="T53" fmla="*/ 521 h 523"/>
                <a:gd name="T54" fmla="*/ 882 w 1018"/>
                <a:gd name="T55" fmla="*/ 523 h 523"/>
                <a:gd name="T56" fmla="*/ 136 w 1018"/>
                <a:gd name="T57" fmla="*/ 523 h 523"/>
                <a:gd name="T58" fmla="*/ 108 w 1018"/>
                <a:gd name="T59" fmla="*/ 521 h 523"/>
                <a:gd name="T60" fmla="*/ 83 w 1018"/>
                <a:gd name="T61" fmla="*/ 513 h 523"/>
                <a:gd name="T62" fmla="*/ 59 w 1018"/>
                <a:gd name="T63" fmla="*/ 500 h 523"/>
                <a:gd name="T64" fmla="*/ 39 w 1018"/>
                <a:gd name="T65" fmla="*/ 484 h 523"/>
                <a:gd name="T66" fmla="*/ 23 w 1018"/>
                <a:gd name="T67" fmla="*/ 464 h 523"/>
                <a:gd name="T68" fmla="*/ 10 w 1018"/>
                <a:gd name="T69" fmla="*/ 441 h 523"/>
                <a:gd name="T70" fmla="*/ 2 w 1018"/>
                <a:gd name="T71" fmla="*/ 416 h 523"/>
                <a:gd name="T72" fmla="*/ 0 w 1018"/>
                <a:gd name="T73" fmla="*/ 388 h 523"/>
                <a:gd name="T74" fmla="*/ 0 w 1018"/>
                <a:gd name="T75" fmla="*/ 296 h 523"/>
                <a:gd name="T76" fmla="*/ 2 w 1018"/>
                <a:gd name="T77" fmla="*/ 269 h 523"/>
                <a:gd name="T78" fmla="*/ 10 w 1018"/>
                <a:gd name="T79" fmla="*/ 244 h 523"/>
                <a:gd name="T80" fmla="*/ 23 w 1018"/>
                <a:gd name="T81" fmla="*/ 221 h 523"/>
                <a:gd name="T82" fmla="*/ 39 w 1018"/>
                <a:gd name="T83" fmla="*/ 201 h 523"/>
                <a:gd name="T84" fmla="*/ 59 w 1018"/>
                <a:gd name="T85" fmla="*/ 184 h 523"/>
                <a:gd name="T86" fmla="*/ 83 w 1018"/>
                <a:gd name="T87" fmla="*/ 171 h 523"/>
                <a:gd name="T88" fmla="*/ 108 w 1018"/>
                <a:gd name="T89" fmla="*/ 163 h 523"/>
                <a:gd name="T90" fmla="*/ 136 w 1018"/>
                <a:gd name="T91" fmla="*/ 160 h 523"/>
                <a:gd name="T92" fmla="*/ 178 w 1018"/>
                <a:gd name="T93" fmla="*/ 160 h 523"/>
                <a:gd name="T94" fmla="*/ 178 w 1018"/>
                <a:gd name="T95" fmla="*/ 103 h 523"/>
                <a:gd name="T96" fmla="*/ 181 w 1018"/>
                <a:gd name="T97" fmla="*/ 80 h 523"/>
                <a:gd name="T98" fmla="*/ 188 w 1018"/>
                <a:gd name="T99" fmla="*/ 58 h 523"/>
                <a:gd name="T100" fmla="*/ 201 w 1018"/>
                <a:gd name="T101" fmla="*/ 39 h 523"/>
                <a:gd name="T102" fmla="*/ 217 w 1018"/>
                <a:gd name="T103" fmla="*/ 23 h 523"/>
                <a:gd name="T104" fmla="*/ 236 w 1018"/>
                <a:gd name="T105" fmla="*/ 10 h 523"/>
                <a:gd name="T106" fmla="*/ 258 w 1018"/>
                <a:gd name="T107" fmla="*/ 3 h 523"/>
                <a:gd name="T108" fmla="*/ 281 w 1018"/>
                <a:gd name="T109" fmla="*/ 0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18" h="523">
                  <a:moveTo>
                    <a:pt x="281" y="0"/>
                  </a:moveTo>
                  <a:lnTo>
                    <a:pt x="737" y="0"/>
                  </a:lnTo>
                  <a:lnTo>
                    <a:pt x="760" y="3"/>
                  </a:lnTo>
                  <a:lnTo>
                    <a:pt x="782" y="10"/>
                  </a:lnTo>
                  <a:lnTo>
                    <a:pt x="801" y="23"/>
                  </a:lnTo>
                  <a:lnTo>
                    <a:pt x="817" y="39"/>
                  </a:lnTo>
                  <a:lnTo>
                    <a:pt x="829" y="58"/>
                  </a:lnTo>
                  <a:lnTo>
                    <a:pt x="837" y="80"/>
                  </a:lnTo>
                  <a:lnTo>
                    <a:pt x="840" y="103"/>
                  </a:lnTo>
                  <a:lnTo>
                    <a:pt x="840" y="160"/>
                  </a:lnTo>
                  <a:lnTo>
                    <a:pt x="882" y="160"/>
                  </a:lnTo>
                  <a:lnTo>
                    <a:pt x="909" y="163"/>
                  </a:lnTo>
                  <a:lnTo>
                    <a:pt x="935" y="171"/>
                  </a:lnTo>
                  <a:lnTo>
                    <a:pt x="959" y="184"/>
                  </a:lnTo>
                  <a:lnTo>
                    <a:pt x="979" y="201"/>
                  </a:lnTo>
                  <a:lnTo>
                    <a:pt x="995" y="221"/>
                  </a:lnTo>
                  <a:lnTo>
                    <a:pt x="1008" y="244"/>
                  </a:lnTo>
                  <a:lnTo>
                    <a:pt x="1016" y="269"/>
                  </a:lnTo>
                  <a:lnTo>
                    <a:pt x="1018" y="296"/>
                  </a:lnTo>
                  <a:lnTo>
                    <a:pt x="1018" y="388"/>
                  </a:lnTo>
                  <a:lnTo>
                    <a:pt x="1016" y="416"/>
                  </a:lnTo>
                  <a:lnTo>
                    <a:pt x="1008" y="441"/>
                  </a:lnTo>
                  <a:lnTo>
                    <a:pt x="995" y="464"/>
                  </a:lnTo>
                  <a:lnTo>
                    <a:pt x="979" y="484"/>
                  </a:lnTo>
                  <a:lnTo>
                    <a:pt x="959" y="500"/>
                  </a:lnTo>
                  <a:lnTo>
                    <a:pt x="935" y="513"/>
                  </a:lnTo>
                  <a:lnTo>
                    <a:pt x="909" y="521"/>
                  </a:lnTo>
                  <a:lnTo>
                    <a:pt x="882" y="523"/>
                  </a:lnTo>
                  <a:lnTo>
                    <a:pt x="136" y="523"/>
                  </a:lnTo>
                  <a:lnTo>
                    <a:pt x="108" y="521"/>
                  </a:lnTo>
                  <a:lnTo>
                    <a:pt x="83" y="513"/>
                  </a:lnTo>
                  <a:lnTo>
                    <a:pt x="59" y="500"/>
                  </a:lnTo>
                  <a:lnTo>
                    <a:pt x="39" y="484"/>
                  </a:lnTo>
                  <a:lnTo>
                    <a:pt x="23" y="464"/>
                  </a:lnTo>
                  <a:lnTo>
                    <a:pt x="10" y="441"/>
                  </a:lnTo>
                  <a:lnTo>
                    <a:pt x="2" y="416"/>
                  </a:lnTo>
                  <a:lnTo>
                    <a:pt x="0" y="388"/>
                  </a:lnTo>
                  <a:lnTo>
                    <a:pt x="0" y="296"/>
                  </a:lnTo>
                  <a:lnTo>
                    <a:pt x="2" y="269"/>
                  </a:lnTo>
                  <a:lnTo>
                    <a:pt x="10" y="244"/>
                  </a:lnTo>
                  <a:lnTo>
                    <a:pt x="23" y="221"/>
                  </a:lnTo>
                  <a:lnTo>
                    <a:pt x="39" y="201"/>
                  </a:lnTo>
                  <a:lnTo>
                    <a:pt x="59" y="184"/>
                  </a:lnTo>
                  <a:lnTo>
                    <a:pt x="83" y="171"/>
                  </a:lnTo>
                  <a:lnTo>
                    <a:pt x="108" y="163"/>
                  </a:lnTo>
                  <a:lnTo>
                    <a:pt x="136" y="160"/>
                  </a:lnTo>
                  <a:lnTo>
                    <a:pt x="178" y="160"/>
                  </a:lnTo>
                  <a:lnTo>
                    <a:pt x="178" y="103"/>
                  </a:lnTo>
                  <a:lnTo>
                    <a:pt x="181" y="80"/>
                  </a:lnTo>
                  <a:lnTo>
                    <a:pt x="188" y="58"/>
                  </a:lnTo>
                  <a:lnTo>
                    <a:pt x="201" y="39"/>
                  </a:lnTo>
                  <a:lnTo>
                    <a:pt x="217" y="23"/>
                  </a:lnTo>
                  <a:lnTo>
                    <a:pt x="236" y="10"/>
                  </a:lnTo>
                  <a:lnTo>
                    <a:pt x="258" y="3"/>
                  </a:lnTo>
                  <a:lnTo>
                    <a:pt x="281" y="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91438" tIns="91438" rIns="91438" bIns="91438" numCol="1" anchor="t">
              <a:noAutofit/>
            </a:bodyPr>
            <a:lstStyle/>
            <a:p>
              <a:endParaRPr lang="en-US" sz="480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  <a:ea typeface="Calibri"/>
                <a:cs typeface="Calibri"/>
              </a:endParaRPr>
            </a:p>
          </p:txBody>
        </p:sp>
      </p:grpSp>
      <p:sp>
        <p:nvSpPr>
          <p:cNvPr id="60" name="Shape 5468">
            <a:extLst>
              <a:ext uri="{FF2B5EF4-FFF2-40B4-BE49-F238E27FC236}">
                <a16:creationId xmlns:a16="http://schemas.microsoft.com/office/drawing/2014/main" id="{649458CE-9412-B107-8B48-9B16AD8E522F}"/>
              </a:ext>
            </a:extLst>
          </p:cNvPr>
          <p:cNvSpPr/>
          <p:nvPr/>
        </p:nvSpPr>
        <p:spPr>
          <a:xfrm>
            <a:off x="245360" y="10068254"/>
            <a:ext cx="111056" cy="1868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9396"/>
                </a:moveTo>
                <a:cubicBezTo>
                  <a:pt x="21600" y="20718"/>
                  <a:pt x="20110" y="21600"/>
                  <a:pt x="17876" y="21600"/>
                </a:cubicBezTo>
                <a:cubicBezTo>
                  <a:pt x="3724" y="21600"/>
                  <a:pt x="3724" y="21600"/>
                  <a:pt x="3724" y="21600"/>
                </a:cubicBezTo>
                <a:cubicBezTo>
                  <a:pt x="1490" y="21600"/>
                  <a:pt x="0" y="20718"/>
                  <a:pt x="0" y="19396"/>
                </a:cubicBezTo>
                <a:cubicBezTo>
                  <a:pt x="0" y="2204"/>
                  <a:pt x="0" y="2204"/>
                  <a:pt x="0" y="2204"/>
                </a:cubicBezTo>
                <a:cubicBezTo>
                  <a:pt x="0" y="1322"/>
                  <a:pt x="1490" y="0"/>
                  <a:pt x="3724" y="0"/>
                </a:cubicBezTo>
                <a:cubicBezTo>
                  <a:pt x="17876" y="0"/>
                  <a:pt x="17876" y="0"/>
                  <a:pt x="17876" y="0"/>
                </a:cubicBezTo>
                <a:cubicBezTo>
                  <a:pt x="20110" y="0"/>
                  <a:pt x="21600" y="1322"/>
                  <a:pt x="21600" y="2204"/>
                </a:cubicBezTo>
                <a:lnTo>
                  <a:pt x="21600" y="19396"/>
                </a:lnTo>
                <a:close/>
                <a:moveTo>
                  <a:pt x="18621" y="4849"/>
                </a:moveTo>
                <a:cubicBezTo>
                  <a:pt x="18621" y="4849"/>
                  <a:pt x="18621" y="4408"/>
                  <a:pt x="17876" y="4408"/>
                </a:cubicBezTo>
                <a:cubicBezTo>
                  <a:pt x="3724" y="4408"/>
                  <a:pt x="3724" y="4408"/>
                  <a:pt x="3724" y="4408"/>
                </a:cubicBezTo>
                <a:cubicBezTo>
                  <a:pt x="2979" y="4408"/>
                  <a:pt x="2234" y="4849"/>
                  <a:pt x="2234" y="4849"/>
                </a:cubicBezTo>
                <a:cubicBezTo>
                  <a:pt x="2234" y="16751"/>
                  <a:pt x="2234" y="16751"/>
                  <a:pt x="2234" y="16751"/>
                </a:cubicBezTo>
                <a:cubicBezTo>
                  <a:pt x="2234" y="17192"/>
                  <a:pt x="2979" y="17192"/>
                  <a:pt x="3724" y="17192"/>
                </a:cubicBezTo>
                <a:cubicBezTo>
                  <a:pt x="17876" y="17192"/>
                  <a:pt x="17876" y="17192"/>
                  <a:pt x="17876" y="17192"/>
                </a:cubicBezTo>
                <a:cubicBezTo>
                  <a:pt x="18621" y="17192"/>
                  <a:pt x="18621" y="17192"/>
                  <a:pt x="18621" y="16751"/>
                </a:cubicBezTo>
                <a:lnTo>
                  <a:pt x="18621" y="4849"/>
                </a:lnTo>
                <a:close/>
                <a:moveTo>
                  <a:pt x="12662" y="2204"/>
                </a:moveTo>
                <a:cubicBezTo>
                  <a:pt x="8193" y="2204"/>
                  <a:pt x="8193" y="2204"/>
                  <a:pt x="8193" y="2204"/>
                </a:cubicBezTo>
                <a:cubicBezTo>
                  <a:pt x="8193" y="2204"/>
                  <a:pt x="8193" y="2645"/>
                  <a:pt x="8193" y="2645"/>
                </a:cubicBezTo>
                <a:cubicBezTo>
                  <a:pt x="8193" y="2645"/>
                  <a:pt x="8193" y="2645"/>
                  <a:pt x="8193" y="2645"/>
                </a:cubicBezTo>
                <a:cubicBezTo>
                  <a:pt x="12662" y="2645"/>
                  <a:pt x="12662" y="2645"/>
                  <a:pt x="12662" y="2645"/>
                </a:cubicBezTo>
                <a:cubicBezTo>
                  <a:pt x="13407" y="2645"/>
                  <a:pt x="13407" y="2645"/>
                  <a:pt x="13407" y="2645"/>
                </a:cubicBezTo>
                <a:cubicBezTo>
                  <a:pt x="13407" y="2645"/>
                  <a:pt x="13407" y="2204"/>
                  <a:pt x="12662" y="2204"/>
                </a:cubicBezTo>
                <a:close/>
                <a:moveTo>
                  <a:pt x="10428" y="18073"/>
                </a:moveTo>
                <a:cubicBezTo>
                  <a:pt x="9683" y="18073"/>
                  <a:pt x="8193" y="18514"/>
                  <a:pt x="8193" y="19396"/>
                </a:cubicBezTo>
                <a:cubicBezTo>
                  <a:pt x="8193" y="20278"/>
                  <a:pt x="9683" y="20718"/>
                  <a:pt x="10428" y="20718"/>
                </a:cubicBezTo>
                <a:cubicBezTo>
                  <a:pt x="11917" y="20718"/>
                  <a:pt x="12662" y="20278"/>
                  <a:pt x="12662" y="19396"/>
                </a:cubicBezTo>
                <a:cubicBezTo>
                  <a:pt x="12662" y="18514"/>
                  <a:pt x="11917" y="18073"/>
                  <a:pt x="10428" y="18073"/>
                </a:cubicBezTo>
                <a:close/>
              </a:path>
            </a:pathLst>
          </a:custGeom>
          <a:solidFill>
            <a:schemeClr val="tx1"/>
          </a:solidFill>
          <a:ln w="12700" cap="flat">
            <a:noFill/>
            <a:miter lim="400000"/>
          </a:ln>
          <a:effectLst/>
        </p:spPr>
        <p:txBody>
          <a:bodyPr wrap="square" lIns="91438" tIns="91438" rIns="91438" bIns="91438" numCol="1" anchor="t">
            <a:noAutofit/>
          </a:bodyPr>
          <a:lstStyle>
            <a:defPPr>
              <a:defRPr lang="en-US"/>
            </a:defPPr>
            <a:lvl1pPr marL="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4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828891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743337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657783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572229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674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1120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5566" algn="l" defTabSz="1828891" rtl="0" eaLnBrk="1" latinLnBrk="0" hangingPunct="1"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def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 sz="480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9A5A1E6-47E1-CE59-2921-670CF7C308F5}"/>
              </a:ext>
            </a:extLst>
          </p:cNvPr>
          <p:cNvSpPr/>
          <p:nvPr/>
        </p:nvSpPr>
        <p:spPr>
          <a:xfrm>
            <a:off x="4935852" y="10028867"/>
            <a:ext cx="9266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Permis</a:t>
            </a:r>
            <a:r>
              <a:rPr lang="da-DK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A / B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E6DB609-4E01-ECD5-D9D9-78C6AD8BA8D2}"/>
              </a:ext>
            </a:extLst>
          </p:cNvPr>
          <p:cNvSpPr/>
          <p:nvPr/>
        </p:nvSpPr>
        <p:spPr>
          <a:xfrm>
            <a:off x="2663934" y="2519683"/>
            <a:ext cx="372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</a:rPr>
              <a:t>Expérience</a:t>
            </a:r>
            <a:r>
              <a:rPr lang="en-US" sz="1400" b="1" dirty="0">
                <a:latin typeface="Avenir Book" panose="02000503020000020003" pitchFamily="2" charset="0"/>
              </a:rPr>
              <a:t> </a:t>
            </a:r>
            <a:r>
              <a:rPr lang="en-US" sz="1400" b="1" dirty="0" err="1">
                <a:latin typeface="Avenir Book" panose="02000503020000020003" pitchFamily="2" charset="0"/>
              </a:rPr>
              <a:t>Profesionnelle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CA08396F-D889-2F6C-5449-DFA76599CC85}"/>
              </a:ext>
            </a:extLst>
          </p:cNvPr>
          <p:cNvSpPr/>
          <p:nvPr/>
        </p:nvSpPr>
        <p:spPr>
          <a:xfrm>
            <a:off x="603144" y="6182775"/>
            <a:ext cx="3228108" cy="397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9B1F347-BF34-69F8-30F1-5F1D6EC463F9}"/>
              </a:ext>
            </a:extLst>
          </p:cNvPr>
          <p:cNvSpPr/>
          <p:nvPr/>
        </p:nvSpPr>
        <p:spPr>
          <a:xfrm>
            <a:off x="1248701" y="6258404"/>
            <a:ext cx="19369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err="1">
                <a:latin typeface="Avenir Book" panose="02000503020000020003" pitchFamily="2" charset="0"/>
              </a:rPr>
              <a:t>Langues</a:t>
            </a:r>
            <a:endParaRPr lang="en-US" sz="1000" b="1" dirty="0">
              <a:latin typeface="Avenir Book" panose="02000503020000020003" pitchFamily="2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FEF4A5DF-74A4-7FCA-C693-E92104465DD5}"/>
              </a:ext>
            </a:extLst>
          </p:cNvPr>
          <p:cNvSpPr/>
          <p:nvPr/>
        </p:nvSpPr>
        <p:spPr>
          <a:xfrm>
            <a:off x="3991734" y="6182775"/>
            <a:ext cx="3228108" cy="3974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7E7E738-AD18-BFD5-6F60-8C2C92E57675}"/>
              </a:ext>
            </a:extLst>
          </p:cNvPr>
          <p:cNvSpPr/>
          <p:nvPr/>
        </p:nvSpPr>
        <p:spPr>
          <a:xfrm>
            <a:off x="4637291" y="6258404"/>
            <a:ext cx="19369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 err="1">
                <a:latin typeface="Avenir Book" panose="02000503020000020003" pitchFamily="2" charset="0"/>
              </a:rPr>
              <a:t>Compétences</a:t>
            </a:r>
            <a:r>
              <a:rPr lang="en-US" sz="1000" b="1" dirty="0">
                <a:latin typeface="Avenir Book" panose="02000503020000020003" pitchFamily="2" charset="0"/>
              </a:rPr>
              <a:t> &amp; </a:t>
            </a:r>
            <a:r>
              <a:rPr lang="en-US" sz="1000" b="1" dirty="0" err="1">
                <a:latin typeface="Avenir Book" panose="02000503020000020003" pitchFamily="2" charset="0"/>
              </a:rPr>
              <a:t>Qualités</a:t>
            </a:r>
            <a:endParaRPr lang="en-US" sz="1000" b="1" dirty="0">
              <a:latin typeface="Avenir Book" panose="02000503020000020003" pitchFamily="2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B8B2C7D6-85E6-EBFB-D217-FC7B76FBE8EA}"/>
              </a:ext>
            </a:extLst>
          </p:cNvPr>
          <p:cNvSpPr/>
          <p:nvPr/>
        </p:nvSpPr>
        <p:spPr>
          <a:xfrm>
            <a:off x="1318264" y="8624186"/>
            <a:ext cx="24334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8083413-7E21-2E3B-07CE-2A26CC7D1465}"/>
              </a:ext>
            </a:extLst>
          </p:cNvPr>
          <p:cNvSpPr/>
          <p:nvPr/>
        </p:nvSpPr>
        <p:spPr>
          <a:xfrm>
            <a:off x="1303274" y="8395236"/>
            <a:ext cx="23015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Diplôme</a:t>
            </a:r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– </a:t>
            </a:r>
            <a:r>
              <a:rPr lang="da-DK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Université</a:t>
            </a:r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, Ville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D485E760-67D3-B2D5-591C-2A1D027D7314}"/>
              </a:ext>
            </a:extLst>
          </p:cNvPr>
          <p:cNvSpPr/>
          <p:nvPr/>
        </p:nvSpPr>
        <p:spPr>
          <a:xfrm>
            <a:off x="410446" y="8395238"/>
            <a:ext cx="8881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2024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0B14983-3FEB-8922-AE6A-C04CF4CEFF8D}"/>
              </a:ext>
            </a:extLst>
          </p:cNvPr>
          <p:cNvSpPr/>
          <p:nvPr/>
        </p:nvSpPr>
        <p:spPr>
          <a:xfrm>
            <a:off x="1177133" y="3247746"/>
            <a:ext cx="237984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C15C98-A2EF-0F75-EBCE-9B4C538B5A1A}"/>
              </a:ext>
            </a:extLst>
          </p:cNvPr>
          <p:cNvSpPr/>
          <p:nvPr/>
        </p:nvSpPr>
        <p:spPr>
          <a:xfrm>
            <a:off x="1162144" y="3018796"/>
            <a:ext cx="23948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 ipsum dolor sit amet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42C76F1-2564-9B7B-E458-FF44E7B25592}"/>
              </a:ext>
            </a:extLst>
          </p:cNvPr>
          <p:cNvSpPr/>
          <p:nvPr/>
        </p:nvSpPr>
        <p:spPr>
          <a:xfrm>
            <a:off x="269316" y="3018798"/>
            <a:ext cx="888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01/2024- 06/205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ABB0496-9806-9BB8-E502-C43B49D15E7E}"/>
              </a:ext>
            </a:extLst>
          </p:cNvPr>
          <p:cNvSpPr/>
          <p:nvPr/>
        </p:nvSpPr>
        <p:spPr>
          <a:xfrm>
            <a:off x="712112" y="6994415"/>
            <a:ext cx="3045010" cy="86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A45B413-524E-F685-6A93-698533C8A77E}"/>
              </a:ext>
            </a:extLst>
          </p:cNvPr>
          <p:cNvSpPr/>
          <p:nvPr/>
        </p:nvSpPr>
        <p:spPr>
          <a:xfrm>
            <a:off x="712112" y="7262127"/>
            <a:ext cx="3045010" cy="86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F21B5F48-0FF4-F6FB-C7EE-784E655CBD74}"/>
              </a:ext>
            </a:extLst>
          </p:cNvPr>
          <p:cNvSpPr/>
          <p:nvPr/>
        </p:nvSpPr>
        <p:spPr>
          <a:xfrm>
            <a:off x="712112" y="7262128"/>
            <a:ext cx="1039049" cy="86917"/>
          </a:xfrm>
          <a:prstGeom prst="rect">
            <a:avLst/>
          </a:prstGeom>
          <a:solidFill>
            <a:srgbClr val="7A8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EF463985-BA2A-2161-E3A5-C40C57ECE750}"/>
              </a:ext>
            </a:extLst>
          </p:cNvPr>
          <p:cNvSpPr/>
          <p:nvPr/>
        </p:nvSpPr>
        <p:spPr>
          <a:xfrm>
            <a:off x="712112" y="7529838"/>
            <a:ext cx="3045010" cy="869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340C3742-B4C0-39ED-B5F6-03D81D799144}"/>
              </a:ext>
            </a:extLst>
          </p:cNvPr>
          <p:cNvSpPr/>
          <p:nvPr/>
        </p:nvSpPr>
        <p:spPr>
          <a:xfrm>
            <a:off x="712112" y="7529838"/>
            <a:ext cx="2131753" cy="86917"/>
          </a:xfrm>
          <a:prstGeom prst="rect">
            <a:avLst/>
          </a:prstGeom>
          <a:solidFill>
            <a:srgbClr val="7A8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5F386A6-03B8-8610-F30F-18EEE541FF0C}"/>
              </a:ext>
            </a:extLst>
          </p:cNvPr>
          <p:cNvSpPr/>
          <p:nvPr/>
        </p:nvSpPr>
        <p:spPr>
          <a:xfrm>
            <a:off x="649079" y="6788739"/>
            <a:ext cx="1461076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67" dirty="0">
                <a:latin typeface="Avenir Book" panose="02000503020000020003" pitchFamily="2" charset="0"/>
              </a:rPr>
              <a:t>Lorem ipsum 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8AC733EB-806E-7FC0-BCB6-A1DACD7A1DF2}"/>
              </a:ext>
            </a:extLst>
          </p:cNvPr>
          <p:cNvSpPr/>
          <p:nvPr/>
        </p:nvSpPr>
        <p:spPr>
          <a:xfrm>
            <a:off x="649079" y="7057529"/>
            <a:ext cx="1461076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67" dirty="0">
                <a:latin typeface="Avenir Book" panose="02000503020000020003" pitchFamily="2" charset="0"/>
              </a:rPr>
              <a:t>Lorem ipsum 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C8C75FC-7684-532D-C310-191B1C7F6C1B}"/>
              </a:ext>
            </a:extLst>
          </p:cNvPr>
          <p:cNvSpPr/>
          <p:nvPr/>
        </p:nvSpPr>
        <p:spPr>
          <a:xfrm>
            <a:off x="649079" y="7333595"/>
            <a:ext cx="1461076" cy="225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867" dirty="0">
                <a:latin typeface="Avenir Book" panose="02000503020000020003" pitchFamily="2" charset="0"/>
              </a:rPr>
              <a:t>Lorem ipsum 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1E4CF57-1B16-5FAE-43E9-6359AB0C1F59}"/>
              </a:ext>
            </a:extLst>
          </p:cNvPr>
          <p:cNvSpPr/>
          <p:nvPr/>
        </p:nvSpPr>
        <p:spPr>
          <a:xfrm>
            <a:off x="712113" y="6994633"/>
            <a:ext cx="1523444" cy="86917"/>
          </a:xfrm>
          <a:prstGeom prst="rect">
            <a:avLst/>
          </a:prstGeom>
          <a:solidFill>
            <a:srgbClr val="7A8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F669E9E-6F51-5931-0010-F087B2BA3E62}"/>
              </a:ext>
            </a:extLst>
          </p:cNvPr>
          <p:cNvSpPr/>
          <p:nvPr/>
        </p:nvSpPr>
        <p:spPr>
          <a:xfrm>
            <a:off x="4111750" y="6833891"/>
            <a:ext cx="1432212" cy="1113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da-DK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algn="just">
              <a:lnSpc>
                <a:spcPct val="150000"/>
              </a:lnSpc>
              <a:buSzPct val="125000"/>
            </a:pPr>
            <a:endParaRPr lang="da-DK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5E76A336-EE98-DE53-3B3A-737BB06780A0}"/>
              </a:ext>
            </a:extLst>
          </p:cNvPr>
          <p:cNvSpPr/>
          <p:nvPr/>
        </p:nvSpPr>
        <p:spPr>
          <a:xfrm>
            <a:off x="3234215" y="10030731"/>
            <a:ext cx="14808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1 </a:t>
            </a:r>
            <a:r>
              <a:rPr lang="da-DK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rue</a:t>
            </a:r>
            <a:r>
              <a:rPr lang="da-DK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de la </a:t>
            </a:r>
            <a:r>
              <a:rPr lang="da-DK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Réussite</a:t>
            </a:r>
            <a:r>
              <a:rPr lang="da-DK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75012 Paris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78573BD-A37A-82C8-4588-A671EDA49027}"/>
              </a:ext>
            </a:extLst>
          </p:cNvPr>
          <p:cNvSpPr/>
          <p:nvPr/>
        </p:nvSpPr>
        <p:spPr>
          <a:xfrm>
            <a:off x="0" y="179284"/>
            <a:ext cx="7559675" cy="2212380"/>
          </a:xfrm>
          <a:prstGeom prst="rect">
            <a:avLst/>
          </a:prstGeom>
          <a:solidFill>
            <a:srgbClr val="7A8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8FA619C-077C-A586-0550-CB6D4AEDC38C}"/>
              </a:ext>
            </a:extLst>
          </p:cNvPr>
          <p:cNvSpPr/>
          <p:nvPr/>
        </p:nvSpPr>
        <p:spPr>
          <a:xfrm>
            <a:off x="2595479" y="310325"/>
            <a:ext cx="23169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venir Book" panose="02000503020000020003" pitchFamily="2" charset="0"/>
              </a:rPr>
              <a:t>Verra LANBROSKI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7E4D733-2561-827D-24D9-1BE1B83AC252}"/>
              </a:ext>
            </a:extLst>
          </p:cNvPr>
          <p:cNvSpPr/>
          <p:nvPr/>
        </p:nvSpPr>
        <p:spPr>
          <a:xfrm>
            <a:off x="5736537" y="344904"/>
            <a:ext cx="156130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err="1">
                <a:solidFill>
                  <a:schemeClr val="bg1"/>
                </a:solidFill>
                <a:latin typeface="Avenir Book" panose="02000503020000020003" pitchFamily="2" charset="0"/>
              </a:rPr>
              <a:t>Titre</a:t>
            </a:r>
            <a:r>
              <a:rPr lang="en-US" sz="1600" b="1" dirty="0">
                <a:solidFill>
                  <a:schemeClr val="bg1"/>
                </a:solidFill>
                <a:latin typeface="Avenir Book" panose="02000503020000020003" pitchFamily="2" charset="0"/>
              </a:rPr>
              <a:t> du poste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4599CB0-D514-663E-8507-F6FDA45388F5}"/>
              </a:ext>
            </a:extLst>
          </p:cNvPr>
          <p:cNvSpPr/>
          <p:nvPr/>
        </p:nvSpPr>
        <p:spPr>
          <a:xfrm>
            <a:off x="2595478" y="972038"/>
            <a:ext cx="476170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consectetuer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elit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. Maecenas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porttitor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congue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massa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consectetuer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Lorem ipsum 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consectetuer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elit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. Maecenas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porttitor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consectetuer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elit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. Maecenas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porttitor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congue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massa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,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consectetuer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adipiscing</a:t>
            </a:r>
            <a:r>
              <a:rPr lang="en-US" sz="1100" dirty="0">
                <a:solidFill>
                  <a:schemeClr val="bg1"/>
                </a:solidFill>
                <a:latin typeface="Avenir Book" panose="02000503020000020003" pitchFamily="2" charset="0"/>
              </a:rPr>
              <a:t> Lorem ipsum Lorem ipsum dolor sit </a:t>
            </a:r>
            <a:r>
              <a:rPr lang="en-US" sz="1100" dirty="0" err="1">
                <a:solidFill>
                  <a:schemeClr val="bg1"/>
                </a:solidFill>
                <a:latin typeface="Avenir Book" panose="02000503020000020003" pitchFamily="2" charset="0"/>
              </a:rPr>
              <a:t>amet</a:t>
            </a:r>
            <a:endParaRPr lang="en-US" sz="11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818182B-9520-4B88-BB30-44E0843C97E0}"/>
              </a:ext>
            </a:extLst>
          </p:cNvPr>
          <p:cNvSpPr/>
          <p:nvPr/>
        </p:nvSpPr>
        <p:spPr>
          <a:xfrm>
            <a:off x="5677709" y="6839455"/>
            <a:ext cx="1432212" cy="11131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da-DK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marL="171450" indent="-171450" algn="just">
              <a:lnSpc>
                <a:spcPct val="150000"/>
              </a:lnSpc>
              <a:buSzPct val="125000"/>
              <a:buFont typeface="Arial" panose="020B0604020202020204" pitchFamily="34" charset="0"/>
              <a:buChar char="•"/>
            </a:pP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</a:t>
            </a:r>
            <a:r>
              <a:rPr lang="da-DK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da-DK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ipsum</a:t>
            </a:r>
            <a:endParaRPr lang="en-US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  <a:p>
            <a:pPr algn="just">
              <a:lnSpc>
                <a:spcPct val="150000"/>
              </a:lnSpc>
              <a:buSzPct val="125000"/>
            </a:pPr>
            <a:endParaRPr lang="da-DK" sz="9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82011041-65E7-4AE1-D1E0-32F978255074}"/>
              </a:ext>
            </a:extLst>
          </p:cNvPr>
          <p:cNvSpPr/>
          <p:nvPr/>
        </p:nvSpPr>
        <p:spPr>
          <a:xfrm>
            <a:off x="4679171" y="8636237"/>
            <a:ext cx="25210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7872315-057C-09EC-21E3-3F3086157E49}"/>
              </a:ext>
            </a:extLst>
          </p:cNvPr>
          <p:cNvSpPr/>
          <p:nvPr/>
        </p:nvSpPr>
        <p:spPr>
          <a:xfrm>
            <a:off x="4664182" y="8407287"/>
            <a:ext cx="25556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Diplôme</a:t>
            </a:r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 – </a:t>
            </a:r>
            <a:r>
              <a:rPr lang="da-DK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Université</a:t>
            </a:r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, Ville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E6B6CC97-3089-89F7-BE86-C573FF8894DF}"/>
              </a:ext>
            </a:extLst>
          </p:cNvPr>
          <p:cNvSpPr/>
          <p:nvPr/>
        </p:nvSpPr>
        <p:spPr>
          <a:xfrm>
            <a:off x="3771353" y="8407289"/>
            <a:ext cx="8881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2024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49B02A59-84E4-3B59-8729-3CF207D3EA33}"/>
              </a:ext>
            </a:extLst>
          </p:cNvPr>
          <p:cNvSpPr/>
          <p:nvPr/>
        </p:nvSpPr>
        <p:spPr>
          <a:xfrm>
            <a:off x="4730072" y="3247746"/>
            <a:ext cx="237984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CEF7D5A-D511-52B0-1750-BD222D0F47A3}"/>
              </a:ext>
            </a:extLst>
          </p:cNvPr>
          <p:cNvSpPr/>
          <p:nvPr/>
        </p:nvSpPr>
        <p:spPr>
          <a:xfrm>
            <a:off x="4715083" y="3018796"/>
            <a:ext cx="23948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 ipsum dolor sit amet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FB87491-43AC-A06A-AAA3-152D2E0DB7B8}"/>
              </a:ext>
            </a:extLst>
          </p:cNvPr>
          <p:cNvSpPr/>
          <p:nvPr/>
        </p:nvSpPr>
        <p:spPr>
          <a:xfrm>
            <a:off x="3911610" y="3050876"/>
            <a:ext cx="888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01/2024- 06/205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348EEFE6-FDF6-7DE5-701E-619411DBA171}"/>
              </a:ext>
            </a:extLst>
          </p:cNvPr>
          <p:cNvSpPr/>
          <p:nvPr/>
        </p:nvSpPr>
        <p:spPr>
          <a:xfrm>
            <a:off x="1177133" y="4763815"/>
            <a:ext cx="237984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FAEFD9B-9B7B-24DB-68D0-3B3CAAB4D208}"/>
              </a:ext>
            </a:extLst>
          </p:cNvPr>
          <p:cNvSpPr/>
          <p:nvPr/>
        </p:nvSpPr>
        <p:spPr>
          <a:xfrm>
            <a:off x="1162144" y="4534865"/>
            <a:ext cx="23948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 ipsum dolor sit amet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CF2E8FC6-704D-7585-4AD0-C68E537AF101}"/>
              </a:ext>
            </a:extLst>
          </p:cNvPr>
          <p:cNvSpPr/>
          <p:nvPr/>
        </p:nvSpPr>
        <p:spPr>
          <a:xfrm>
            <a:off x="269316" y="4534867"/>
            <a:ext cx="888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01/2024- 06/205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52A365B-A13A-FDA1-10CB-7DDEF782B647}"/>
              </a:ext>
            </a:extLst>
          </p:cNvPr>
          <p:cNvSpPr/>
          <p:nvPr/>
        </p:nvSpPr>
        <p:spPr>
          <a:xfrm>
            <a:off x="4730072" y="4763815"/>
            <a:ext cx="237984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Lorem ipsum dolor sit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amet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,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consectetuer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adipiscing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elit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. Maecenas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porttitor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congue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venir Book" panose="02000503020000020003" pitchFamily="2" charset="0"/>
              </a:rPr>
              <a:t>massa</a:t>
            </a:r>
            <a:endParaRPr lang="en-US" sz="1000" dirty="0">
              <a:solidFill>
                <a:schemeClr val="tx1">
                  <a:lumMod val="85000"/>
                  <a:lumOff val="1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2AF85963-F0B6-B6C3-E63B-96B6BB363CC5}"/>
              </a:ext>
            </a:extLst>
          </p:cNvPr>
          <p:cNvSpPr/>
          <p:nvPr/>
        </p:nvSpPr>
        <p:spPr>
          <a:xfrm>
            <a:off x="4715083" y="4534865"/>
            <a:ext cx="23948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da-DK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venir Book" panose="02000503020000020003" pitchFamily="2" charset="0"/>
              </a:rPr>
              <a:t>Lorem ipsum dolor sit amet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venir Book" panose="02000503020000020003" pitchFamily="2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F8B98A5-ED69-3914-3E71-BC7480627233}"/>
              </a:ext>
            </a:extLst>
          </p:cNvPr>
          <p:cNvSpPr/>
          <p:nvPr/>
        </p:nvSpPr>
        <p:spPr>
          <a:xfrm>
            <a:off x="3911610" y="4566945"/>
            <a:ext cx="8881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solidFill>
                  <a:schemeClr val="bg1">
                    <a:lumMod val="50000"/>
                  </a:schemeClr>
                </a:solidFill>
                <a:latin typeface="Avenir Book" panose="02000503020000020003" pitchFamily="2" charset="0"/>
              </a:rPr>
              <a:t>01/2024- 06/205</a:t>
            </a: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17DCCD4E-51FD-A122-6DA9-F30D69F21003}"/>
              </a:ext>
            </a:extLst>
          </p:cNvPr>
          <p:cNvSpPr/>
          <p:nvPr/>
        </p:nvSpPr>
        <p:spPr>
          <a:xfrm>
            <a:off x="2851647" y="7892874"/>
            <a:ext cx="37268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err="1">
                <a:latin typeface="Avenir Book" panose="02000503020000020003" pitchFamily="2" charset="0"/>
              </a:rPr>
              <a:t>Expérience</a:t>
            </a:r>
            <a:r>
              <a:rPr lang="en-US" sz="1400" b="1" dirty="0">
                <a:latin typeface="Avenir Book" panose="02000503020000020003" pitchFamily="2" charset="0"/>
              </a:rPr>
              <a:t> </a:t>
            </a:r>
            <a:r>
              <a:rPr lang="en-US" sz="1400" b="1" dirty="0" err="1">
                <a:latin typeface="Avenir Book" panose="02000503020000020003" pitchFamily="2" charset="0"/>
              </a:rPr>
              <a:t>Profesionnelle</a:t>
            </a:r>
            <a:endParaRPr lang="en-US" sz="1400" b="1" dirty="0">
              <a:latin typeface="Avenir Book" panose="02000503020000020003" pitchFamily="2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6BB0E9DD-6121-2045-AA81-229CBE0FFCCB}"/>
              </a:ext>
            </a:extLst>
          </p:cNvPr>
          <p:cNvSpPr/>
          <p:nvPr/>
        </p:nvSpPr>
        <p:spPr>
          <a:xfrm>
            <a:off x="-1" y="10600655"/>
            <a:ext cx="7559675" cy="86917"/>
          </a:xfrm>
          <a:prstGeom prst="rect">
            <a:avLst/>
          </a:prstGeom>
          <a:solidFill>
            <a:srgbClr val="7A8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venir Book" panose="02000503020000020003" pitchFamily="2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FF54426-FB48-02A7-8F1F-A3122389FD9D}"/>
              </a:ext>
            </a:extLst>
          </p:cNvPr>
          <p:cNvSpPr/>
          <p:nvPr/>
        </p:nvSpPr>
        <p:spPr>
          <a:xfrm>
            <a:off x="3094436" y="9530043"/>
            <a:ext cx="17053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latin typeface="Avenir Book" panose="02000503020000020003" pitchFamily="2" charset="0"/>
              </a:rPr>
              <a:t>Contact</a:t>
            </a:r>
          </a:p>
        </p:txBody>
      </p:sp>
      <p:pic>
        <p:nvPicPr>
          <p:cNvPr id="117" name="Image 116" descr="Une image contenant Visage humain, personne, habits, plein air&#10;&#10;Description générée automatiquement">
            <a:extLst>
              <a:ext uri="{FF2B5EF4-FFF2-40B4-BE49-F238E27FC236}">
                <a16:creationId xmlns:a16="http://schemas.microsoft.com/office/drawing/2014/main" id="{ED7138D6-DF26-ABAF-8179-FAE6EAA044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06" r="13034"/>
          <a:stretch/>
        </p:blipFill>
        <p:spPr>
          <a:xfrm>
            <a:off x="464573" y="405316"/>
            <a:ext cx="1834159" cy="1821587"/>
          </a:xfrm>
          <a:prstGeom prst="ellipse">
            <a:avLst/>
          </a:prstGeo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658198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r>
              <a:rPr lang="fr-FR" b="1" dirty="0"/>
              <a:t>Cher(e) Candidat(e)</a:t>
            </a:r>
          </a:p>
          <a:p>
            <a:endParaRPr lang="fr-FR" b="1" dirty="0"/>
          </a:p>
          <a:p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endParaRPr lang="fr-FR" b="1" dirty="0"/>
          </a:p>
          <a:p>
            <a:r>
              <a:rPr lang="fr-FR" dirty="0"/>
              <a:t>---------------------------------------------------------------------------------------</a:t>
            </a:r>
          </a:p>
          <a:p>
            <a:endParaRPr lang="fr-FR" dirty="0"/>
          </a:p>
          <a:p>
            <a:r>
              <a:rPr lang="fr-FR" dirty="0"/>
              <a:t>Besoin de conseils pour rédiger votre CV ou vous préparer pour l’entretien d’embauche ? Consultez nos articles :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endParaRPr lang="fr-FR" dirty="0"/>
          </a:p>
          <a:p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algn="ctr"/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639</Words>
  <Application>Microsoft Macintosh PowerPoint</Application>
  <PresentationFormat>Personnalisé</PresentationFormat>
  <Paragraphs>80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Avenir Book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1</cp:revision>
  <dcterms:created xsi:type="dcterms:W3CDTF">2024-07-17T12:43:56Z</dcterms:created>
  <dcterms:modified xsi:type="dcterms:W3CDTF">2024-07-17T12:58:53Z</dcterms:modified>
</cp:coreProperties>
</file>