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7E0"/>
    <a:srgbClr val="337BA3"/>
    <a:srgbClr val="6E90A8"/>
    <a:srgbClr val="617D92"/>
    <a:srgbClr val="556D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88"/>
    <p:restoredTop sz="94595"/>
  </p:normalViewPr>
  <p:slideViewPr>
    <p:cSldViewPr snapToGrid="0" snapToObjects="1">
      <p:cViewPr>
        <p:scale>
          <a:sx n="81" d="100"/>
          <a:sy n="81" d="100"/>
        </p:scale>
        <p:origin x="4704"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54FEB8C3-0F63-0340-A484-45C0D9ECCFEA}" type="datetimeFigureOut">
              <a:rPr lang="fr-FR" smtClean="0"/>
              <a:t>20/01/2022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4FEB8C3-0F63-0340-A484-45C0D9ECCFEA}" type="datetimeFigureOut">
              <a:rPr lang="fr-FR" smtClean="0"/>
              <a:t>20/01/2022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4FEB8C3-0F63-0340-A484-45C0D9ECCFEA}" type="datetimeFigureOut">
              <a:rPr lang="fr-FR" smtClean="0"/>
              <a:t>20/01/2022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4FEB8C3-0F63-0340-A484-45C0D9ECCFEA}" type="datetimeFigureOut">
              <a:rPr lang="fr-FR" smtClean="0"/>
              <a:t>20/01/2022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4FEB8C3-0F63-0340-A484-45C0D9ECCFEA}" type="datetimeFigureOut">
              <a:rPr lang="fr-FR" smtClean="0"/>
              <a:t>20/01/2022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4FEB8C3-0F63-0340-A484-45C0D9ECCFEA}" type="datetimeFigureOut">
              <a:rPr lang="fr-FR" smtClean="0"/>
              <a:t>20/01/2022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4FEB8C3-0F63-0340-A484-45C0D9ECCFEA}" type="datetimeFigureOut">
              <a:rPr lang="fr-FR" smtClean="0"/>
              <a:t>20/01/2022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54FEB8C3-0F63-0340-A484-45C0D9ECCFEA}" type="datetimeFigureOut">
              <a:rPr lang="fr-FR" smtClean="0"/>
              <a:t>20/01/2022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FEB8C3-0F63-0340-A484-45C0D9ECCFEA}" type="datetimeFigureOut">
              <a:rPr lang="fr-FR" smtClean="0"/>
              <a:t>20/01/2022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4FEB8C3-0F63-0340-A484-45C0D9ECCFEA}" type="datetimeFigureOut">
              <a:rPr lang="fr-FR" smtClean="0"/>
              <a:t>20/01/2022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4FEB8C3-0F63-0340-A484-45C0D9ECCFEA}" type="datetimeFigureOut">
              <a:rPr lang="fr-FR" smtClean="0"/>
              <a:t>20/01/2022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54FEB8C3-0F63-0340-A484-45C0D9ECCFEA}" type="datetimeFigureOut">
              <a:rPr lang="fr-FR" smtClean="0"/>
              <a:t>20/01/2022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71922F7-25A0-3E49-8938-5ED6C51EE326}" type="slidenum">
              <a:rPr lang="fr-FR" smtClean="0"/>
              <a:t>‹N°›</a:t>
            </a:fld>
            <a:endParaRPr lang="fr-FR"/>
          </a:p>
        </p:txBody>
      </p:sp>
    </p:spTree>
    <p:extLst>
      <p:ext uri="{BB962C8B-B14F-4D97-AF65-F5344CB8AC3E}">
        <p14:creationId xmlns:p14="http://schemas.microsoft.com/office/powerpoint/2010/main" val="632612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Rectangle 68">
            <a:extLst>
              <a:ext uri="{FF2B5EF4-FFF2-40B4-BE49-F238E27FC236}">
                <a16:creationId xmlns:a16="http://schemas.microsoft.com/office/drawing/2014/main" id="{4786A152-F7E3-7242-981A-6DB53B3690F5}"/>
              </a:ext>
            </a:extLst>
          </p:cNvPr>
          <p:cNvSpPr/>
          <p:nvPr/>
        </p:nvSpPr>
        <p:spPr>
          <a:xfrm>
            <a:off x="5399497" y="179619"/>
            <a:ext cx="1932032" cy="2171695"/>
          </a:xfrm>
          <a:prstGeom prst="rect">
            <a:avLst/>
          </a:prstGeom>
          <a:solidFill>
            <a:srgbClr val="EDE7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100" dirty="0">
              <a:solidFill>
                <a:schemeClr val="tx1"/>
              </a:solidFill>
            </a:endParaRPr>
          </a:p>
        </p:txBody>
      </p:sp>
      <p:sp>
        <p:nvSpPr>
          <p:cNvPr id="8" name="ZoneTexte 9"/>
          <p:cNvSpPr txBox="1"/>
          <p:nvPr/>
        </p:nvSpPr>
        <p:spPr>
          <a:xfrm>
            <a:off x="918193" y="433214"/>
            <a:ext cx="4568208" cy="830997"/>
          </a:xfrm>
          <a:prstGeom prst="rect">
            <a:avLst/>
          </a:prstGeom>
          <a:noFill/>
        </p:spPr>
        <p:txBody>
          <a:bodyPr wrap="square" rtlCol="0">
            <a:spAutoFit/>
          </a:bodyPr>
          <a:lstStyle/>
          <a:p>
            <a:r>
              <a:rPr lang="fr-FR" sz="4800" dirty="0">
                <a:ea typeface="Times New Roman" charset="0"/>
                <a:cs typeface="Times New Roman" charset="0"/>
              </a:rPr>
              <a:t>Vincent </a:t>
            </a:r>
            <a:r>
              <a:rPr lang="fr-FR" sz="4800" dirty="0" err="1">
                <a:ea typeface="Times New Roman" charset="0"/>
                <a:cs typeface="Times New Roman" charset="0"/>
              </a:rPr>
              <a:t>Delovy</a:t>
            </a:r>
            <a:endParaRPr lang="fr-FR" sz="4800" dirty="0">
              <a:ea typeface="Times New Roman" charset="0"/>
              <a:cs typeface="Times New Roman" charset="0"/>
            </a:endParaRPr>
          </a:p>
        </p:txBody>
      </p:sp>
      <p:sp>
        <p:nvSpPr>
          <p:cNvPr id="9" name="Rectangle 8"/>
          <p:cNvSpPr/>
          <p:nvPr/>
        </p:nvSpPr>
        <p:spPr>
          <a:xfrm>
            <a:off x="1090696" y="1995568"/>
            <a:ext cx="4114801" cy="938719"/>
          </a:xfrm>
          <a:prstGeom prst="rect">
            <a:avLst/>
          </a:prstGeom>
        </p:spPr>
        <p:txBody>
          <a:bodyPr wrap="square">
            <a:spAutoFit/>
          </a:bodyPr>
          <a:lstStyle/>
          <a:p>
            <a:pPr defTabSz="685800">
              <a:defRPr/>
            </a:pPr>
            <a:r>
              <a:rPr lang="fr-FR" sz="1100" dirty="0"/>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10" name="ZoneTexte 9"/>
          <p:cNvSpPr txBox="1"/>
          <p:nvPr/>
        </p:nvSpPr>
        <p:spPr>
          <a:xfrm>
            <a:off x="1090696" y="1386607"/>
            <a:ext cx="4114801" cy="523220"/>
          </a:xfrm>
          <a:prstGeom prst="rect">
            <a:avLst/>
          </a:prstGeom>
          <a:noFill/>
        </p:spPr>
        <p:txBody>
          <a:bodyPr wrap="square" rtlCol="0">
            <a:spAutoFit/>
          </a:bodyPr>
          <a:lstStyle/>
          <a:p>
            <a:r>
              <a:rPr lang="fr-FR" sz="2800" dirty="0">
                <a:ea typeface="Times New Roman" charset="0"/>
                <a:cs typeface="Times New Roman" charset="0"/>
              </a:rPr>
              <a:t>OBJECTIFS</a:t>
            </a:r>
          </a:p>
        </p:txBody>
      </p:sp>
      <p:sp>
        <p:nvSpPr>
          <p:cNvPr id="13" name="ZoneTexte 9"/>
          <p:cNvSpPr txBox="1"/>
          <p:nvPr/>
        </p:nvSpPr>
        <p:spPr>
          <a:xfrm>
            <a:off x="2251005" y="6327090"/>
            <a:ext cx="4406234" cy="3070071"/>
          </a:xfrm>
          <a:prstGeom prst="rect">
            <a:avLst/>
          </a:prstGeom>
          <a:noFill/>
        </p:spPr>
        <p:txBody>
          <a:bodyPr wrap="square" rtlCol="0">
            <a:spAutoFit/>
          </a:bodyPr>
          <a:lstStyle/>
          <a:p>
            <a:pPr defTabSz="685800">
              <a:defRPr/>
            </a:pPr>
            <a:r>
              <a:rPr lang="fr-FR" sz="1200" dirty="0"/>
              <a:t>Titre du poste  - Société – Ville (CP)</a:t>
            </a:r>
          </a:p>
          <a:p>
            <a:pPr defTabSz="685800">
              <a:defRPr/>
            </a:pPr>
            <a:r>
              <a:rPr lang="fr-FR" sz="1050" dirty="0"/>
              <a:t>Décrivez ici les fonctions que vous avez occupé. Décrivez également vos missions, le nombre de personne que vous avez encadrez et si vous le pouvez essayé d’inscrire les résultats que vous avez obtenus, n’hésitez pas à les quantifier. </a:t>
            </a:r>
            <a:br>
              <a:rPr lang="fr-FR" sz="1050" dirty="0"/>
            </a:br>
            <a:br>
              <a:rPr lang="fr-FR" sz="1050" dirty="0"/>
            </a:br>
            <a:r>
              <a:rPr lang="fr-FR" sz="1200" dirty="0"/>
              <a:t> Titre du poste  - Société – Ville (CP)</a:t>
            </a:r>
          </a:p>
          <a:p>
            <a:pPr defTabSz="685800">
              <a:defRPr/>
            </a:pPr>
            <a:r>
              <a:rPr lang="fr-FR" sz="1050" dirty="0"/>
              <a:t>Décrivez ici les fonctions que vous avez occupé. Décrivez également vos missions, le nombre de personne que vous avez encadrez et si vous le pouvez essayé d’inscrire les résultats que vous avez obtenus, n’hésitez pas à les quantifier. </a:t>
            </a:r>
          </a:p>
          <a:p>
            <a:pPr defTabSz="685800">
              <a:defRPr/>
            </a:pPr>
            <a:br>
              <a:rPr lang="fr-FR" sz="1050" dirty="0"/>
            </a:br>
            <a:r>
              <a:rPr lang="fr-FR" sz="1200" dirty="0"/>
              <a:t>Titre du poste  - Société – Ville (CP)</a:t>
            </a:r>
          </a:p>
          <a:p>
            <a:pPr defTabSz="685800">
              <a:defRPr/>
            </a:pPr>
            <a:r>
              <a:rPr lang="fr-FR" sz="1050" dirty="0"/>
              <a:t>Décrivez ici les fonctions que vous avez occupé. Décrivez également vos missions, le nombre de personne que vous avez encadrez et si vous le pouvez essayé d’inscrire les résultats que vous avez obtenus, n’hésitez pas à les quantifier. </a:t>
            </a:r>
          </a:p>
          <a:p>
            <a:pPr defTabSz="685800">
              <a:defRPr/>
            </a:pPr>
            <a:endParaRPr lang="fr-FR" sz="1050" dirty="0"/>
          </a:p>
        </p:txBody>
      </p:sp>
      <p:sp>
        <p:nvSpPr>
          <p:cNvPr id="14" name="ZoneTexte 13"/>
          <p:cNvSpPr txBox="1"/>
          <p:nvPr/>
        </p:nvSpPr>
        <p:spPr>
          <a:xfrm>
            <a:off x="1088321" y="5711802"/>
            <a:ext cx="2747675" cy="523220"/>
          </a:xfrm>
          <a:prstGeom prst="rect">
            <a:avLst/>
          </a:prstGeom>
          <a:noFill/>
        </p:spPr>
        <p:txBody>
          <a:bodyPr wrap="none" rtlCol="0">
            <a:spAutoFit/>
          </a:bodyPr>
          <a:lstStyle/>
          <a:p>
            <a:r>
              <a:rPr lang="fr-FR" sz="2800" dirty="0">
                <a:ea typeface="Times New Roman" charset="0"/>
                <a:cs typeface="Times New Roman" charset="0"/>
              </a:rPr>
              <a:t>EXPERIENCE PRO.</a:t>
            </a:r>
          </a:p>
        </p:txBody>
      </p:sp>
      <p:sp>
        <p:nvSpPr>
          <p:cNvPr id="2" name="Rectangle 1"/>
          <p:cNvSpPr/>
          <p:nvPr/>
        </p:nvSpPr>
        <p:spPr>
          <a:xfrm>
            <a:off x="970634" y="139484"/>
            <a:ext cx="2482090" cy="369332"/>
          </a:xfrm>
          <a:prstGeom prst="rect">
            <a:avLst/>
          </a:prstGeom>
        </p:spPr>
        <p:txBody>
          <a:bodyPr wrap="none">
            <a:spAutoFit/>
          </a:bodyPr>
          <a:lstStyle/>
          <a:p>
            <a:r>
              <a:rPr lang="fr-FR" dirty="0">
                <a:ea typeface="Times New Roman" charset="0"/>
                <a:cs typeface="Times New Roman" charset="0"/>
              </a:rPr>
              <a:t>Titre du poste recherché</a:t>
            </a:r>
          </a:p>
        </p:txBody>
      </p:sp>
      <p:sp>
        <p:nvSpPr>
          <p:cNvPr id="33" name="ZoneTexte 9"/>
          <p:cNvSpPr txBox="1"/>
          <p:nvPr/>
        </p:nvSpPr>
        <p:spPr>
          <a:xfrm>
            <a:off x="1088321" y="3680742"/>
            <a:ext cx="5528671" cy="1938992"/>
          </a:xfrm>
          <a:prstGeom prst="rect">
            <a:avLst/>
          </a:prstGeom>
          <a:noFill/>
        </p:spPr>
        <p:txBody>
          <a:bodyPr wrap="square" rtlCol="0">
            <a:spAutoFit/>
          </a:bodyPr>
          <a:lstStyle/>
          <a:p>
            <a:pPr defTabSz="685800">
              <a:defRPr/>
            </a:pPr>
            <a:r>
              <a:rPr lang="fr-FR" sz="1200" dirty="0"/>
              <a:t>2012 - Titre du diplôme – Nom de l’université / école</a:t>
            </a:r>
          </a:p>
          <a:p>
            <a:pPr defTabSz="685800">
              <a:defRPr/>
            </a:pPr>
            <a:r>
              <a:rPr lang="fr-FR" sz="1050" dirty="0"/>
              <a:t>Décrivez en une ligne les objectifs et les spécialités de cette formation. Inscrivez votre mention si vous en avez eu une.</a:t>
            </a:r>
          </a:p>
          <a:p>
            <a:pPr defTabSz="685800">
              <a:defRPr/>
            </a:pPr>
            <a:br>
              <a:rPr lang="fr-FR" sz="1050" dirty="0"/>
            </a:br>
            <a:r>
              <a:rPr lang="fr-FR" sz="1200" dirty="0"/>
              <a:t>2012 - Titre du diplôme – Nom de l’université / école</a:t>
            </a:r>
          </a:p>
          <a:p>
            <a:pPr defTabSz="685800">
              <a:defRPr/>
            </a:pPr>
            <a:r>
              <a:rPr lang="fr-FR" sz="1050" dirty="0"/>
              <a:t>Décrivez en une ligne les objectifs et les spécialités de cette formation. Inscrivez votre mention si vous en avez eu une.</a:t>
            </a:r>
          </a:p>
          <a:p>
            <a:pPr defTabSz="685800">
              <a:defRPr/>
            </a:pPr>
            <a:endParaRPr lang="fr-FR" sz="1050" dirty="0"/>
          </a:p>
          <a:p>
            <a:pPr defTabSz="685800">
              <a:defRPr/>
            </a:pPr>
            <a:r>
              <a:rPr lang="fr-FR" sz="1200" dirty="0"/>
              <a:t>2012 - Titre du diplôme – Nom de l’université / école</a:t>
            </a:r>
          </a:p>
          <a:p>
            <a:pPr defTabSz="685800">
              <a:defRPr/>
            </a:pPr>
            <a:r>
              <a:rPr lang="fr-FR" sz="1050" dirty="0"/>
              <a:t>Décrivez en une ligne les objectifs et les spécialités de cette formation. Inscrivez votre mention si vous en avez eu une.</a:t>
            </a:r>
          </a:p>
        </p:txBody>
      </p:sp>
      <p:sp>
        <p:nvSpPr>
          <p:cNvPr id="34" name="ZoneTexte 33"/>
          <p:cNvSpPr txBox="1"/>
          <p:nvPr/>
        </p:nvSpPr>
        <p:spPr>
          <a:xfrm>
            <a:off x="1088321" y="3123653"/>
            <a:ext cx="2002023" cy="523220"/>
          </a:xfrm>
          <a:prstGeom prst="rect">
            <a:avLst/>
          </a:prstGeom>
          <a:noFill/>
        </p:spPr>
        <p:txBody>
          <a:bodyPr wrap="none" rtlCol="0">
            <a:spAutoFit/>
          </a:bodyPr>
          <a:lstStyle/>
          <a:p>
            <a:r>
              <a:rPr lang="fr-FR" sz="2800" dirty="0">
                <a:ea typeface="Times New Roman" charset="0"/>
                <a:cs typeface="Times New Roman" charset="0"/>
              </a:rPr>
              <a:t>FORMATION</a:t>
            </a:r>
          </a:p>
        </p:txBody>
      </p:sp>
      <p:sp>
        <p:nvSpPr>
          <p:cNvPr id="15" name="Rectangle 14"/>
          <p:cNvSpPr/>
          <p:nvPr/>
        </p:nvSpPr>
        <p:spPr>
          <a:xfrm>
            <a:off x="1083017" y="6560521"/>
            <a:ext cx="838691" cy="253916"/>
          </a:xfrm>
          <a:prstGeom prst="rect">
            <a:avLst/>
          </a:prstGeom>
        </p:spPr>
        <p:txBody>
          <a:bodyPr wrap="none">
            <a:spAutoFit/>
          </a:bodyPr>
          <a:lstStyle/>
          <a:p>
            <a:r>
              <a:rPr lang="fr-FR" sz="1050" dirty="0"/>
              <a:t>2010- 2015 </a:t>
            </a:r>
          </a:p>
        </p:txBody>
      </p:sp>
      <p:cxnSp>
        <p:nvCxnSpPr>
          <p:cNvPr id="17" name="Connecteur droit 16"/>
          <p:cNvCxnSpPr/>
          <p:nvPr/>
        </p:nvCxnSpPr>
        <p:spPr>
          <a:xfrm>
            <a:off x="2057964" y="6327090"/>
            <a:ext cx="0" cy="2394369"/>
          </a:xfrm>
          <a:prstGeom prst="line">
            <a:avLst/>
          </a:prstGeom>
          <a:ln>
            <a:solidFill>
              <a:srgbClr val="EDE7E0"/>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1090696" y="7374185"/>
            <a:ext cx="838691" cy="253916"/>
          </a:xfrm>
          <a:prstGeom prst="rect">
            <a:avLst/>
          </a:prstGeom>
        </p:spPr>
        <p:txBody>
          <a:bodyPr wrap="none">
            <a:spAutoFit/>
          </a:bodyPr>
          <a:lstStyle/>
          <a:p>
            <a:r>
              <a:rPr lang="fr-FR" sz="1050" dirty="0"/>
              <a:t>2010- 2015 </a:t>
            </a:r>
          </a:p>
        </p:txBody>
      </p:sp>
      <p:sp>
        <p:nvSpPr>
          <p:cNvPr id="56" name="Rectangle 55"/>
          <p:cNvSpPr/>
          <p:nvPr/>
        </p:nvSpPr>
        <p:spPr>
          <a:xfrm>
            <a:off x="1083016" y="8193472"/>
            <a:ext cx="838691" cy="253916"/>
          </a:xfrm>
          <a:prstGeom prst="rect">
            <a:avLst/>
          </a:prstGeom>
        </p:spPr>
        <p:txBody>
          <a:bodyPr wrap="none">
            <a:spAutoFit/>
          </a:bodyPr>
          <a:lstStyle/>
          <a:p>
            <a:r>
              <a:rPr lang="fr-FR" sz="1050" dirty="0"/>
              <a:t>2010- 2015 </a:t>
            </a:r>
          </a:p>
        </p:txBody>
      </p:sp>
      <p:sp>
        <p:nvSpPr>
          <p:cNvPr id="4" name="Rectangle 3"/>
          <p:cNvSpPr/>
          <p:nvPr/>
        </p:nvSpPr>
        <p:spPr>
          <a:xfrm>
            <a:off x="-2315" y="11576"/>
            <a:ext cx="599215" cy="10680235"/>
          </a:xfrm>
          <a:prstGeom prst="rect">
            <a:avLst/>
          </a:prstGeom>
          <a:solidFill>
            <a:srgbClr val="EDE7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100" dirty="0">
              <a:solidFill>
                <a:schemeClr val="tx1"/>
              </a:solidFill>
            </a:endParaRPr>
          </a:p>
        </p:txBody>
      </p:sp>
      <p:cxnSp>
        <p:nvCxnSpPr>
          <p:cNvPr id="21" name="Connecteur droit 20"/>
          <p:cNvCxnSpPr>
            <a:cxnSpLocks/>
          </p:cNvCxnSpPr>
          <p:nvPr/>
        </p:nvCxnSpPr>
        <p:spPr>
          <a:xfrm>
            <a:off x="800445" y="1310545"/>
            <a:ext cx="4517226" cy="0"/>
          </a:xfrm>
          <a:prstGeom prst="line">
            <a:avLst/>
          </a:prstGeom>
          <a:ln w="38100">
            <a:solidFill>
              <a:srgbClr val="EDE7E0"/>
            </a:solidFill>
          </a:ln>
        </p:spPr>
        <p:style>
          <a:lnRef idx="1">
            <a:schemeClr val="accent1"/>
          </a:lnRef>
          <a:fillRef idx="0">
            <a:schemeClr val="accent1"/>
          </a:fillRef>
          <a:effectRef idx="0">
            <a:schemeClr val="accent1"/>
          </a:effectRef>
          <a:fontRef idx="minor">
            <a:schemeClr val="tx1"/>
          </a:fontRef>
        </p:style>
      </p:cxnSp>
      <p:sp>
        <p:nvSpPr>
          <p:cNvPr id="54" name="ZoneTexte 9"/>
          <p:cNvSpPr txBox="1"/>
          <p:nvPr/>
        </p:nvSpPr>
        <p:spPr>
          <a:xfrm>
            <a:off x="1083016" y="9397161"/>
            <a:ext cx="2677177" cy="800219"/>
          </a:xfrm>
          <a:prstGeom prst="rect">
            <a:avLst/>
          </a:prstGeom>
          <a:noFill/>
        </p:spPr>
        <p:txBody>
          <a:bodyPr wrap="square" rtlCol="0">
            <a:spAutoFit/>
          </a:bodyPr>
          <a:lstStyle/>
          <a:p>
            <a:pPr defTabSz="685800">
              <a:defRPr/>
            </a:pPr>
            <a:r>
              <a:rPr lang="fr-FR" sz="2800" dirty="0">
                <a:ea typeface="Times New Roman" charset="0"/>
                <a:cs typeface="Times New Roman" charset="0"/>
              </a:rPr>
              <a:t>COMPETENCES</a:t>
            </a:r>
          </a:p>
          <a:p>
            <a:pPr defTabSz="685800">
              <a:defRPr/>
            </a:pPr>
            <a:endParaRPr lang="fr-FR" dirty="0"/>
          </a:p>
        </p:txBody>
      </p:sp>
      <p:sp>
        <p:nvSpPr>
          <p:cNvPr id="22" name="Rectangle 21"/>
          <p:cNvSpPr/>
          <p:nvPr/>
        </p:nvSpPr>
        <p:spPr>
          <a:xfrm>
            <a:off x="1083016" y="9923642"/>
            <a:ext cx="5635121" cy="276999"/>
          </a:xfrm>
          <a:prstGeom prst="rect">
            <a:avLst/>
          </a:prstGeom>
        </p:spPr>
        <p:txBody>
          <a:bodyPr wrap="square">
            <a:spAutoFit/>
          </a:bodyPr>
          <a:lstStyle/>
          <a:p>
            <a:pPr defTabSz="685800">
              <a:defRPr/>
            </a:pPr>
            <a:r>
              <a:rPr lang="fr-FR" sz="1200" dirty="0"/>
              <a:t>Décrivez en quelques lignes vos compétences clés pour le poste. </a:t>
            </a:r>
          </a:p>
        </p:txBody>
      </p:sp>
      <p:cxnSp>
        <p:nvCxnSpPr>
          <p:cNvPr id="59" name="Connecteur droit 58"/>
          <p:cNvCxnSpPr>
            <a:cxnSpLocks/>
          </p:cNvCxnSpPr>
          <p:nvPr/>
        </p:nvCxnSpPr>
        <p:spPr>
          <a:xfrm>
            <a:off x="821114" y="3052486"/>
            <a:ext cx="6325055" cy="0"/>
          </a:xfrm>
          <a:prstGeom prst="line">
            <a:avLst/>
          </a:prstGeom>
          <a:ln w="38100">
            <a:solidFill>
              <a:srgbClr val="EDE7E0"/>
            </a:solidFill>
          </a:ln>
        </p:spPr>
        <p:style>
          <a:lnRef idx="1">
            <a:schemeClr val="accent1"/>
          </a:lnRef>
          <a:fillRef idx="0">
            <a:schemeClr val="accent1"/>
          </a:fillRef>
          <a:effectRef idx="0">
            <a:schemeClr val="accent1"/>
          </a:effectRef>
          <a:fontRef idx="minor">
            <a:schemeClr val="tx1"/>
          </a:fontRef>
        </p:style>
      </p:cxnSp>
      <p:cxnSp>
        <p:nvCxnSpPr>
          <p:cNvPr id="60" name="Connecteur droit 59"/>
          <p:cNvCxnSpPr>
            <a:cxnSpLocks/>
          </p:cNvCxnSpPr>
          <p:nvPr/>
        </p:nvCxnSpPr>
        <p:spPr>
          <a:xfrm>
            <a:off x="800445" y="5701982"/>
            <a:ext cx="6345724" cy="0"/>
          </a:xfrm>
          <a:prstGeom prst="line">
            <a:avLst/>
          </a:prstGeom>
          <a:ln w="38100">
            <a:solidFill>
              <a:srgbClr val="EDE7E0"/>
            </a:solidFill>
          </a:ln>
        </p:spPr>
        <p:style>
          <a:lnRef idx="1">
            <a:schemeClr val="accent1"/>
          </a:lnRef>
          <a:fillRef idx="0">
            <a:schemeClr val="accent1"/>
          </a:fillRef>
          <a:effectRef idx="0">
            <a:schemeClr val="accent1"/>
          </a:effectRef>
          <a:fontRef idx="minor">
            <a:schemeClr val="tx1"/>
          </a:fontRef>
        </p:style>
      </p:cxnSp>
      <p:cxnSp>
        <p:nvCxnSpPr>
          <p:cNvPr id="61" name="Connecteur droit 60"/>
          <p:cNvCxnSpPr>
            <a:cxnSpLocks/>
          </p:cNvCxnSpPr>
          <p:nvPr/>
        </p:nvCxnSpPr>
        <p:spPr>
          <a:xfrm>
            <a:off x="821114" y="9322550"/>
            <a:ext cx="6325055" cy="0"/>
          </a:xfrm>
          <a:prstGeom prst="line">
            <a:avLst/>
          </a:prstGeom>
          <a:ln w="38100">
            <a:solidFill>
              <a:srgbClr val="EDE7E0"/>
            </a:solidFill>
          </a:ln>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FF5711E4-7B2A-8244-A780-F87267D96927}"/>
              </a:ext>
            </a:extLst>
          </p:cNvPr>
          <p:cNvSpPr/>
          <p:nvPr/>
        </p:nvSpPr>
        <p:spPr>
          <a:xfrm>
            <a:off x="5880188" y="402991"/>
            <a:ext cx="906017" cy="261610"/>
          </a:xfrm>
          <a:prstGeom prst="rect">
            <a:avLst/>
          </a:prstGeom>
        </p:spPr>
        <p:txBody>
          <a:bodyPr wrap="none">
            <a:spAutoFit/>
          </a:bodyPr>
          <a:lstStyle/>
          <a:p>
            <a:r>
              <a:rPr lang="fr-FR" sz="1100" dirty="0">
                <a:ea typeface="Times New Roman" charset="0"/>
                <a:cs typeface="Times New Roman" charset="0"/>
              </a:rPr>
              <a:t>0102030405</a:t>
            </a:r>
            <a:endParaRPr lang="fr-FR" sz="1100" dirty="0"/>
          </a:p>
        </p:txBody>
      </p:sp>
      <p:sp>
        <p:nvSpPr>
          <p:cNvPr id="47" name="Rectangle 46">
            <a:extLst>
              <a:ext uri="{FF2B5EF4-FFF2-40B4-BE49-F238E27FC236}">
                <a16:creationId xmlns:a16="http://schemas.microsoft.com/office/drawing/2014/main" id="{9E4AA12D-4682-D340-9767-596DCFA514C4}"/>
              </a:ext>
            </a:extLst>
          </p:cNvPr>
          <p:cNvSpPr/>
          <p:nvPr/>
        </p:nvSpPr>
        <p:spPr>
          <a:xfrm>
            <a:off x="5880187" y="619443"/>
            <a:ext cx="906017" cy="261610"/>
          </a:xfrm>
          <a:prstGeom prst="rect">
            <a:avLst/>
          </a:prstGeom>
        </p:spPr>
        <p:txBody>
          <a:bodyPr wrap="none">
            <a:spAutoFit/>
          </a:bodyPr>
          <a:lstStyle/>
          <a:p>
            <a:r>
              <a:rPr lang="fr-FR" sz="1100" dirty="0">
                <a:ea typeface="Times New Roman" charset="0"/>
                <a:cs typeface="Times New Roman" charset="0"/>
              </a:rPr>
              <a:t>0601020304</a:t>
            </a:r>
            <a:endParaRPr lang="fr-FR" sz="1100" dirty="0"/>
          </a:p>
        </p:txBody>
      </p:sp>
      <p:sp>
        <p:nvSpPr>
          <p:cNvPr id="49" name="Rectangle 48">
            <a:extLst>
              <a:ext uri="{FF2B5EF4-FFF2-40B4-BE49-F238E27FC236}">
                <a16:creationId xmlns:a16="http://schemas.microsoft.com/office/drawing/2014/main" id="{BC5D8FA0-81F2-E34A-B7F5-CF7776198F8F}"/>
              </a:ext>
            </a:extLst>
          </p:cNvPr>
          <p:cNvSpPr/>
          <p:nvPr/>
        </p:nvSpPr>
        <p:spPr>
          <a:xfrm>
            <a:off x="5886538" y="833894"/>
            <a:ext cx="1079142" cy="261610"/>
          </a:xfrm>
          <a:prstGeom prst="rect">
            <a:avLst/>
          </a:prstGeom>
        </p:spPr>
        <p:txBody>
          <a:bodyPr wrap="none">
            <a:spAutoFit/>
          </a:bodyPr>
          <a:lstStyle/>
          <a:p>
            <a:r>
              <a:rPr lang="fr-FR" sz="1100" dirty="0" err="1">
                <a:ea typeface="Times New Roman" charset="0"/>
                <a:cs typeface="Times New Roman" charset="0"/>
              </a:rPr>
              <a:t>mail@mail.com</a:t>
            </a:r>
            <a:endParaRPr lang="fr-FR" sz="1100" dirty="0"/>
          </a:p>
        </p:txBody>
      </p:sp>
      <p:sp>
        <p:nvSpPr>
          <p:cNvPr id="57" name="Rectangle 56">
            <a:extLst>
              <a:ext uri="{FF2B5EF4-FFF2-40B4-BE49-F238E27FC236}">
                <a16:creationId xmlns:a16="http://schemas.microsoft.com/office/drawing/2014/main" id="{FFC72ADF-C669-9D4D-8BDE-C832FC61FD09}"/>
              </a:ext>
            </a:extLst>
          </p:cNvPr>
          <p:cNvSpPr/>
          <p:nvPr/>
        </p:nvSpPr>
        <p:spPr>
          <a:xfrm>
            <a:off x="5886538" y="1071264"/>
            <a:ext cx="1392154" cy="430887"/>
          </a:xfrm>
          <a:prstGeom prst="rect">
            <a:avLst/>
          </a:prstGeom>
        </p:spPr>
        <p:txBody>
          <a:bodyPr wrap="square">
            <a:spAutoFit/>
          </a:bodyPr>
          <a:lstStyle/>
          <a:p>
            <a:r>
              <a:rPr lang="fr-FR" sz="1100" dirty="0">
                <a:ea typeface="Times New Roman" charset="0"/>
                <a:cs typeface="Times New Roman" charset="0"/>
              </a:rPr>
              <a:t>17 rue de la Réussite </a:t>
            </a:r>
          </a:p>
          <a:p>
            <a:r>
              <a:rPr lang="fr-FR" sz="1100" dirty="0">
                <a:ea typeface="Times New Roman" charset="0"/>
                <a:cs typeface="Times New Roman" charset="0"/>
              </a:rPr>
              <a:t>75012 Paris</a:t>
            </a:r>
          </a:p>
        </p:txBody>
      </p:sp>
      <p:pic>
        <p:nvPicPr>
          <p:cNvPr id="27" name="Image 26">
            <a:extLst>
              <a:ext uri="{FF2B5EF4-FFF2-40B4-BE49-F238E27FC236}">
                <a16:creationId xmlns:a16="http://schemas.microsoft.com/office/drawing/2014/main" id="{DFA1038A-3E8C-6743-AAA9-808E83624DD6}"/>
              </a:ext>
            </a:extLst>
          </p:cNvPr>
          <p:cNvPicPr>
            <a:picLocks noChangeAspect="1"/>
          </p:cNvPicPr>
          <p:nvPr/>
        </p:nvPicPr>
        <p:blipFill>
          <a:blip r:embed="rId2"/>
          <a:stretch>
            <a:fillRect/>
          </a:stretch>
        </p:blipFill>
        <p:spPr>
          <a:xfrm>
            <a:off x="5727787" y="447040"/>
            <a:ext cx="152400" cy="152400"/>
          </a:xfrm>
          <a:prstGeom prst="rect">
            <a:avLst/>
          </a:prstGeom>
        </p:spPr>
      </p:pic>
      <p:pic>
        <p:nvPicPr>
          <p:cNvPr id="29" name="Image 28">
            <a:extLst>
              <a:ext uri="{FF2B5EF4-FFF2-40B4-BE49-F238E27FC236}">
                <a16:creationId xmlns:a16="http://schemas.microsoft.com/office/drawing/2014/main" id="{4AA90F92-C3CE-5A4A-BB20-888F9B4B3CDC}"/>
              </a:ext>
            </a:extLst>
          </p:cNvPr>
          <p:cNvPicPr>
            <a:picLocks noChangeAspect="1"/>
          </p:cNvPicPr>
          <p:nvPr/>
        </p:nvPicPr>
        <p:blipFill>
          <a:blip r:embed="rId3"/>
          <a:stretch>
            <a:fillRect/>
          </a:stretch>
        </p:blipFill>
        <p:spPr>
          <a:xfrm>
            <a:off x="5734138" y="671385"/>
            <a:ext cx="152400" cy="152400"/>
          </a:xfrm>
          <a:prstGeom prst="rect">
            <a:avLst/>
          </a:prstGeom>
        </p:spPr>
      </p:pic>
      <p:pic>
        <p:nvPicPr>
          <p:cNvPr id="31" name="Image 30">
            <a:extLst>
              <a:ext uri="{FF2B5EF4-FFF2-40B4-BE49-F238E27FC236}">
                <a16:creationId xmlns:a16="http://schemas.microsoft.com/office/drawing/2014/main" id="{56E4FF51-6D83-D444-A153-D5906E64F832}"/>
              </a:ext>
            </a:extLst>
          </p:cNvPr>
          <p:cNvPicPr>
            <a:picLocks noChangeAspect="1"/>
          </p:cNvPicPr>
          <p:nvPr/>
        </p:nvPicPr>
        <p:blipFill>
          <a:blip r:embed="rId4"/>
          <a:stretch>
            <a:fillRect/>
          </a:stretch>
        </p:blipFill>
        <p:spPr>
          <a:xfrm>
            <a:off x="5743518" y="891280"/>
            <a:ext cx="152400" cy="152400"/>
          </a:xfrm>
          <a:prstGeom prst="rect">
            <a:avLst/>
          </a:prstGeom>
        </p:spPr>
      </p:pic>
      <p:pic>
        <p:nvPicPr>
          <p:cNvPr id="43" name="Image 42">
            <a:extLst>
              <a:ext uri="{FF2B5EF4-FFF2-40B4-BE49-F238E27FC236}">
                <a16:creationId xmlns:a16="http://schemas.microsoft.com/office/drawing/2014/main" id="{C815B143-3CDB-A54E-893D-D553ED89D27F}"/>
              </a:ext>
            </a:extLst>
          </p:cNvPr>
          <p:cNvPicPr>
            <a:picLocks noChangeAspect="1"/>
          </p:cNvPicPr>
          <p:nvPr/>
        </p:nvPicPr>
        <p:blipFill>
          <a:blip r:embed="rId5"/>
          <a:stretch>
            <a:fillRect/>
          </a:stretch>
        </p:blipFill>
        <p:spPr>
          <a:xfrm>
            <a:off x="5743518" y="1130144"/>
            <a:ext cx="152400" cy="152400"/>
          </a:xfrm>
          <a:prstGeom prst="rect">
            <a:avLst/>
          </a:prstGeom>
        </p:spPr>
      </p:pic>
      <p:sp>
        <p:nvSpPr>
          <p:cNvPr id="62" name="Rectangle 61">
            <a:extLst>
              <a:ext uri="{FF2B5EF4-FFF2-40B4-BE49-F238E27FC236}">
                <a16:creationId xmlns:a16="http://schemas.microsoft.com/office/drawing/2014/main" id="{8EF9F34F-79B0-6149-9C7B-C2DACBE9D48A}"/>
              </a:ext>
            </a:extLst>
          </p:cNvPr>
          <p:cNvSpPr/>
          <p:nvPr/>
        </p:nvSpPr>
        <p:spPr>
          <a:xfrm>
            <a:off x="5881424" y="1476918"/>
            <a:ext cx="1392154" cy="261610"/>
          </a:xfrm>
          <a:prstGeom prst="rect">
            <a:avLst/>
          </a:prstGeom>
        </p:spPr>
        <p:txBody>
          <a:bodyPr wrap="square">
            <a:spAutoFit/>
          </a:bodyPr>
          <a:lstStyle/>
          <a:p>
            <a:r>
              <a:rPr lang="fr-FR" sz="1100" dirty="0" err="1">
                <a:ea typeface="Times New Roman" charset="0"/>
                <a:cs typeface="Times New Roman" charset="0"/>
              </a:rPr>
              <a:t>Linkedin.com</a:t>
            </a:r>
            <a:r>
              <a:rPr lang="fr-FR" sz="1100" dirty="0">
                <a:ea typeface="Times New Roman" charset="0"/>
                <a:cs typeface="Times New Roman" charset="0"/>
              </a:rPr>
              <a:t>/Moi</a:t>
            </a:r>
          </a:p>
        </p:txBody>
      </p:sp>
      <p:pic>
        <p:nvPicPr>
          <p:cNvPr id="64" name="Image 63">
            <a:extLst>
              <a:ext uri="{FF2B5EF4-FFF2-40B4-BE49-F238E27FC236}">
                <a16:creationId xmlns:a16="http://schemas.microsoft.com/office/drawing/2014/main" id="{CF2F42C1-C380-4348-925C-3198B39C7510}"/>
              </a:ext>
            </a:extLst>
          </p:cNvPr>
          <p:cNvPicPr>
            <a:picLocks noChangeAspect="1"/>
          </p:cNvPicPr>
          <p:nvPr/>
        </p:nvPicPr>
        <p:blipFill>
          <a:blip r:embed="rId6"/>
          <a:stretch>
            <a:fillRect/>
          </a:stretch>
        </p:blipFill>
        <p:spPr>
          <a:xfrm>
            <a:off x="5743518" y="1536791"/>
            <a:ext cx="152400" cy="152400"/>
          </a:xfrm>
          <a:prstGeom prst="rect">
            <a:avLst/>
          </a:prstGeom>
        </p:spPr>
      </p:pic>
      <p:sp>
        <p:nvSpPr>
          <p:cNvPr id="65" name="Rectangle 64">
            <a:extLst>
              <a:ext uri="{FF2B5EF4-FFF2-40B4-BE49-F238E27FC236}">
                <a16:creationId xmlns:a16="http://schemas.microsoft.com/office/drawing/2014/main" id="{7BF4AD54-3937-5C44-91DE-0710C4DAC264}"/>
              </a:ext>
            </a:extLst>
          </p:cNvPr>
          <p:cNvSpPr/>
          <p:nvPr/>
        </p:nvSpPr>
        <p:spPr>
          <a:xfrm>
            <a:off x="5880187" y="1738528"/>
            <a:ext cx="1392154" cy="261610"/>
          </a:xfrm>
          <a:prstGeom prst="rect">
            <a:avLst/>
          </a:prstGeom>
        </p:spPr>
        <p:txBody>
          <a:bodyPr wrap="square">
            <a:spAutoFit/>
          </a:bodyPr>
          <a:lstStyle/>
          <a:p>
            <a:r>
              <a:rPr lang="fr-FR" sz="1100" dirty="0" err="1">
                <a:ea typeface="Times New Roman" charset="0"/>
                <a:cs typeface="Times New Roman" charset="0"/>
              </a:rPr>
              <a:t>Facebook.com</a:t>
            </a:r>
            <a:r>
              <a:rPr lang="fr-FR" sz="1100" dirty="0">
                <a:ea typeface="Times New Roman" charset="0"/>
                <a:cs typeface="Times New Roman" charset="0"/>
              </a:rPr>
              <a:t>/Moi</a:t>
            </a:r>
          </a:p>
        </p:txBody>
      </p:sp>
      <p:pic>
        <p:nvPicPr>
          <p:cNvPr id="67" name="Image 66">
            <a:extLst>
              <a:ext uri="{FF2B5EF4-FFF2-40B4-BE49-F238E27FC236}">
                <a16:creationId xmlns:a16="http://schemas.microsoft.com/office/drawing/2014/main" id="{43A14641-80B2-354A-82A9-73C3DA291E91}"/>
              </a:ext>
            </a:extLst>
          </p:cNvPr>
          <p:cNvPicPr>
            <a:picLocks noChangeAspect="1"/>
          </p:cNvPicPr>
          <p:nvPr/>
        </p:nvPicPr>
        <p:blipFill>
          <a:blip r:embed="rId7"/>
          <a:stretch>
            <a:fillRect/>
          </a:stretch>
        </p:blipFill>
        <p:spPr>
          <a:xfrm>
            <a:off x="5743518" y="1806467"/>
            <a:ext cx="152400" cy="152400"/>
          </a:xfrm>
          <a:prstGeom prst="rect">
            <a:avLst/>
          </a:prstGeom>
        </p:spPr>
      </p:pic>
    </p:spTree>
    <p:extLst>
      <p:ext uri="{BB962C8B-B14F-4D97-AF65-F5344CB8AC3E}">
        <p14:creationId xmlns:p14="http://schemas.microsoft.com/office/powerpoint/2010/main" val="1405303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86580280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TotalTime>
  <Words>657</Words>
  <Application>Microsoft Macintosh PowerPoint</Application>
  <PresentationFormat>Personnalisé</PresentationFormat>
  <Paragraphs>68</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39</cp:revision>
  <dcterms:created xsi:type="dcterms:W3CDTF">2017-01-23T13:13:08Z</dcterms:created>
  <dcterms:modified xsi:type="dcterms:W3CDTF">2022-01-19T23:52:07Z</dcterms:modified>
</cp:coreProperties>
</file>