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26"/>
    <p:restoredTop sz="94708"/>
  </p:normalViewPr>
  <p:slideViewPr>
    <p:cSldViewPr snapToGrid="0">
      <p:cViewPr>
        <p:scale>
          <a:sx n="280" d="100"/>
          <a:sy n="280" d="100"/>
        </p:scale>
        <p:origin x="1568" y="-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75E8-F4BA-494C-9684-2AB989D022F5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4508-6458-B943-AA37-F43EF13E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2466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75E8-F4BA-494C-9684-2AB989D022F5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4508-6458-B943-AA37-F43EF13E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8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75E8-F4BA-494C-9684-2AB989D022F5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4508-6458-B943-AA37-F43EF13E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87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75E8-F4BA-494C-9684-2AB989D022F5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4508-6458-B943-AA37-F43EF13E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032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75E8-F4BA-494C-9684-2AB989D022F5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4508-6458-B943-AA37-F43EF13E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61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75E8-F4BA-494C-9684-2AB989D022F5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4508-6458-B943-AA37-F43EF13E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99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75E8-F4BA-494C-9684-2AB989D022F5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4508-6458-B943-AA37-F43EF13E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238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75E8-F4BA-494C-9684-2AB989D022F5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4508-6458-B943-AA37-F43EF13E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02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75E8-F4BA-494C-9684-2AB989D022F5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4508-6458-B943-AA37-F43EF13E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329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75E8-F4BA-494C-9684-2AB989D022F5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4508-6458-B943-AA37-F43EF13E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14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75E8-F4BA-494C-9684-2AB989D022F5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4508-6458-B943-AA37-F43EF13E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21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0F75E8-F4BA-494C-9684-2AB989D022F5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D24508-6458-B943-AA37-F43EF13E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979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0546D5-C3F0-77BD-77BD-21222A4DBB09}"/>
              </a:ext>
            </a:extLst>
          </p:cNvPr>
          <p:cNvSpPr/>
          <p:nvPr/>
        </p:nvSpPr>
        <p:spPr>
          <a:xfrm>
            <a:off x="477795" y="813608"/>
            <a:ext cx="17543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 CV</a:t>
            </a:r>
          </a:p>
        </p:txBody>
      </p:sp>
      <p:sp>
        <p:nvSpPr>
          <p:cNvPr id="6" name="TextBox 30">
            <a:extLst>
              <a:ext uri="{FF2B5EF4-FFF2-40B4-BE49-F238E27FC236}">
                <a16:creationId xmlns:a16="http://schemas.microsoft.com/office/drawing/2014/main" id="{E2749C93-F4C1-3247-8188-1E563203A9C5}"/>
              </a:ext>
            </a:extLst>
          </p:cNvPr>
          <p:cNvSpPr txBox="1"/>
          <p:nvPr/>
        </p:nvSpPr>
        <p:spPr>
          <a:xfrm>
            <a:off x="3841429" y="7042858"/>
            <a:ext cx="2237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B882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Cursus </a:t>
            </a:r>
            <a:r>
              <a:rPr lang="en-US" b="1" dirty="0" err="1">
                <a:solidFill>
                  <a:srgbClr val="EB882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scolaire</a:t>
            </a:r>
            <a:endParaRPr lang="en-US" b="1" dirty="0">
              <a:solidFill>
                <a:srgbClr val="EB882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30">
            <a:extLst>
              <a:ext uri="{FF2B5EF4-FFF2-40B4-BE49-F238E27FC236}">
                <a16:creationId xmlns:a16="http://schemas.microsoft.com/office/drawing/2014/main" id="{27D1851A-27AD-3C72-7B3B-F9ED984C7DB5}"/>
              </a:ext>
            </a:extLst>
          </p:cNvPr>
          <p:cNvSpPr txBox="1"/>
          <p:nvPr/>
        </p:nvSpPr>
        <p:spPr>
          <a:xfrm>
            <a:off x="423053" y="5460451"/>
            <a:ext cx="13310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</a:t>
            </a:r>
          </a:p>
        </p:txBody>
      </p:sp>
      <p:sp>
        <p:nvSpPr>
          <p:cNvPr id="8" name="TextBox 39">
            <a:extLst>
              <a:ext uri="{FF2B5EF4-FFF2-40B4-BE49-F238E27FC236}">
                <a16:creationId xmlns:a16="http://schemas.microsoft.com/office/drawing/2014/main" id="{3B3190EA-D7EC-34C2-B8D4-56F1E0002A5B}"/>
              </a:ext>
            </a:extLst>
          </p:cNvPr>
          <p:cNvSpPr txBox="1"/>
          <p:nvPr/>
        </p:nvSpPr>
        <p:spPr>
          <a:xfrm>
            <a:off x="423324" y="4160239"/>
            <a:ext cx="26365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Morbi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tristique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nec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Nullam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faucibus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augue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id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luctus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maximus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Interdum et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fames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ante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primis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faucibus</a:t>
            </a: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9" name="TextBox 30">
            <a:extLst>
              <a:ext uri="{FF2B5EF4-FFF2-40B4-BE49-F238E27FC236}">
                <a16:creationId xmlns:a16="http://schemas.microsoft.com/office/drawing/2014/main" id="{5C9FD8B0-3555-2155-3A05-8C6BEE6679D9}"/>
              </a:ext>
            </a:extLst>
          </p:cNvPr>
          <p:cNvSpPr txBox="1"/>
          <p:nvPr/>
        </p:nvSpPr>
        <p:spPr>
          <a:xfrm>
            <a:off x="436462" y="3696531"/>
            <a:ext cx="151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</a:t>
            </a:r>
            <a:endParaRPr lang="en-US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30">
            <a:extLst>
              <a:ext uri="{FF2B5EF4-FFF2-40B4-BE49-F238E27FC236}">
                <a16:creationId xmlns:a16="http://schemas.microsoft.com/office/drawing/2014/main" id="{F9E005CB-624B-21B3-0C52-099AEE0CDC3D}"/>
              </a:ext>
            </a:extLst>
          </p:cNvPr>
          <p:cNvSpPr txBox="1"/>
          <p:nvPr/>
        </p:nvSpPr>
        <p:spPr>
          <a:xfrm>
            <a:off x="377836" y="7426840"/>
            <a:ext cx="1116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Langues</a:t>
            </a:r>
            <a:endParaRPr lang="en-US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30">
            <a:extLst>
              <a:ext uri="{FF2B5EF4-FFF2-40B4-BE49-F238E27FC236}">
                <a16:creationId xmlns:a16="http://schemas.microsoft.com/office/drawing/2014/main" id="{9938F946-3FF2-61EA-3DDD-F713FE738292}"/>
              </a:ext>
            </a:extLst>
          </p:cNvPr>
          <p:cNvSpPr txBox="1"/>
          <p:nvPr/>
        </p:nvSpPr>
        <p:spPr>
          <a:xfrm>
            <a:off x="337019" y="8713728"/>
            <a:ext cx="151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Compétences</a:t>
            </a:r>
            <a:endParaRPr lang="en-US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E9B0C11-3A68-4F13-C323-D250C7C0CD41}"/>
              </a:ext>
            </a:extLst>
          </p:cNvPr>
          <p:cNvSpPr txBox="1"/>
          <p:nvPr/>
        </p:nvSpPr>
        <p:spPr>
          <a:xfrm>
            <a:off x="377836" y="7780460"/>
            <a:ext cx="1178528" cy="760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Français :  C1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Allemand : A1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Espagnol : B2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915E9B9-F745-44B6-E40F-2A54B6A47F34}"/>
              </a:ext>
            </a:extLst>
          </p:cNvPr>
          <p:cNvSpPr txBox="1"/>
          <p:nvPr/>
        </p:nvSpPr>
        <p:spPr>
          <a:xfrm>
            <a:off x="2143397" y="7780662"/>
            <a:ext cx="1178527" cy="99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Innovant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Créatif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Ponctuel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Organisé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491EE6D-0A8E-A3FF-230D-2F6A3EC61D95}"/>
              </a:ext>
            </a:extLst>
          </p:cNvPr>
          <p:cNvSpPr txBox="1"/>
          <p:nvPr/>
        </p:nvSpPr>
        <p:spPr>
          <a:xfrm>
            <a:off x="349249" y="9140922"/>
            <a:ext cx="1428596" cy="9910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Adobe Photoshop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Google Analytics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Microsoft Office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Adwords</a:t>
            </a:r>
            <a:endParaRPr lang="fr-FR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E1666D-3D4C-8A04-8662-F9D6C7EE06CE}"/>
              </a:ext>
            </a:extLst>
          </p:cNvPr>
          <p:cNvSpPr/>
          <p:nvPr/>
        </p:nvSpPr>
        <p:spPr>
          <a:xfrm>
            <a:off x="431397" y="234772"/>
            <a:ext cx="49668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Vanessa RUNON</a:t>
            </a:r>
          </a:p>
        </p:txBody>
      </p:sp>
      <p:sp>
        <p:nvSpPr>
          <p:cNvPr id="17" name="TextBox 30">
            <a:extLst>
              <a:ext uri="{FF2B5EF4-FFF2-40B4-BE49-F238E27FC236}">
                <a16:creationId xmlns:a16="http://schemas.microsoft.com/office/drawing/2014/main" id="{94345D65-7373-641B-8759-BCC359C4C5AA}"/>
              </a:ext>
            </a:extLst>
          </p:cNvPr>
          <p:cNvSpPr txBox="1"/>
          <p:nvPr/>
        </p:nvSpPr>
        <p:spPr>
          <a:xfrm>
            <a:off x="3841817" y="1113180"/>
            <a:ext cx="3273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EB882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Expérience</a:t>
            </a:r>
            <a:r>
              <a:rPr lang="en-US" b="1" dirty="0">
                <a:solidFill>
                  <a:srgbClr val="EB882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>
                <a:solidFill>
                  <a:srgbClr val="EB882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Professionnelle</a:t>
            </a:r>
            <a:endParaRPr lang="en-US" b="1" dirty="0">
              <a:solidFill>
                <a:srgbClr val="EB882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66DEEDD-530C-41D0-B051-BC5F84C5D54D}"/>
              </a:ext>
            </a:extLst>
          </p:cNvPr>
          <p:cNvSpPr/>
          <p:nvPr/>
        </p:nvSpPr>
        <p:spPr>
          <a:xfrm flipV="1">
            <a:off x="516621" y="4002476"/>
            <a:ext cx="2069932" cy="45719"/>
          </a:xfrm>
          <a:prstGeom prst="rect">
            <a:avLst/>
          </a:prstGeom>
          <a:solidFill>
            <a:srgbClr val="EB8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extBox 30">
            <a:extLst>
              <a:ext uri="{FF2B5EF4-FFF2-40B4-BE49-F238E27FC236}">
                <a16:creationId xmlns:a16="http://schemas.microsoft.com/office/drawing/2014/main" id="{2A19A549-6B52-A495-D3C2-9D3CDEFD3409}"/>
              </a:ext>
            </a:extLst>
          </p:cNvPr>
          <p:cNvSpPr txBox="1"/>
          <p:nvPr/>
        </p:nvSpPr>
        <p:spPr>
          <a:xfrm>
            <a:off x="2149279" y="7431324"/>
            <a:ext cx="15311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Personnalité</a:t>
            </a:r>
            <a:endParaRPr lang="en-US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1" name="Group 36">
            <a:extLst>
              <a:ext uri="{FF2B5EF4-FFF2-40B4-BE49-F238E27FC236}">
                <a16:creationId xmlns:a16="http://schemas.microsoft.com/office/drawing/2014/main" id="{A92B4D3D-306B-976D-F806-7DCE62342DA1}"/>
              </a:ext>
            </a:extLst>
          </p:cNvPr>
          <p:cNvGrpSpPr/>
          <p:nvPr/>
        </p:nvGrpSpPr>
        <p:grpSpPr>
          <a:xfrm>
            <a:off x="487655" y="5983279"/>
            <a:ext cx="2388607" cy="1089928"/>
            <a:chOff x="647478" y="5419743"/>
            <a:chExt cx="2388607" cy="1089928"/>
          </a:xfrm>
        </p:grpSpPr>
        <p:sp>
          <p:nvSpPr>
            <p:cNvPr id="22" name="TextBox 32">
              <a:extLst>
                <a:ext uri="{FF2B5EF4-FFF2-40B4-BE49-F238E27FC236}">
                  <a16:creationId xmlns:a16="http://schemas.microsoft.com/office/drawing/2014/main" id="{C1432DD1-8191-E456-4012-2D49B6698545}"/>
                </a:ext>
              </a:extLst>
            </p:cNvPr>
            <p:cNvSpPr txBox="1"/>
            <p:nvPr/>
          </p:nvSpPr>
          <p:spPr>
            <a:xfrm>
              <a:off x="847258" y="5982939"/>
              <a:ext cx="206992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Twitter.com</a:t>
              </a:r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/ </a:t>
              </a:r>
              <a:r>
                <a:rPr lang="en-US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monprofil</a:t>
              </a:r>
              <a:endPara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" name="TextBox 31">
              <a:extLst>
                <a:ext uri="{FF2B5EF4-FFF2-40B4-BE49-F238E27FC236}">
                  <a16:creationId xmlns:a16="http://schemas.microsoft.com/office/drawing/2014/main" id="{B74238F7-CFA5-F98A-04AF-7C5A25D7DFC1}"/>
                </a:ext>
              </a:extLst>
            </p:cNvPr>
            <p:cNvSpPr txBox="1"/>
            <p:nvPr/>
          </p:nvSpPr>
          <p:spPr>
            <a:xfrm>
              <a:off x="847259" y="5710972"/>
              <a:ext cx="218882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Facebook.com</a:t>
              </a:r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/</a:t>
              </a:r>
              <a:r>
                <a:rPr lang="en-US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monprofil</a:t>
              </a:r>
              <a:endPara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" name="TextBox 30">
              <a:extLst>
                <a:ext uri="{FF2B5EF4-FFF2-40B4-BE49-F238E27FC236}">
                  <a16:creationId xmlns:a16="http://schemas.microsoft.com/office/drawing/2014/main" id="{06A8D7D9-C0BF-1223-B7BA-1A1891D6E9F6}"/>
                </a:ext>
              </a:extLst>
            </p:cNvPr>
            <p:cNvSpPr txBox="1"/>
            <p:nvPr/>
          </p:nvSpPr>
          <p:spPr>
            <a:xfrm>
              <a:off x="853755" y="5419743"/>
              <a:ext cx="151816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06 01 02 03 04</a:t>
              </a:r>
            </a:p>
          </p:txBody>
        </p:sp>
        <p:sp>
          <p:nvSpPr>
            <p:cNvPr id="25" name="TextBox 32">
              <a:extLst>
                <a:ext uri="{FF2B5EF4-FFF2-40B4-BE49-F238E27FC236}">
                  <a16:creationId xmlns:a16="http://schemas.microsoft.com/office/drawing/2014/main" id="{7B1CBA51-8238-D4D7-DD26-88E27E41825E}"/>
                </a:ext>
              </a:extLst>
            </p:cNvPr>
            <p:cNvSpPr txBox="1"/>
            <p:nvPr/>
          </p:nvSpPr>
          <p:spPr>
            <a:xfrm>
              <a:off x="856782" y="6263450"/>
              <a:ext cx="188958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Linkedin.com</a:t>
              </a:r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/ </a:t>
              </a:r>
              <a:r>
                <a:rPr lang="en-US" sz="10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monprofil</a:t>
              </a:r>
              <a:endPara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26" name="Group 32">
              <a:extLst>
                <a:ext uri="{FF2B5EF4-FFF2-40B4-BE49-F238E27FC236}">
                  <a16:creationId xmlns:a16="http://schemas.microsoft.com/office/drawing/2014/main" id="{202CA14F-8157-EE56-86AC-A70D9543E92F}"/>
                </a:ext>
              </a:extLst>
            </p:cNvPr>
            <p:cNvGrpSpPr/>
            <p:nvPr/>
          </p:nvGrpSpPr>
          <p:grpSpPr>
            <a:xfrm>
              <a:off x="647478" y="5438093"/>
              <a:ext cx="199046" cy="197781"/>
              <a:chOff x="703721" y="875696"/>
              <a:chExt cx="500063" cy="496888"/>
            </a:xfrm>
            <a:solidFill>
              <a:schemeClr val="bg1"/>
            </a:solidFill>
          </p:grpSpPr>
          <p:sp>
            <p:nvSpPr>
              <p:cNvPr id="30" name="Freeform 5">
                <a:extLst>
                  <a:ext uri="{FF2B5EF4-FFF2-40B4-BE49-F238E27FC236}">
                    <a16:creationId xmlns:a16="http://schemas.microsoft.com/office/drawing/2014/main" id="{FEC1DEF1-A0DE-F2D8-81E5-E7A46EF055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7721" y="947134"/>
                <a:ext cx="180975" cy="180975"/>
              </a:xfrm>
              <a:custGeom>
                <a:avLst/>
                <a:gdLst>
                  <a:gd name="T0" fmla="*/ 47 w 47"/>
                  <a:gd name="T1" fmla="*/ 47 h 47"/>
                  <a:gd name="T2" fmla="*/ 40 w 47"/>
                  <a:gd name="T3" fmla="*/ 47 h 47"/>
                  <a:gd name="T4" fmla="*/ 0 w 47"/>
                  <a:gd name="T5" fmla="*/ 7 h 47"/>
                  <a:gd name="T6" fmla="*/ 0 w 47"/>
                  <a:gd name="T7" fmla="*/ 0 h 47"/>
                  <a:gd name="T8" fmla="*/ 47 w 47"/>
                  <a:gd name="T9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47">
                    <a:moveTo>
                      <a:pt x="47" y="47"/>
                    </a:moveTo>
                    <a:cubicBezTo>
                      <a:pt x="40" y="47"/>
                      <a:pt x="40" y="47"/>
                      <a:pt x="40" y="47"/>
                    </a:cubicBezTo>
                    <a:cubicBezTo>
                      <a:pt x="40" y="25"/>
                      <a:pt x="22" y="7"/>
                      <a:pt x="0" y="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" y="0"/>
                      <a:pt x="47" y="21"/>
                      <a:pt x="47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31" name="Freeform 6">
                <a:extLst>
                  <a:ext uri="{FF2B5EF4-FFF2-40B4-BE49-F238E27FC236}">
                    <a16:creationId xmlns:a16="http://schemas.microsoft.com/office/drawing/2014/main" id="{8DC3A578-9C1A-1F2D-096C-E9DCECECC7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7721" y="997934"/>
                <a:ext cx="130175" cy="130175"/>
              </a:xfrm>
              <a:custGeom>
                <a:avLst/>
                <a:gdLst>
                  <a:gd name="T0" fmla="*/ 0 w 34"/>
                  <a:gd name="T1" fmla="*/ 0 h 34"/>
                  <a:gd name="T2" fmla="*/ 0 w 34"/>
                  <a:gd name="T3" fmla="*/ 6 h 34"/>
                  <a:gd name="T4" fmla="*/ 27 w 34"/>
                  <a:gd name="T5" fmla="*/ 34 h 34"/>
                  <a:gd name="T6" fmla="*/ 34 w 34"/>
                  <a:gd name="T7" fmla="*/ 34 h 34"/>
                  <a:gd name="T8" fmla="*/ 0 w 34"/>
                  <a:gd name="T9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34">
                    <a:moveTo>
                      <a:pt x="0" y="0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15" y="6"/>
                      <a:pt x="28" y="19"/>
                      <a:pt x="27" y="34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15"/>
                      <a:pt x="19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32" name="Freeform 7">
                <a:extLst>
                  <a:ext uri="{FF2B5EF4-FFF2-40B4-BE49-F238E27FC236}">
                    <a16:creationId xmlns:a16="http://schemas.microsoft.com/office/drawing/2014/main" id="{B7F9404E-CF04-3E7A-8665-8161118B13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721" y="875696"/>
                <a:ext cx="500063" cy="496888"/>
              </a:xfrm>
              <a:custGeom>
                <a:avLst/>
                <a:gdLst>
                  <a:gd name="T0" fmla="*/ 65 w 130"/>
                  <a:gd name="T1" fmla="*/ 0 h 130"/>
                  <a:gd name="T2" fmla="*/ 0 w 130"/>
                  <a:gd name="T3" fmla="*/ 65 h 130"/>
                  <a:gd name="T4" fmla="*/ 65 w 130"/>
                  <a:gd name="T5" fmla="*/ 130 h 130"/>
                  <a:gd name="T6" fmla="*/ 69 w 130"/>
                  <a:gd name="T7" fmla="*/ 126 h 130"/>
                  <a:gd name="T8" fmla="*/ 65 w 130"/>
                  <a:gd name="T9" fmla="*/ 122 h 130"/>
                  <a:gd name="T10" fmla="*/ 8 w 130"/>
                  <a:gd name="T11" fmla="*/ 65 h 130"/>
                  <a:gd name="T12" fmla="*/ 65 w 130"/>
                  <a:gd name="T13" fmla="*/ 8 h 130"/>
                  <a:gd name="T14" fmla="*/ 122 w 130"/>
                  <a:gd name="T15" fmla="*/ 65 h 130"/>
                  <a:gd name="T16" fmla="*/ 105 w 130"/>
                  <a:gd name="T17" fmla="*/ 97 h 130"/>
                  <a:gd name="T18" fmla="*/ 93 w 130"/>
                  <a:gd name="T19" fmla="*/ 100 h 130"/>
                  <a:gd name="T20" fmla="*/ 100 w 130"/>
                  <a:gd name="T21" fmla="*/ 94 h 130"/>
                  <a:gd name="T22" fmla="*/ 101 w 130"/>
                  <a:gd name="T23" fmla="*/ 92 h 130"/>
                  <a:gd name="T24" fmla="*/ 105 w 130"/>
                  <a:gd name="T25" fmla="*/ 83 h 130"/>
                  <a:gd name="T26" fmla="*/ 82 w 130"/>
                  <a:gd name="T27" fmla="*/ 74 h 130"/>
                  <a:gd name="T28" fmla="*/ 80 w 130"/>
                  <a:gd name="T29" fmla="*/ 85 h 130"/>
                  <a:gd name="T30" fmla="*/ 74 w 130"/>
                  <a:gd name="T31" fmla="*/ 84 h 130"/>
                  <a:gd name="T32" fmla="*/ 61 w 130"/>
                  <a:gd name="T33" fmla="*/ 70 h 130"/>
                  <a:gd name="T34" fmla="*/ 61 w 130"/>
                  <a:gd name="T35" fmla="*/ 70 h 130"/>
                  <a:gd name="T36" fmla="*/ 60 w 130"/>
                  <a:gd name="T37" fmla="*/ 70 h 130"/>
                  <a:gd name="T38" fmla="*/ 60 w 130"/>
                  <a:gd name="T39" fmla="*/ 69 h 130"/>
                  <a:gd name="T40" fmla="*/ 60 w 130"/>
                  <a:gd name="T41" fmla="*/ 69 h 130"/>
                  <a:gd name="T42" fmla="*/ 46 w 130"/>
                  <a:gd name="T43" fmla="*/ 56 h 130"/>
                  <a:gd name="T44" fmla="*/ 45 w 130"/>
                  <a:gd name="T45" fmla="*/ 50 h 130"/>
                  <a:gd name="T46" fmla="*/ 56 w 130"/>
                  <a:gd name="T47" fmla="*/ 48 h 130"/>
                  <a:gd name="T48" fmla="*/ 47 w 130"/>
                  <a:gd name="T49" fmla="*/ 26 h 130"/>
                  <a:gd name="T50" fmla="*/ 38 w 130"/>
                  <a:gd name="T51" fmla="*/ 29 h 130"/>
                  <a:gd name="T52" fmla="*/ 36 w 130"/>
                  <a:gd name="T53" fmla="*/ 30 h 130"/>
                  <a:gd name="T54" fmla="*/ 35 w 130"/>
                  <a:gd name="T55" fmla="*/ 67 h 130"/>
                  <a:gd name="T56" fmla="*/ 48 w 130"/>
                  <a:gd name="T57" fmla="*/ 82 h 130"/>
                  <a:gd name="T58" fmla="*/ 48 w 130"/>
                  <a:gd name="T59" fmla="*/ 82 h 130"/>
                  <a:gd name="T60" fmla="*/ 48 w 130"/>
                  <a:gd name="T61" fmla="*/ 82 h 130"/>
                  <a:gd name="T62" fmla="*/ 48 w 130"/>
                  <a:gd name="T63" fmla="*/ 82 h 130"/>
                  <a:gd name="T64" fmla="*/ 48 w 130"/>
                  <a:gd name="T65" fmla="*/ 82 h 130"/>
                  <a:gd name="T66" fmla="*/ 67 w 130"/>
                  <a:gd name="T67" fmla="*/ 99 h 130"/>
                  <a:gd name="T68" fmla="*/ 109 w 130"/>
                  <a:gd name="T69" fmla="*/ 104 h 130"/>
                  <a:gd name="T70" fmla="*/ 130 w 130"/>
                  <a:gd name="T71" fmla="*/ 65 h 130"/>
                  <a:gd name="T72" fmla="*/ 65 w 130"/>
                  <a:gd name="T73" fmla="*/ 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30" h="130">
                    <a:moveTo>
                      <a:pt x="65" y="0"/>
                    </a:moveTo>
                    <a:cubicBezTo>
                      <a:pt x="29" y="0"/>
                      <a:pt x="0" y="29"/>
                      <a:pt x="0" y="65"/>
                    </a:cubicBezTo>
                    <a:cubicBezTo>
                      <a:pt x="0" y="101"/>
                      <a:pt x="29" y="130"/>
                      <a:pt x="65" y="130"/>
                    </a:cubicBezTo>
                    <a:cubicBezTo>
                      <a:pt x="67" y="130"/>
                      <a:pt x="69" y="128"/>
                      <a:pt x="69" y="126"/>
                    </a:cubicBezTo>
                    <a:cubicBezTo>
                      <a:pt x="69" y="124"/>
                      <a:pt x="67" y="122"/>
                      <a:pt x="65" y="122"/>
                    </a:cubicBezTo>
                    <a:cubicBezTo>
                      <a:pt x="34" y="122"/>
                      <a:pt x="8" y="96"/>
                      <a:pt x="8" y="65"/>
                    </a:cubicBezTo>
                    <a:cubicBezTo>
                      <a:pt x="8" y="33"/>
                      <a:pt x="34" y="8"/>
                      <a:pt x="65" y="8"/>
                    </a:cubicBezTo>
                    <a:cubicBezTo>
                      <a:pt x="97" y="8"/>
                      <a:pt x="122" y="33"/>
                      <a:pt x="122" y="65"/>
                    </a:cubicBezTo>
                    <a:cubicBezTo>
                      <a:pt x="122" y="78"/>
                      <a:pt x="115" y="91"/>
                      <a:pt x="105" y="97"/>
                    </a:cubicBezTo>
                    <a:cubicBezTo>
                      <a:pt x="102" y="99"/>
                      <a:pt x="98" y="100"/>
                      <a:pt x="93" y="100"/>
                    </a:cubicBezTo>
                    <a:cubicBezTo>
                      <a:pt x="96" y="98"/>
                      <a:pt x="98" y="96"/>
                      <a:pt x="100" y="94"/>
                    </a:cubicBezTo>
                    <a:cubicBezTo>
                      <a:pt x="100" y="93"/>
                      <a:pt x="101" y="93"/>
                      <a:pt x="101" y="92"/>
                    </a:cubicBezTo>
                    <a:cubicBezTo>
                      <a:pt x="102" y="89"/>
                      <a:pt x="105" y="86"/>
                      <a:pt x="105" y="83"/>
                    </a:cubicBezTo>
                    <a:cubicBezTo>
                      <a:pt x="106" y="79"/>
                      <a:pt x="84" y="68"/>
                      <a:pt x="82" y="74"/>
                    </a:cubicBezTo>
                    <a:cubicBezTo>
                      <a:pt x="81" y="76"/>
                      <a:pt x="81" y="83"/>
                      <a:pt x="80" y="85"/>
                    </a:cubicBezTo>
                    <a:cubicBezTo>
                      <a:pt x="79" y="86"/>
                      <a:pt x="76" y="85"/>
                      <a:pt x="74" y="84"/>
                    </a:cubicBezTo>
                    <a:cubicBezTo>
                      <a:pt x="70" y="80"/>
                      <a:pt x="65" y="75"/>
                      <a:pt x="61" y="70"/>
                    </a:cubicBezTo>
                    <a:cubicBezTo>
                      <a:pt x="61" y="70"/>
                      <a:pt x="61" y="70"/>
                      <a:pt x="61" y="70"/>
                    </a:cubicBezTo>
                    <a:cubicBezTo>
                      <a:pt x="60" y="70"/>
                      <a:pt x="60" y="70"/>
                      <a:pt x="60" y="70"/>
                    </a:cubicBezTo>
                    <a:cubicBezTo>
                      <a:pt x="60" y="70"/>
                      <a:pt x="60" y="70"/>
                      <a:pt x="60" y="69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55" y="65"/>
                      <a:pt x="50" y="60"/>
                      <a:pt x="46" y="56"/>
                    </a:cubicBezTo>
                    <a:cubicBezTo>
                      <a:pt x="45" y="54"/>
                      <a:pt x="44" y="51"/>
                      <a:pt x="45" y="50"/>
                    </a:cubicBezTo>
                    <a:cubicBezTo>
                      <a:pt x="47" y="49"/>
                      <a:pt x="54" y="49"/>
                      <a:pt x="56" y="48"/>
                    </a:cubicBezTo>
                    <a:cubicBezTo>
                      <a:pt x="61" y="46"/>
                      <a:pt x="52" y="25"/>
                      <a:pt x="47" y="26"/>
                    </a:cubicBezTo>
                    <a:cubicBezTo>
                      <a:pt x="44" y="26"/>
                      <a:pt x="41" y="28"/>
                      <a:pt x="38" y="29"/>
                    </a:cubicBezTo>
                    <a:cubicBezTo>
                      <a:pt x="37" y="29"/>
                      <a:pt x="37" y="30"/>
                      <a:pt x="36" y="30"/>
                    </a:cubicBezTo>
                    <a:cubicBezTo>
                      <a:pt x="25" y="37"/>
                      <a:pt x="24" y="54"/>
                      <a:pt x="35" y="67"/>
                    </a:cubicBezTo>
                    <a:cubicBezTo>
                      <a:pt x="39" y="72"/>
                      <a:pt x="43" y="77"/>
                      <a:pt x="48" y="82"/>
                    </a:cubicBezTo>
                    <a:cubicBezTo>
                      <a:pt x="48" y="82"/>
                      <a:pt x="48" y="82"/>
                      <a:pt x="48" y="82"/>
                    </a:cubicBezTo>
                    <a:cubicBezTo>
                      <a:pt x="48" y="82"/>
                      <a:pt x="48" y="82"/>
                      <a:pt x="48" y="82"/>
                    </a:cubicBezTo>
                    <a:cubicBezTo>
                      <a:pt x="48" y="82"/>
                      <a:pt x="48" y="82"/>
                      <a:pt x="48" y="82"/>
                    </a:cubicBezTo>
                    <a:cubicBezTo>
                      <a:pt x="48" y="82"/>
                      <a:pt x="48" y="82"/>
                      <a:pt x="48" y="82"/>
                    </a:cubicBezTo>
                    <a:cubicBezTo>
                      <a:pt x="53" y="87"/>
                      <a:pt x="59" y="93"/>
                      <a:pt x="67" y="99"/>
                    </a:cubicBezTo>
                    <a:cubicBezTo>
                      <a:pt x="86" y="112"/>
                      <a:pt x="101" y="108"/>
                      <a:pt x="109" y="104"/>
                    </a:cubicBezTo>
                    <a:cubicBezTo>
                      <a:pt x="124" y="96"/>
                      <a:pt x="130" y="78"/>
                      <a:pt x="130" y="65"/>
                    </a:cubicBezTo>
                    <a:cubicBezTo>
                      <a:pt x="130" y="29"/>
                      <a:pt x="101" y="0"/>
                      <a:pt x="65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id="{A2C6FE03-3570-C0BF-B7CD-7CBA57E34E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767" y="5779482"/>
              <a:ext cx="145952" cy="146712"/>
            </a:xfrm>
            <a:custGeom>
              <a:avLst/>
              <a:gdLst>
                <a:gd name="T0" fmla="*/ 277 w 406"/>
                <a:gd name="T1" fmla="*/ 406 h 406"/>
                <a:gd name="T2" fmla="*/ 277 w 406"/>
                <a:gd name="T3" fmla="*/ 269 h 406"/>
                <a:gd name="T4" fmla="*/ 292 w 406"/>
                <a:gd name="T5" fmla="*/ 267 h 406"/>
                <a:gd name="T6" fmla="*/ 327 w 406"/>
                <a:gd name="T7" fmla="*/ 244 h 406"/>
                <a:gd name="T8" fmla="*/ 342 w 406"/>
                <a:gd name="T9" fmla="*/ 204 h 406"/>
                <a:gd name="T10" fmla="*/ 277 w 406"/>
                <a:gd name="T11" fmla="*/ 204 h 406"/>
                <a:gd name="T12" fmla="*/ 277 w 406"/>
                <a:gd name="T13" fmla="*/ 152 h 406"/>
                <a:gd name="T14" fmla="*/ 295 w 406"/>
                <a:gd name="T15" fmla="*/ 141 h 406"/>
                <a:gd name="T16" fmla="*/ 329 w 406"/>
                <a:gd name="T17" fmla="*/ 140 h 406"/>
                <a:gd name="T18" fmla="*/ 329 w 406"/>
                <a:gd name="T19" fmla="*/ 76 h 406"/>
                <a:gd name="T20" fmla="*/ 225 w 406"/>
                <a:gd name="T21" fmla="*/ 98 h 406"/>
                <a:gd name="T22" fmla="*/ 202 w 406"/>
                <a:gd name="T23" fmla="*/ 203 h 406"/>
                <a:gd name="T24" fmla="*/ 153 w 406"/>
                <a:gd name="T25" fmla="*/ 203 h 406"/>
                <a:gd name="T26" fmla="*/ 153 w 406"/>
                <a:gd name="T27" fmla="*/ 267 h 406"/>
                <a:gd name="T28" fmla="*/ 201 w 406"/>
                <a:gd name="T29" fmla="*/ 267 h 406"/>
                <a:gd name="T30" fmla="*/ 202 w 406"/>
                <a:gd name="T31" fmla="*/ 275 h 406"/>
                <a:gd name="T32" fmla="*/ 202 w 406"/>
                <a:gd name="T33" fmla="*/ 404 h 406"/>
                <a:gd name="T34" fmla="*/ 191 w 406"/>
                <a:gd name="T35" fmla="*/ 406 h 406"/>
                <a:gd name="T36" fmla="*/ 51 w 406"/>
                <a:gd name="T37" fmla="*/ 406 h 406"/>
                <a:gd name="T38" fmla="*/ 0 w 406"/>
                <a:gd name="T39" fmla="*/ 355 h 406"/>
                <a:gd name="T40" fmla="*/ 0 w 406"/>
                <a:gd name="T41" fmla="*/ 52 h 406"/>
                <a:gd name="T42" fmla="*/ 51 w 406"/>
                <a:gd name="T43" fmla="*/ 1 h 406"/>
                <a:gd name="T44" fmla="*/ 354 w 406"/>
                <a:gd name="T45" fmla="*/ 1 h 406"/>
                <a:gd name="T46" fmla="*/ 405 w 406"/>
                <a:gd name="T47" fmla="*/ 52 h 406"/>
                <a:gd name="T48" fmla="*/ 405 w 406"/>
                <a:gd name="T49" fmla="*/ 355 h 406"/>
                <a:gd name="T50" fmla="*/ 355 w 406"/>
                <a:gd name="T51" fmla="*/ 406 h 406"/>
                <a:gd name="T52" fmla="*/ 277 w 406"/>
                <a:gd name="T53" fmla="*/ 406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06" h="406">
                  <a:moveTo>
                    <a:pt x="277" y="406"/>
                  </a:moveTo>
                  <a:cubicBezTo>
                    <a:pt x="277" y="359"/>
                    <a:pt x="277" y="314"/>
                    <a:pt x="277" y="269"/>
                  </a:cubicBezTo>
                  <a:cubicBezTo>
                    <a:pt x="281" y="268"/>
                    <a:pt x="288" y="267"/>
                    <a:pt x="292" y="267"/>
                  </a:cubicBezTo>
                  <a:cubicBezTo>
                    <a:pt x="312" y="271"/>
                    <a:pt x="322" y="263"/>
                    <a:pt x="327" y="244"/>
                  </a:cubicBezTo>
                  <a:cubicBezTo>
                    <a:pt x="330" y="231"/>
                    <a:pt x="337" y="219"/>
                    <a:pt x="342" y="204"/>
                  </a:cubicBezTo>
                  <a:cubicBezTo>
                    <a:pt x="321" y="204"/>
                    <a:pt x="298" y="204"/>
                    <a:pt x="277" y="204"/>
                  </a:cubicBezTo>
                  <a:cubicBezTo>
                    <a:pt x="277" y="185"/>
                    <a:pt x="276" y="168"/>
                    <a:pt x="277" y="152"/>
                  </a:cubicBezTo>
                  <a:cubicBezTo>
                    <a:pt x="278" y="147"/>
                    <a:pt x="289" y="142"/>
                    <a:pt x="295" y="141"/>
                  </a:cubicBezTo>
                  <a:cubicBezTo>
                    <a:pt x="305" y="139"/>
                    <a:pt x="317" y="140"/>
                    <a:pt x="329" y="140"/>
                  </a:cubicBezTo>
                  <a:cubicBezTo>
                    <a:pt x="329" y="119"/>
                    <a:pt x="329" y="99"/>
                    <a:pt x="329" y="76"/>
                  </a:cubicBezTo>
                  <a:cubicBezTo>
                    <a:pt x="293" y="76"/>
                    <a:pt x="256" y="69"/>
                    <a:pt x="225" y="98"/>
                  </a:cubicBezTo>
                  <a:cubicBezTo>
                    <a:pt x="195" y="127"/>
                    <a:pt x="204" y="166"/>
                    <a:pt x="202" y="203"/>
                  </a:cubicBezTo>
                  <a:cubicBezTo>
                    <a:pt x="185" y="203"/>
                    <a:pt x="169" y="203"/>
                    <a:pt x="153" y="203"/>
                  </a:cubicBezTo>
                  <a:cubicBezTo>
                    <a:pt x="153" y="224"/>
                    <a:pt x="153" y="245"/>
                    <a:pt x="153" y="267"/>
                  </a:cubicBezTo>
                  <a:cubicBezTo>
                    <a:pt x="169" y="267"/>
                    <a:pt x="185" y="267"/>
                    <a:pt x="201" y="267"/>
                  </a:cubicBezTo>
                  <a:cubicBezTo>
                    <a:pt x="202" y="271"/>
                    <a:pt x="202" y="273"/>
                    <a:pt x="202" y="275"/>
                  </a:cubicBezTo>
                  <a:cubicBezTo>
                    <a:pt x="202" y="318"/>
                    <a:pt x="202" y="361"/>
                    <a:pt x="202" y="404"/>
                  </a:cubicBezTo>
                  <a:cubicBezTo>
                    <a:pt x="198" y="405"/>
                    <a:pt x="195" y="406"/>
                    <a:pt x="191" y="406"/>
                  </a:cubicBezTo>
                  <a:cubicBezTo>
                    <a:pt x="145" y="406"/>
                    <a:pt x="98" y="406"/>
                    <a:pt x="51" y="406"/>
                  </a:cubicBezTo>
                  <a:cubicBezTo>
                    <a:pt x="22" y="406"/>
                    <a:pt x="0" y="385"/>
                    <a:pt x="0" y="355"/>
                  </a:cubicBezTo>
                  <a:cubicBezTo>
                    <a:pt x="0" y="254"/>
                    <a:pt x="0" y="153"/>
                    <a:pt x="0" y="52"/>
                  </a:cubicBezTo>
                  <a:cubicBezTo>
                    <a:pt x="0" y="22"/>
                    <a:pt x="22" y="1"/>
                    <a:pt x="51" y="1"/>
                  </a:cubicBezTo>
                  <a:cubicBezTo>
                    <a:pt x="152" y="0"/>
                    <a:pt x="253" y="0"/>
                    <a:pt x="354" y="1"/>
                  </a:cubicBezTo>
                  <a:cubicBezTo>
                    <a:pt x="384" y="1"/>
                    <a:pt x="405" y="22"/>
                    <a:pt x="405" y="52"/>
                  </a:cubicBezTo>
                  <a:cubicBezTo>
                    <a:pt x="406" y="153"/>
                    <a:pt x="406" y="254"/>
                    <a:pt x="405" y="355"/>
                  </a:cubicBezTo>
                  <a:cubicBezTo>
                    <a:pt x="405" y="384"/>
                    <a:pt x="384" y="405"/>
                    <a:pt x="355" y="406"/>
                  </a:cubicBezTo>
                  <a:cubicBezTo>
                    <a:pt x="331" y="406"/>
                    <a:pt x="303" y="406"/>
                    <a:pt x="277" y="40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8" name="Freeform 6">
              <a:extLst>
                <a:ext uri="{FF2B5EF4-FFF2-40B4-BE49-F238E27FC236}">
                  <a16:creationId xmlns:a16="http://schemas.microsoft.com/office/drawing/2014/main" id="{579C896C-E570-8D99-FA9B-C89047FA05A0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241" y="6046909"/>
              <a:ext cx="160178" cy="140546"/>
            </a:xfrm>
            <a:custGeom>
              <a:avLst/>
              <a:gdLst>
                <a:gd name="T0" fmla="*/ 246 w 500"/>
                <a:gd name="T1" fmla="*/ 138 h 437"/>
                <a:gd name="T2" fmla="*/ 281 w 500"/>
                <a:gd name="T3" fmla="*/ 35 h 437"/>
                <a:gd name="T4" fmla="*/ 407 w 500"/>
                <a:gd name="T5" fmla="*/ 29 h 437"/>
                <a:gd name="T6" fmla="*/ 454 w 500"/>
                <a:gd name="T7" fmla="*/ 34 h 437"/>
                <a:gd name="T8" fmla="*/ 490 w 500"/>
                <a:gd name="T9" fmla="*/ 25 h 437"/>
                <a:gd name="T10" fmla="*/ 453 w 500"/>
                <a:gd name="T11" fmla="*/ 74 h 437"/>
                <a:gd name="T12" fmla="*/ 498 w 500"/>
                <a:gd name="T13" fmla="*/ 63 h 437"/>
                <a:gd name="T14" fmla="*/ 500 w 500"/>
                <a:gd name="T15" fmla="*/ 66 h 437"/>
                <a:gd name="T16" fmla="*/ 468 w 500"/>
                <a:gd name="T17" fmla="*/ 99 h 437"/>
                <a:gd name="T18" fmla="*/ 453 w 500"/>
                <a:gd name="T19" fmla="*/ 132 h 437"/>
                <a:gd name="T20" fmla="*/ 261 w 500"/>
                <a:gd name="T21" fmla="*/ 406 h 437"/>
                <a:gd name="T22" fmla="*/ 14 w 500"/>
                <a:gd name="T23" fmla="*/ 388 h 437"/>
                <a:gd name="T24" fmla="*/ 0 w 500"/>
                <a:gd name="T25" fmla="*/ 379 h 437"/>
                <a:gd name="T26" fmla="*/ 147 w 500"/>
                <a:gd name="T27" fmla="*/ 335 h 437"/>
                <a:gd name="T28" fmla="*/ 53 w 500"/>
                <a:gd name="T29" fmla="*/ 264 h 437"/>
                <a:gd name="T30" fmla="*/ 90 w 500"/>
                <a:gd name="T31" fmla="*/ 261 h 437"/>
                <a:gd name="T32" fmla="*/ 15 w 500"/>
                <a:gd name="T33" fmla="*/ 159 h 437"/>
                <a:gd name="T34" fmla="*/ 52 w 500"/>
                <a:gd name="T35" fmla="*/ 167 h 437"/>
                <a:gd name="T36" fmla="*/ 30 w 500"/>
                <a:gd name="T37" fmla="*/ 30 h 437"/>
                <a:gd name="T38" fmla="*/ 246 w 500"/>
                <a:gd name="T39" fmla="*/ 138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0" h="437">
                  <a:moveTo>
                    <a:pt x="246" y="138"/>
                  </a:moveTo>
                  <a:cubicBezTo>
                    <a:pt x="241" y="96"/>
                    <a:pt x="250" y="61"/>
                    <a:pt x="281" y="35"/>
                  </a:cubicBezTo>
                  <a:cubicBezTo>
                    <a:pt x="318" y="4"/>
                    <a:pt x="369" y="0"/>
                    <a:pt x="407" y="29"/>
                  </a:cubicBezTo>
                  <a:cubicBezTo>
                    <a:pt x="423" y="41"/>
                    <a:pt x="437" y="42"/>
                    <a:pt x="454" y="34"/>
                  </a:cubicBezTo>
                  <a:cubicBezTo>
                    <a:pt x="465" y="30"/>
                    <a:pt x="476" y="26"/>
                    <a:pt x="490" y="25"/>
                  </a:cubicBezTo>
                  <a:cubicBezTo>
                    <a:pt x="478" y="41"/>
                    <a:pt x="466" y="56"/>
                    <a:pt x="453" y="74"/>
                  </a:cubicBezTo>
                  <a:cubicBezTo>
                    <a:pt x="469" y="70"/>
                    <a:pt x="483" y="67"/>
                    <a:pt x="498" y="63"/>
                  </a:cubicBezTo>
                  <a:cubicBezTo>
                    <a:pt x="499" y="64"/>
                    <a:pt x="499" y="65"/>
                    <a:pt x="500" y="66"/>
                  </a:cubicBezTo>
                  <a:cubicBezTo>
                    <a:pt x="489" y="77"/>
                    <a:pt x="479" y="89"/>
                    <a:pt x="468" y="99"/>
                  </a:cubicBezTo>
                  <a:cubicBezTo>
                    <a:pt x="457" y="108"/>
                    <a:pt x="453" y="118"/>
                    <a:pt x="453" y="132"/>
                  </a:cubicBezTo>
                  <a:cubicBezTo>
                    <a:pt x="451" y="253"/>
                    <a:pt x="374" y="365"/>
                    <a:pt x="261" y="406"/>
                  </a:cubicBezTo>
                  <a:cubicBezTo>
                    <a:pt x="176" y="437"/>
                    <a:pt x="93" y="430"/>
                    <a:pt x="14" y="388"/>
                  </a:cubicBezTo>
                  <a:cubicBezTo>
                    <a:pt x="10" y="386"/>
                    <a:pt x="7" y="384"/>
                    <a:pt x="0" y="379"/>
                  </a:cubicBezTo>
                  <a:cubicBezTo>
                    <a:pt x="56" y="380"/>
                    <a:pt x="103" y="370"/>
                    <a:pt x="147" y="335"/>
                  </a:cubicBezTo>
                  <a:cubicBezTo>
                    <a:pt x="101" y="328"/>
                    <a:pt x="70" y="307"/>
                    <a:pt x="53" y="264"/>
                  </a:cubicBezTo>
                  <a:cubicBezTo>
                    <a:pt x="67" y="263"/>
                    <a:pt x="79" y="262"/>
                    <a:pt x="90" y="261"/>
                  </a:cubicBezTo>
                  <a:cubicBezTo>
                    <a:pt x="46" y="241"/>
                    <a:pt x="18" y="209"/>
                    <a:pt x="15" y="159"/>
                  </a:cubicBezTo>
                  <a:cubicBezTo>
                    <a:pt x="29" y="162"/>
                    <a:pt x="41" y="164"/>
                    <a:pt x="52" y="167"/>
                  </a:cubicBezTo>
                  <a:cubicBezTo>
                    <a:pt x="17" y="126"/>
                    <a:pt x="5" y="83"/>
                    <a:pt x="30" y="30"/>
                  </a:cubicBezTo>
                  <a:cubicBezTo>
                    <a:pt x="88" y="95"/>
                    <a:pt x="157" y="133"/>
                    <a:pt x="246" y="1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9" name="Freeform 7">
              <a:extLst>
                <a:ext uri="{FF2B5EF4-FFF2-40B4-BE49-F238E27FC236}">
                  <a16:creationId xmlns:a16="http://schemas.microsoft.com/office/drawing/2014/main" id="{B2C28AC0-4E63-9390-BA45-E4A22C829C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7004" y="6325066"/>
              <a:ext cx="145888" cy="147459"/>
            </a:xfrm>
            <a:custGeom>
              <a:avLst/>
              <a:gdLst>
                <a:gd name="T0" fmla="*/ 314 w 314"/>
                <a:gd name="T1" fmla="*/ 159 h 316"/>
                <a:gd name="T2" fmla="*/ 314 w 314"/>
                <a:gd name="T3" fmla="*/ 291 h 316"/>
                <a:gd name="T4" fmla="*/ 289 w 314"/>
                <a:gd name="T5" fmla="*/ 316 h 316"/>
                <a:gd name="T6" fmla="*/ 25 w 314"/>
                <a:gd name="T7" fmla="*/ 316 h 316"/>
                <a:gd name="T8" fmla="*/ 0 w 314"/>
                <a:gd name="T9" fmla="*/ 291 h 316"/>
                <a:gd name="T10" fmla="*/ 0 w 314"/>
                <a:gd name="T11" fmla="*/ 25 h 316"/>
                <a:gd name="T12" fmla="*/ 25 w 314"/>
                <a:gd name="T13" fmla="*/ 0 h 316"/>
                <a:gd name="T14" fmla="*/ 289 w 314"/>
                <a:gd name="T15" fmla="*/ 0 h 316"/>
                <a:gd name="T16" fmla="*/ 314 w 314"/>
                <a:gd name="T17" fmla="*/ 25 h 316"/>
                <a:gd name="T18" fmla="*/ 314 w 314"/>
                <a:gd name="T19" fmla="*/ 159 h 316"/>
                <a:gd name="T20" fmla="*/ 218 w 314"/>
                <a:gd name="T21" fmla="*/ 264 h 316"/>
                <a:gd name="T22" fmla="*/ 266 w 314"/>
                <a:gd name="T23" fmla="*/ 264 h 316"/>
                <a:gd name="T24" fmla="*/ 266 w 314"/>
                <a:gd name="T25" fmla="*/ 259 h 316"/>
                <a:gd name="T26" fmla="*/ 265 w 314"/>
                <a:gd name="T27" fmla="*/ 185 h 316"/>
                <a:gd name="T28" fmla="*/ 264 w 314"/>
                <a:gd name="T29" fmla="*/ 167 h 316"/>
                <a:gd name="T30" fmla="*/ 212 w 314"/>
                <a:gd name="T31" fmla="*/ 119 h 316"/>
                <a:gd name="T32" fmla="*/ 172 w 314"/>
                <a:gd name="T33" fmla="*/ 137 h 316"/>
                <a:gd name="T34" fmla="*/ 168 w 314"/>
                <a:gd name="T35" fmla="*/ 142 h 316"/>
                <a:gd name="T36" fmla="*/ 168 w 314"/>
                <a:gd name="T37" fmla="*/ 123 h 316"/>
                <a:gd name="T38" fmla="*/ 122 w 314"/>
                <a:gd name="T39" fmla="*/ 123 h 316"/>
                <a:gd name="T40" fmla="*/ 122 w 314"/>
                <a:gd name="T41" fmla="*/ 264 h 316"/>
                <a:gd name="T42" fmla="*/ 168 w 314"/>
                <a:gd name="T43" fmla="*/ 264 h 316"/>
                <a:gd name="T44" fmla="*/ 168 w 314"/>
                <a:gd name="T45" fmla="*/ 258 h 316"/>
                <a:gd name="T46" fmla="*/ 168 w 314"/>
                <a:gd name="T47" fmla="*/ 187 h 316"/>
                <a:gd name="T48" fmla="*/ 169 w 314"/>
                <a:gd name="T49" fmla="*/ 177 h 316"/>
                <a:gd name="T50" fmla="*/ 193 w 314"/>
                <a:gd name="T51" fmla="*/ 156 h 316"/>
                <a:gd name="T52" fmla="*/ 217 w 314"/>
                <a:gd name="T53" fmla="*/ 174 h 316"/>
                <a:gd name="T54" fmla="*/ 218 w 314"/>
                <a:gd name="T55" fmla="*/ 183 h 316"/>
                <a:gd name="T56" fmla="*/ 218 w 314"/>
                <a:gd name="T57" fmla="*/ 258 h 316"/>
                <a:gd name="T58" fmla="*/ 218 w 314"/>
                <a:gd name="T59" fmla="*/ 264 h 316"/>
                <a:gd name="T60" fmla="*/ 48 w 314"/>
                <a:gd name="T61" fmla="*/ 122 h 316"/>
                <a:gd name="T62" fmla="*/ 48 w 314"/>
                <a:gd name="T63" fmla="*/ 264 h 316"/>
                <a:gd name="T64" fmla="*/ 95 w 314"/>
                <a:gd name="T65" fmla="*/ 264 h 316"/>
                <a:gd name="T66" fmla="*/ 95 w 314"/>
                <a:gd name="T67" fmla="*/ 122 h 316"/>
                <a:gd name="T68" fmla="*/ 48 w 314"/>
                <a:gd name="T69" fmla="*/ 122 h 316"/>
                <a:gd name="T70" fmla="*/ 71 w 314"/>
                <a:gd name="T71" fmla="*/ 103 h 316"/>
                <a:gd name="T72" fmla="*/ 97 w 314"/>
                <a:gd name="T73" fmla="*/ 85 h 316"/>
                <a:gd name="T74" fmla="*/ 82 w 314"/>
                <a:gd name="T75" fmla="*/ 55 h 316"/>
                <a:gd name="T76" fmla="*/ 47 w 314"/>
                <a:gd name="T77" fmla="*/ 68 h 316"/>
                <a:gd name="T78" fmla="*/ 71 w 314"/>
                <a:gd name="T79" fmla="*/ 103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14" h="316">
                  <a:moveTo>
                    <a:pt x="314" y="159"/>
                  </a:moveTo>
                  <a:cubicBezTo>
                    <a:pt x="314" y="203"/>
                    <a:pt x="314" y="247"/>
                    <a:pt x="314" y="291"/>
                  </a:cubicBezTo>
                  <a:cubicBezTo>
                    <a:pt x="314" y="306"/>
                    <a:pt x="304" y="316"/>
                    <a:pt x="289" y="316"/>
                  </a:cubicBezTo>
                  <a:cubicBezTo>
                    <a:pt x="201" y="316"/>
                    <a:pt x="113" y="316"/>
                    <a:pt x="25" y="316"/>
                  </a:cubicBezTo>
                  <a:cubicBezTo>
                    <a:pt x="9" y="316"/>
                    <a:pt x="0" y="307"/>
                    <a:pt x="0" y="291"/>
                  </a:cubicBezTo>
                  <a:cubicBezTo>
                    <a:pt x="0" y="203"/>
                    <a:pt x="0" y="114"/>
                    <a:pt x="0" y="25"/>
                  </a:cubicBezTo>
                  <a:cubicBezTo>
                    <a:pt x="0" y="10"/>
                    <a:pt x="9" y="0"/>
                    <a:pt x="25" y="0"/>
                  </a:cubicBezTo>
                  <a:cubicBezTo>
                    <a:pt x="113" y="0"/>
                    <a:pt x="201" y="0"/>
                    <a:pt x="289" y="0"/>
                  </a:cubicBezTo>
                  <a:cubicBezTo>
                    <a:pt x="304" y="0"/>
                    <a:pt x="314" y="10"/>
                    <a:pt x="314" y="25"/>
                  </a:cubicBezTo>
                  <a:cubicBezTo>
                    <a:pt x="314" y="70"/>
                    <a:pt x="314" y="114"/>
                    <a:pt x="314" y="159"/>
                  </a:cubicBezTo>
                  <a:close/>
                  <a:moveTo>
                    <a:pt x="218" y="264"/>
                  </a:moveTo>
                  <a:cubicBezTo>
                    <a:pt x="234" y="264"/>
                    <a:pt x="250" y="264"/>
                    <a:pt x="266" y="264"/>
                  </a:cubicBezTo>
                  <a:cubicBezTo>
                    <a:pt x="266" y="262"/>
                    <a:pt x="266" y="260"/>
                    <a:pt x="266" y="259"/>
                  </a:cubicBezTo>
                  <a:cubicBezTo>
                    <a:pt x="266" y="234"/>
                    <a:pt x="266" y="209"/>
                    <a:pt x="265" y="185"/>
                  </a:cubicBezTo>
                  <a:cubicBezTo>
                    <a:pt x="265" y="179"/>
                    <a:pt x="265" y="173"/>
                    <a:pt x="264" y="167"/>
                  </a:cubicBezTo>
                  <a:cubicBezTo>
                    <a:pt x="260" y="139"/>
                    <a:pt x="242" y="119"/>
                    <a:pt x="212" y="119"/>
                  </a:cubicBezTo>
                  <a:cubicBezTo>
                    <a:pt x="196" y="119"/>
                    <a:pt x="182" y="124"/>
                    <a:pt x="172" y="137"/>
                  </a:cubicBezTo>
                  <a:cubicBezTo>
                    <a:pt x="171" y="139"/>
                    <a:pt x="170" y="140"/>
                    <a:pt x="168" y="142"/>
                  </a:cubicBezTo>
                  <a:cubicBezTo>
                    <a:pt x="168" y="135"/>
                    <a:pt x="168" y="129"/>
                    <a:pt x="168" y="123"/>
                  </a:cubicBezTo>
                  <a:cubicBezTo>
                    <a:pt x="152" y="123"/>
                    <a:pt x="137" y="123"/>
                    <a:pt x="122" y="123"/>
                  </a:cubicBezTo>
                  <a:cubicBezTo>
                    <a:pt x="122" y="170"/>
                    <a:pt x="122" y="217"/>
                    <a:pt x="122" y="264"/>
                  </a:cubicBezTo>
                  <a:cubicBezTo>
                    <a:pt x="137" y="264"/>
                    <a:pt x="153" y="264"/>
                    <a:pt x="168" y="264"/>
                  </a:cubicBezTo>
                  <a:cubicBezTo>
                    <a:pt x="168" y="262"/>
                    <a:pt x="168" y="260"/>
                    <a:pt x="168" y="258"/>
                  </a:cubicBezTo>
                  <a:cubicBezTo>
                    <a:pt x="168" y="234"/>
                    <a:pt x="168" y="211"/>
                    <a:pt x="168" y="187"/>
                  </a:cubicBezTo>
                  <a:cubicBezTo>
                    <a:pt x="168" y="184"/>
                    <a:pt x="169" y="180"/>
                    <a:pt x="169" y="177"/>
                  </a:cubicBezTo>
                  <a:cubicBezTo>
                    <a:pt x="171" y="166"/>
                    <a:pt x="181" y="157"/>
                    <a:pt x="193" y="156"/>
                  </a:cubicBezTo>
                  <a:cubicBezTo>
                    <a:pt x="205" y="156"/>
                    <a:pt x="214" y="162"/>
                    <a:pt x="217" y="174"/>
                  </a:cubicBezTo>
                  <a:cubicBezTo>
                    <a:pt x="218" y="177"/>
                    <a:pt x="218" y="180"/>
                    <a:pt x="218" y="183"/>
                  </a:cubicBezTo>
                  <a:cubicBezTo>
                    <a:pt x="218" y="208"/>
                    <a:pt x="218" y="233"/>
                    <a:pt x="218" y="258"/>
                  </a:cubicBezTo>
                  <a:cubicBezTo>
                    <a:pt x="218" y="260"/>
                    <a:pt x="218" y="262"/>
                    <a:pt x="218" y="264"/>
                  </a:cubicBezTo>
                  <a:close/>
                  <a:moveTo>
                    <a:pt x="48" y="122"/>
                  </a:moveTo>
                  <a:cubicBezTo>
                    <a:pt x="48" y="170"/>
                    <a:pt x="48" y="217"/>
                    <a:pt x="48" y="264"/>
                  </a:cubicBezTo>
                  <a:cubicBezTo>
                    <a:pt x="64" y="264"/>
                    <a:pt x="79" y="264"/>
                    <a:pt x="95" y="264"/>
                  </a:cubicBezTo>
                  <a:cubicBezTo>
                    <a:pt x="95" y="217"/>
                    <a:pt x="95" y="170"/>
                    <a:pt x="95" y="122"/>
                  </a:cubicBezTo>
                  <a:cubicBezTo>
                    <a:pt x="79" y="122"/>
                    <a:pt x="64" y="122"/>
                    <a:pt x="48" y="122"/>
                  </a:cubicBezTo>
                  <a:close/>
                  <a:moveTo>
                    <a:pt x="71" y="103"/>
                  </a:moveTo>
                  <a:cubicBezTo>
                    <a:pt x="84" y="103"/>
                    <a:pt x="94" y="95"/>
                    <a:pt x="97" y="85"/>
                  </a:cubicBezTo>
                  <a:cubicBezTo>
                    <a:pt x="100" y="72"/>
                    <a:pt x="94" y="60"/>
                    <a:pt x="82" y="55"/>
                  </a:cubicBezTo>
                  <a:cubicBezTo>
                    <a:pt x="68" y="50"/>
                    <a:pt x="52" y="56"/>
                    <a:pt x="47" y="68"/>
                  </a:cubicBezTo>
                  <a:cubicBezTo>
                    <a:pt x="39" y="85"/>
                    <a:pt x="52" y="103"/>
                    <a:pt x="71" y="10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4EAD365-C79E-2CC0-3F6D-DCA27CAA4D2A}"/>
              </a:ext>
            </a:extLst>
          </p:cNvPr>
          <p:cNvSpPr/>
          <p:nvPr/>
        </p:nvSpPr>
        <p:spPr>
          <a:xfrm>
            <a:off x="350837" y="10281604"/>
            <a:ext cx="6858000" cy="2269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6" name="Straight Connector 94">
            <a:extLst>
              <a:ext uri="{FF2B5EF4-FFF2-40B4-BE49-F238E27FC236}">
                <a16:creationId xmlns:a16="http://schemas.microsoft.com/office/drawing/2014/main" id="{6799FBAF-2894-2337-802C-101C619AA779}"/>
              </a:ext>
            </a:extLst>
          </p:cNvPr>
          <p:cNvCxnSpPr>
            <a:cxnSpLocks/>
          </p:cNvCxnSpPr>
          <p:nvPr/>
        </p:nvCxnSpPr>
        <p:spPr>
          <a:xfrm>
            <a:off x="3702016" y="1257300"/>
            <a:ext cx="0" cy="8550278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C442820-FA46-9861-80E6-371654B1A840}"/>
              </a:ext>
            </a:extLst>
          </p:cNvPr>
          <p:cNvSpPr/>
          <p:nvPr/>
        </p:nvSpPr>
        <p:spPr>
          <a:xfrm>
            <a:off x="349249" y="10281604"/>
            <a:ext cx="3340096" cy="226958"/>
          </a:xfrm>
          <a:prstGeom prst="rect">
            <a:avLst/>
          </a:prstGeom>
          <a:solidFill>
            <a:srgbClr val="EB8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205E9-D3C7-9A1F-4EA3-2E658767E52E}"/>
              </a:ext>
            </a:extLst>
          </p:cNvPr>
          <p:cNvSpPr/>
          <p:nvPr/>
        </p:nvSpPr>
        <p:spPr>
          <a:xfrm flipV="1">
            <a:off x="516621" y="5763407"/>
            <a:ext cx="2069932" cy="45719"/>
          </a:xfrm>
          <a:prstGeom prst="rect">
            <a:avLst/>
          </a:prstGeom>
          <a:solidFill>
            <a:srgbClr val="EB8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4" name="TextBox 71">
            <a:extLst>
              <a:ext uri="{FF2B5EF4-FFF2-40B4-BE49-F238E27FC236}">
                <a16:creationId xmlns:a16="http://schemas.microsoft.com/office/drawing/2014/main" id="{8D713C0F-0D01-175F-D712-48F310BF390F}"/>
              </a:ext>
            </a:extLst>
          </p:cNvPr>
          <p:cNvSpPr txBox="1"/>
          <p:nvPr/>
        </p:nvSpPr>
        <p:spPr>
          <a:xfrm flipH="1">
            <a:off x="3923342" y="1631120"/>
            <a:ext cx="3285485" cy="54117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SG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</a:t>
            </a:r>
            <a:r>
              <a:rPr lang="en-SG" sz="1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occupé</a:t>
            </a:r>
            <a:endParaRPr lang="en-SG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// Mai 2020 –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2024	</a:t>
            </a:r>
          </a:p>
          <a:p>
            <a:endParaRPr lang="en-SG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ipsum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Tellus in hac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dui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ipsum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Tellus in hac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dui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endParaRPr lang="en-SG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SG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</a:t>
            </a:r>
            <a:r>
              <a:rPr lang="en-SG" sz="1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occupé</a:t>
            </a:r>
            <a:endParaRPr lang="en-SG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// Mai 2020 –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2024	</a:t>
            </a:r>
          </a:p>
          <a:p>
            <a:endParaRPr lang="en-SG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Tellus in hac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dui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>
              <a:spcAft>
                <a:spcPts val="200"/>
              </a:spcAft>
            </a:pPr>
            <a:endParaRPr lang="en-US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</a:t>
            </a:r>
            <a:r>
              <a:rPr lang="en-SG" sz="1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occupé</a:t>
            </a:r>
            <a:endParaRPr lang="en-SG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// Mai 2020 –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2024	</a:t>
            </a:r>
          </a:p>
          <a:p>
            <a:endParaRPr lang="en-SG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ipsum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endParaRPr lang="en-SG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Aft>
                <a:spcPts val="200"/>
              </a:spcAft>
            </a:pPr>
            <a:endParaRPr lang="en-US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6" name="object 10">
            <a:extLst>
              <a:ext uri="{FF2B5EF4-FFF2-40B4-BE49-F238E27FC236}">
                <a16:creationId xmlns:a16="http://schemas.microsoft.com/office/drawing/2014/main" id="{538DAC1B-AFC5-6027-A3B3-BDA7C1EC4865}"/>
              </a:ext>
            </a:extLst>
          </p:cNvPr>
          <p:cNvSpPr txBox="1"/>
          <p:nvPr/>
        </p:nvSpPr>
        <p:spPr>
          <a:xfrm>
            <a:off x="3922953" y="7437634"/>
            <a:ext cx="3285461" cy="1950537"/>
          </a:xfrm>
          <a:prstGeom prst="rect">
            <a:avLst/>
          </a:prstGeom>
        </p:spPr>
        <p:txBody>
          <a:bodyPr vert="horz" wrap="square" lIns="0" tIns="52073" rIns="0" bIns="0" rtlCol="0">
            <a:spAutoFit/>
          </a:bodyPr>
          <a:lstStyle/>
          <a:p>
            <a:pPr marL="8976">
              <a:spcBef>
                <a:spcPts val="410"/>
              </a:spcBef>
            </a:pPr>
            <a:r>
              <a:rPr lang="fr-FR" sz="1000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du diplôme | Ville</a:t>
            </a:r>
            <a:endParaRPr lang="fr-FR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r>
              <a:rPr lang="fr-FR" sz="1000" i="1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de la formation</a:t>
            </a:r>
            <a:endParaRPr lang="fr-FR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80426" indent="-171450">
              <a:spcBef>
                <a:spcPts val="410"/>
              </a:spcBef>
              <a:buFont typeface="Arial" panose="020B0604020202020204" pitchFamily="34" charset="0"/>
              <a:buChar char="•"/>
            </a:pPr>
            <a:r>
              <a:rPr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</a:t>
            </a:r>
            <a:r>
              <a:rPr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 </a:t>
            </a:r>
            <a:r>
              <a:rPr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amet, </a:t>
            </a:r>
            <a:r>
              <a:rPr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 </a:t>
            </a:r>
            <a:r>
              <a:rPr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  elit. </a:t>
            </a:r>
            <a:r>
              <a:rPr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Morbi </a:t>
            </a:r>
            <a:r>
              <a:rPr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tristique</a:t>
            </a:r>
            <a:r>
              <a:rPr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8976">
              <a:spcBef>
                <a:spcPts val="410"/>
              </a:spcBef>
            </a:pPr>
            <a:endParaRPr lang="fr-FR" sz="1000" dirty="0">
              <a:solidFill>
                <a:srgbClr val="231F2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r>
              <a:rPr lang="fr-FR" sz="1000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du diplôme | Ville</a:t>
            </a:r>
            <a:endParaRPr lang="fr-FR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r>
              <a:rPr lang="fr-FR" sz="1000" i="1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de la formation</a:t>
            </a:r>
            <a:endParaRPr lang="fr-FR" sz="10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80426" indent="-171450">
              <a:spcBef>
                <a:spcPts val="410"/>
              </a:spcBef>
              <a:buFont typeface="Arial" panose="020B0604020202020204" pitchFamily="34" charset="0"/>
              <a:buChar char="•"/>
            </a:pPr>
            <a:r>
              <a:rPr lang="fr-FR"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000" spc="-4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spc="-4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spc="-4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fr-FR" sz="1000" spc="-4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0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Morbi tristique </a:t>
            </a:r>
            <a:r>
              <a:rPr lang="fr-FR" sz="1000" dirty="0" err="1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r-FR" sz="10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fr-FR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1472C65-DEC2-03D8-F2FE-D8F287C0F1D4}"/>
              </a:ext>
            </a:extLst>
          </p:cNvPr>
          <p:cNvSpPr/>
          <p:nvPr/>
        </p:nvSpPr>
        <p:spPr>
          <a:xfrm flipV="1">
            <a:off x="459183" y="7732645"/>
            <a:ext cx="1001127" cy="45719"/>
          </a:xfrm>
          <a:prstGeom prst="rect">
            <a:avLst/>
          </a:prstGeom>
          <a:solidFill>
            <a:srgbClr val="EB8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F83C625-1C36-914F-3774-9D2C97707EAB}"/>
              </a:ext>
            </a:extLst>
          </p:cNvPr>
          <p:cNvSpPr/>
          <p:nvPr/>
        </p:nvSpPr>
        <p:spPr>
          <a:xfrm flipV="1">
            <a:off x="2232170" y="7730538"/>
            <a:ext cx="1186150" cy="45719"/>
          </a:xfrm>
          <a:prstGeom prst="rect">
            <a:avLst/>
          </a:prstGeom>
          <a:solidFill>
            <a:srgbClr val="EB8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704356C-D9F3-D3C0-95BE-31BDA1B9BABC}"/>
              </a:ext>
            </a:extLst>
          </p:cNvPr>
          <p:cNvSpPr/>
          <p:nvPr/>
        </p:nvSpPr>
        <p:spPr>
          <a:xfrm flipV="1">
            <a:off x="436462" y="9035494"/>
            <a:ext cx="2069932" cy="45719"/>
          </a:xfrm>
          <a:prstGeom prst="rect">
            <a:avLst/>
          </a:prstGeom>
          <a:solidFill>
            <a:srgbClr val="EB8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2" name="Image 51" descr="Une image contenant personne, Visage humain, mur, habits&#10;&#10;Description générée automatiquement">
            <a:extLst>
              <a:ext uri="{FF2B5EF4-FFF2-40B4-BE49-F238E27FC236}">
                <a16:creationId xmlns:a16="http://schemas.microsoft.com/office/drawing/2014/main" id="{0ADD5DC0-B8BC-D8B4-A2EB-B470A01BAE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21"/>
          <a:stretch/>
        </p:blipFill>
        <p:spPr>
          <a:xfrm>
            <a:off x="765679" y="1446660"/>
            <a:ext cx="2154470" cy="2186109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888238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30" y="1101018"/>
            <a:ext cx="6016818" cy="8453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0" dirty="0" err="1"/>
              <a:t>Créeruncv.com</a:t>
            </a:r>
            <a:r>
              <a:rPr lang="fr-FR" sz="221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629</Words>
  <Application>Microsoft Macintosh PowerPoint</Application>
  <PresentationFormat>Personnalisé</PresentationFormat>
  <Paragraphs>88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Open Sans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2</cp:revision>
  <dcterms:created xsi:type="dcterms:W3CDTF">2024-07-24T23:13:39Z</dcterms:created>
  <dcterms:modified xsi:type="dcterms:W3CDTF">2024-07-24T23:28:38Z</dcterms:modified>
</cp:coreProperties>
</file>