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A654"/>
    <a:srgbClr val="B2C837"/>
    <a:srgbClr val="6A96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0"/>
    <p:restoredTop sz="94674"/>
  </p:normalViewPr>
  <p:slideViewPr>
    <p:cSldViewPr snapToGrid="0">
      <p:cViewPr>
        <p:scale>
          <a:sx n="215" d="100"/>
          <a:sy n="215" d="100"/>
        </p:scale>
        <p:origin x="6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522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1826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5368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38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222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821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680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9713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770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029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6790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69212A2-89EB-3441-AAA6-63F10D7CD55B}" type="datetimeFigureOut">
              <a:rPr lang="fr-FR" smtClean="0"/>
              <a:t>17/07/2024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E06BA89-CCE5-314F-A2BA-A7718905ADB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044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>
            <a:extLst>
              <a:ext uri="{FF2B5EF4-FFF2-40B4-BE49-F238E27FC236}">
                <a16:creationId xmlns:a16="http://schemas.microsoft.com/office/drawing/2014/main" id="{1EA3D944-CADF-A2F5-AAC7-2750645F4AB7}"/>
              </a:ext>
            </a:extLst>
          </p:cNvPr>
          <p:cNvSpPr/>
          <p:nvPr/>
        </p:nvSpPr>
        <p:spPr>
          <a:xfrm>
            <a:off x="4525378" y="5405"/>
            <a:ext cx="2414079" cy="19463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8323C2C-F168-E981-6C31-891CCC1CE804}"/>
              </a:ext>
            </a:extLst>
          </p:cNvPr>
          <p:cNvSpPr/>
          <p:nvPr/>
        </p:nvSpPr>
        <p:spPr>
          <a:xfrm>
            <a:off x="4532986" y="3002155"/>
            <a:ext cx="2414079" cy="768965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Прямоугольник 43">
            <a:extLst>
              <a:ext uri="{FF2B5EF4-FFF2-40B4-BE49-F238E27FC236}">
                <a16:creationId xmlns:a16="http://schemas.microsoft.com/office/drawing/2014/main" id="{E0C18595-B226-2411-8B16-635CB2D3B033}"/>
              </a:ext>
            </a:extLst>
          </p:cNvPr>
          <p:cNvSpPr/>
          <p:nvPr/>
        </p:nvSpPr>
        <p:spPr>
          <a:xfrm>
            <a:off x="4621373" y="4170352"/>
            <a:ext cx="2019474" cy="106008"/>
          </a:xfrm>
          <a:prstGeom prst="rect">
            <a:avLst/>
          </a:prstGeom>
          <a:solidFill>
            <a:srgbClr val="82A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7">
            <a:extLst>
              <a:ext uri="{FF2B5EF4-FFF2-40B4-BE49-F238E27FC236}">
                <a16:creationId xmlns:a16="http://schemas.microsoft.com/office/drawing/2014/main" id="{D0442DE3-C5C5-61AF-1F41-1CE1C9F2D5A9}"/>
              </a:ext>
            </a:extLst>
          </p:cNvPr>
          <p:cNvSpPr/>
          <p:nvPr/>
        </p:nvSpPr>
        <p:spPr>
          <a:xfrm>
            <a:off x="317519" y="3006350"/>
            <a:ext cx="3751264" cy="1279246"/>
          </a:xfrm>
          <a:prstGeom prst="rect">
            <a:avLst/>
          </a:prstGeom>
          <a:solidFill>
            <a:srgbClr val="B2C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9">
            <a:extLst>
              <a:ext uri="{FF2B5EF4-FFF2-40B4-BE49-F238E27FC236}">
                <a16:creationId xmlns:a16="http://schemas.microsoft.com/office/drawing/2014/main" id="{7300E3BC-3395-98D9-72D0-4C6C2C92DC61}"/>
              </a:ext>
            </a:extLst>
          </p:cNvPr>
          <p:cNvSpPr/>
          <p:nvPr/>
        </p:nvSpPr>
        <p:spPr>
          <a:xfrm>
            <a:off x="301365" y="576862"/>
            <a:ext cx="3241153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600" b="1" spc="100" dirty="0">
                <a:latin typeface="Open Sans Extrabold" panose="020B0606030504020204" pitchFamily="34" charset="0"/>
                <a:ea typeface="Open Sans Extrabold" panose="020B0606030504020204" pitchFamily="34" charset="0"/>
                <a:cs typeface="Open Sans Extrabold" panose="020B0606030504020204" pitchFamily="34" charset="0"/>
              </a:rPr>
              <a:t>KARIM ALONSO</a:t>
            </a:r>
            <a:endParaRPr lang="ru-RU" sz="2600" b="1" spc="100" dirty="0">
              <a:latin typeface="Open Sans Extrabold" panose="020B0606030504020204" pitchFamily="34" charset="0"/>
              <a:ea typeface="Open Sans Extrabold" panose="020B0606030504020204" pitchFamily="34" charset="0"/>
              <a:cs typeface="Open Sans Extrabold" panose="020B0606030504020204" pitchFamily="34" charset="0"/>
            </a:endParaRPr>
          </a:p>
        </p:txBody>
      </p:sp>
      <p:sp>
        <p:nvSpPr>
          <p:cNvPr id="8" name="Прямоугольник 10">
            <a:extLst>
              <a:ext uri="{FF2B5EF4-FFF2-40B4-BE49-F238E27FC236}">
                <a16:creationId xmlns:a16="http://schemas.microsoft.com/office/drawing/2014/main" id="{9CD448DE-01FF-A207-4924-588448B5985F}"/>
              </a:ext>
            </a:extLst>
          </p:cNvPr>
          <p:cNvSpPr/>
          <p:nvPr/>
        </p:nvSpPr>
        <p:spPr>
          <a:xfrm>
            <a:off x="1952924" y="986682"/>
            <a:ext cx="11920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CV</a:t>
            </a:r>
            <a:endParaRPr lang="ru-RU" sz="1600" dirty="0">
              <a:solidFill>
                <a:schemeClr val="bg1">
                  <a:lumMod val="50000"/>
                </a:schemeClr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cxnSp>
        <p:nvCxnSpPr>
          <p:cNvPr id="9" name="Прямая соединительная линия 12">
            <a:extLst>
              <a:ext uri="{FF2B5EF4-FFF2-40B4-BE49-F238E27FC236}">
                <a16:creationId xmlns:a16="http://schemas.microsoft.com/office/drawing/2014/main" id="{40550218-A6A7-595A-504F-16FB6686F571}"/>
              </a:ext>
            </a:extLst>
          </p:cNvPr>
          <p:cNvCxnSpPr>
            <a:cxnSpLocks/>
          </p:cNvCxnSpPr>
          <p:nvPr/>
        </p:nvCxnSpPr>
        <p:spPr>
          <a:xfrm>
            <a:off x="406771" y="1169435"/>
            <a:ext cx="1412538" cy="0"/>
          </a:xfrm>
          <a:prstGeom prst="line">
            <a:avLst/>
          </a:prstGeom>
          <a:ln w="12700">
            <a:solidFill>
              <a:srgbClr val="82A6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15">
            <a:extLst>
              <a:ext uri="{FF2B5EF4-FFF2-40B4-BE49-F238E27FC236}">
                <a16:creationId xmlns:a16="http://schemas.microsoft.com/office/drawing/2014/main" id="{AE289B39-79A4-641E-15CF-C752BA02F578}"/>
              </a:ext>
            </a:extLst>
          </p:cNvPr>
          <p:cNvSpPr/>
          <p:nvPr/>
        </p:nvSpPr>
        <p:spPr>
          <a:xfrm>
            <a:off x="4522130" y="7054600"/>
            <a:ext cx="90601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Langue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pic>
        <p:nvPicPr>
          <p:cNvPr id="11" name="Рисунок 26">
            <a:extLst>
              <a:ext uri="{FF2B5EF4-FFF2-40B4-BE49-F238E27FC236}">
                <a16:creationId xmlns:a16="http://schemas.microsoft.com/office/drawing/2014/main" id="{BCB0DAB3-85D6-EE36-730D-8B6F052298B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13438" y="3191675"/>
            <a:ext cx="209815" cy="209815"/>
          </a:xfrm>
          <a:prstGeom prst="rect">
            <a:avLst/>
          </a:prstGeom>
        </p:spPr>
      </p:pic>
      <p:pic>
        <p:nvPicPr>
          <p:cNvPr id="12" name="Рисунок 27">
            <a:extLst>
              <a:ext uri="{FF2B5EF4-FFF2-40B4-BE49-F238E27FC236}">
                <a16:creationId xmlns:a16="http://schemas.microsoft.com/office/drawing/2014/main" id="{3C75DB3C-9928-63D6-1EB2-B4F54454F0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3438" y="3523859"/>
            <a:ext cx="229784" cy="229784"/>
          </a:xfrm>
          <a:prstGeom prst="rect">
            <a:avLst/>
          </a:prstGeom>
        </p:spPr>
      </p:pic>
      <p:pic>
        <p:nvPicPr>
          <p:cNvPr id="13" name="Рисунок 28">
            <a:extLst>
              <a:ext uri="{FF2B5EF4-FFF2-40B4-BE49-F238E27FC236}">
                <a16:creationId xmlns:a16="http://schemas.microsoft.com/office/drawing/2014/main" id="{5F39A0C0-9416-D093-B324-D7820AC74C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7661" y="3884609"/>
            <a:ext cx="211231" cy="211231"/>
          </a:xfrm>
          <a:prstGeom prst="rect">
            <a:avLst/>
          </a:prstGeom>
        </p:spPr>
      </p:pic>
      <p:sp>
        <p:nvSpPr>
          <p:cNvPr id="15" name="Прямоугольник 30">
            <a:extLst>
              <a:ext uri="{FF2B5EF4-FFF2-40B4-BE49-F238E27FC236}">
                <a16:creationId xmlns:a16="http://schemas.microsoft.com/office/drawing/2014/main" id="{39FB8490-B0A8-EAE2-D316-EAADB61D44B1}"/>
              </a:ext>
            </a:extLst>
          </p:cNvPr>
          <p:cNvSpPr/>
          <p:nvPr/>
        </p:nvSpPr>
        <p:spPr>
          <a:xfrm>
            <a:off x="4525378" y="3356187"/>
            <a:ext cx="15295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Compétences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17" name="Прямоугольник 44">
            <a:extLst>
              <a:ext uri="{FF2B5EF4-FFF2-40B4-BE49-F238E27FC236}">
                <a16:creationId xmlns:a16="http://schemas.microsoft.com/office/drawing/2014/main" id="{4DA6F173-9502-F1F2-EA0E-B1BAA4594634}"/>
              </a:ext>
            </a:extLst>
          </p:cNvPr>
          <p:cNvSpPr/>
          <p:nvPr/>
        </p:nvSpPr>
        <p:spPr>
          <a:xfrm>
            <a:off x="317518" y="1616685"/>
            <a:ext cx="6927939" cy="1184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Profil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  <a:p>
            <a:endParaRPr lang="fr-FR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dolor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adipiscing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elit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Morbi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euismod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in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augue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sit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cursus.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vitae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facilisis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magna. Sed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faucibus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ipsum a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lobortis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aliquet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Suspendisse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potenti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Fusce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convallis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mauris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iaculis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condimentum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Donec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ac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magna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urna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Proin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nibh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ipsum,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condimentum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nec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fermentum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vestibulum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rutrum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ut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nisl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  <a:endParaRPr lang="ru-RU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18" name="Прямоугольник 45">
            <a:extLst>
              <a:ext uri="{FF2B5EF4-FFF2-40B4-BE49-F238E27FC236}">
                <a16:creationId xmlns:a16="http://schemas.microsoft.com/office/drawing/2014/main" id="{F8659273-D341-B117-B364-EFD382E7A1CB}"/>
              </a:ext>
            </a:extLst>
          </p:cNvPr>
          <p:cNvSpPr/>
          <p:nvPr/>
        </p:nvSpPr>
        <p:spPr>
          <a:xfrm>
            <a:off x="317518" y="4470921"/>
            <a:ext cx="32276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Expérience professionnelle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20" name="Прямоугольник 47">
            <a:extLst>
              <a:ext uri="{FF2B5EF4-FFF2-40B4-BE49-F238E27FC236}">
                <a16:creationId xmlns:a16="http://schemas.microsoft.com/office/drawing/2014/main" id="{69255C51-6462-7C44-42F7-D192C0CDFE08}"/>
              </a:ext>
            </a:extLst>
          </p:cNvPr>
          <p:cNvSpPr/>
          <p:nvPr/>
        </p:nvSpPr>
        <p:spPr>
          <a:xfrm>
            <a:off x="4621373" y="4781057"/>
            <a:ext cx="2019474" cy="106008"/>
          </a:xfrm>
          <a:prstGeom prst="rect">
            <a:avLst/>
          </a:prstGeom>
          <a:solidFill>
            <a:srgbClr val="82A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48">
            <a:extLst>
              <a:ext uri="{FF2B5EF4-FFF2-40B4-BE49-F238E27FC236}">
                <a16:creationId xmlns:a16="http://schemas.microsoft.com/office/drawing/2014/main" id="{EED3FADB-C1A6-47D7-3E51-A4DD58797A73}"/>
              </a:ext>
            </a:extLst>
          </p:cNvPr>
          <p:cNvSpPr/>
          <p:nvPr/>
        </p:nvSpPr>
        <p:spPr>
          <a:xfrm>
            <a:off x="4621373" y="5391762"/>
            <a:ext cx="2019474" cy="106008"/>
          </a:xfrm>
          <a:prstGeom prst="rect">
            <a:avLst/>
          </a:prstGeom>
          <a:solidFill>
            <a:srgbClr val="82A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49">
            <a:extLst>
              <a:ext uri="{FF2B5EF4-FFF2-40B4-BE49-F238E27FC236}">
                <a16:creationId xmlns:a16="http://schemas.microsoft.com/office/drawing/2014/main" id="{CA9DB3F1-3E88-ED8C-8763-B7F733E6A382}"/>
              </a:ext>
            </a:extLst>
          </p:cNvPr>
          <p:cNvSpPr/>
          <p:nvPr/>
        </p:nvSpPr>
        <p:spPr>
          <a:xfrm>
            <a:off x="4621373" y="6002467"/>
            <a:ext cx="2019474" cy="106008"/>
          </a:xfrm>
          <a:prstGeom prst="rect">
            <a:avLst/>
          </a:prstGeom>
          <a:solidFill>
            <a:srgbClr val="82A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50">
            <a:extLst>
              <a:ext uri="{FF2B5EF4-FFF2-40B4-BE49-F238E27FC236}">
                <a16:creationId xmlns:a16="http://schemas.microsoft.com/office/drawing/2014/main" id="{FA2429D6-D559-9B7E-2A1E-5C5D85FCA143}"/>
              </a:ext>
            </a:extLst>
          </p:cNvPr>
          <p:cNvSpPr/>
          <p:nvPr/>
        </p:nvSpPr>
        <p:spPr>
          <a:xfrm>
            <a:off x="4621373" y="6613172"/>
            <a:ext cx="2019474" cy="106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51">
            <a:extLst>
              <a:ext uri="{FF2B5EF4-FFF2-40B4-BE49-F238E27FC236}">
                <a16:creationId xmlns:a16="http://schemas.microsoft.com/office/drawing/2014/main" id="{FDA2B4BA-9A6C-A578-070B-16B11AC2F241}"/>
              </a:ext>
            </a:extLst>
          </p:cNvPr>
          <p:cNvSpPr/>
          <p:nvPr/>
        </p:nvSpPr>
        <p:spPr>
          <a:xfrm>
            <a:off x="4621373" y="4170352"/>
            <a:ext cx="1615042" cy="106008"/>
          </a:xfrm>
          <a:prstGeom prst="rect">
            <a:avLst/>
          </a:prstGeom>
          <a:solidFill>
            <a:srgbClr val="6A9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52">
            <a:extLst>
              <a:ext uri="{FF2B5EF4-FFF2-40B4-BE49-F238E27FC236}">
                <a16:creationId xmlns:a16="http://schemas.microsoft.com/office/drawing/2014/main" id="{2D9D1822-B7BA-3BDC-B44D-E28BD1E31EC3}"/>
              </a:ext>
            </a:extLst>
          </p:cNvPr>
          <p:cNvSpPr/>
          <p:nvPr/>
        </p:nvSpPr>
        <p:spPr>
          <a:xfrm>
            <a:off x="4621373" y="4781057"/>
            <a:ext cx="1855020" cy="106008"/>
          </a:xfrm>
          <a:prstGeom prst="rect">
            <a:avLst/>
          </a:prstGeom>
          <a:solidFill>
            <a:srgbClr val="6A9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53">
            <a:extLst>
              <a:ext uri="{FF2B5EF4-FFF2-40B4-BE49-F238E27FC236}">
                <a16:creationId xmlns:a16="http://schemas.microsoft.com/office/drawing/2014/main" id="{C89AA4AB-D6B9-284B-A103-5984E5C1D328}"/>
              </a:ext>
            </a:extLst>
          </p:cNvPr>
          <p:cNvSpPr/>
          <p:nvPr/>
        </p:nvSpPr>
        <p:spPr>
          <a:xfrm>
            <a:off x="4621373" y="5391762"/>
            <a:ext cx="1499191" cy="106008"/>
          </a:xfrm>
          <a:prstGeom prst="rect">
            <a:avLst/>
          </a:prstGeom>
          <a:solidFill>
            <a:srgbClr val="6A9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54">
            <a:extLst>
              <a:ext uri="{FF2B5EF4-FFF2-40B4-BE49-F238E27FC236}">
                <a16:creationId xmlns:a16="http://schemas.microsoft.com/office/drawing/2014/main" id="{60A72B47-80C2-81B2-86EA-3DA03AC1E258}"/>
              </a:ext>
            </a:extLst>
          </p:cNvPr>
          <p:cNvSpPr/>
          <p:nvPr/>
        </p:nvSpPr>
        <p:spPr>
          <a:xfrm>
            <a:off x="4621373" y="6002467"/>
            <a:ext cx="1855020" cy="106008"/>
          </a:xfrm>
          <a:prstGeom prst="rect">
            <a:avLst/>
          </a:prstGeom>
          <a:solidFill>
            <a:srgbClr val="6A9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55">
            <a:extLst>
              <a:ext uri="{FF2B5EF4-FFF2-40B4-BE49-F238E27FC236}">
                <a16:creationId xmlns:a16="http://schemas.microsoft.com/office/drawing/2014/main" id="{79FEC17D-AF20-3BED-EC3D-0BACEA96C71F}"/>
              </a:ext>
            </a:extLst>
          </p:cNvPr>
          <p:cNvSpPr/>
          <p:nvPr/>
        </p:nvSpPr>
        <p:spPr>
          <a:xfrm>
            <a:off x="4621373" y="6614870"/>
            <a:ext cx="2019474" cy="106008"/>
          </a:xfrm>
          <a:prstGeom prst="rect">
            <a:avLst/>
          </a:prstGeom>
          <a:solidFill>
            <a:srgbClr val="6A96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56">
            <a:extLst>
              <a:ext uri="{FF2B5EF4-FFF2-40B4-BE49-F238E27FC236}">
                <a16:creationId xmlns:a16="http://schemas.microsoft.com/office/drawing/2014/main" id="{D8C3D85A-3871-2313-6065-05E19C45AA8F}"/>
              </a:ext>
            </a:extLst>
          </p:cNvPr>
          <p:cNvSpPr/>
          <p:nvPr/>
        </p:nvSpPr>
        <p:spPr>
          <a:xfrm>
            <a:off x="4623522" y="7766910"/>
            <a:ext cx="2019474" cy="106008"/>
          </a:xfrm>
          <a:prstGeom prst="rect">
            <a:avLst/>
          </a:prstGeom>
          <a:solidFill>
            <a:srgbClr val="B2C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57">
            <a:extLst>
              <a:ext uri="{FF2B5EF4-FFF2-40B4-BE49-F238E27FC236}">
                <a16:creationId xmlns:a16="http://schemas.microsoft.com/office/drawing/2014/main" id="{9AA13254-EC35-DBFE-EDA9-B6587A1C6590}"/>
              </a:ext>
            </a:extLst>
          </p:cNvPr>
          <p:cNvSpPr/>
          <p:nvPr/>
        </p:nvSpPr>
        <p:spPr>
          <a:xfrm>
            <a:off x="4558064" y="7427278"/>
            <a:ext cx="1374094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Anglais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</p:txBody>
      </p:sp>
      <p:sp>
        <p:nvSpPr>
          <p:cNvPr id="31" name="Прямоугольник 58">
            <a:extLst>
              <a:ext uri="{FF2B5EF4-FFF2-40B4-BE49-F238E27FC236}">
                <a16:creationId xmlns:a16="http://schemas.microsoft.com/office/drawing/2014/main" id="{6A3486BA-806C-29E2-C5C3-462A0A394A5E}"/>
              </a:ext>
            </a:extLst>
          </p:cNvPr>
          <p:cNvSpPr/>
          <p:nvPr/>
        </p:nvSpPr>
        <p:spPr>
          <a:xfrm>
            <a:off x="4623522" y="8377615"/>
            <a:ext cx="2019474" cy="106008"/>
          </a:xfrm>
          <a:prstGeom prst="rect">
            <a:avLst/>
          </a:prstGeom>
          <a:solidFill>
            <a:srgbClr val="B2C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59">
            <a:extLst>
              <a:ext uri="{FF2B5EF4-FFF2-40B4-BE49-F238E27FC236}">
                <a16:creationId xmlns:a16="http://schemas.microsoft.com/office/drawing/2014/main" id="{0766C81C-0B7F-9269-D995-7D3CD74F50D4}"/>
              </a:ext>
            </a:extLst>
          </p:cNvPr>
          <p:cNvSpPr/>
          <p:nvPr/>
        </p:nvSpPr>
        <p:spPr>
          <a:xfrm>
            <a:off x="4623522" y="8988320"/>
            <a:ext cx="2019474" cy="106008"/>
          </a:xfrm>
          <a:prstGeom prst="rect">
            <a:avLst/>
          </a:prstGeom>
          <a:solidFill>
            <a:srgbClr val="B2C8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60">
            <a:extLst>
              <a:ext uri="{FF2B5EF4-FFF2-40B4-BE49-F238E27FC236}">
                <a16:creationId xmlns:a16="http://schemas.microsoft.com/office/drawing/2014/main" id="{6ACAFC4F-8781-37CD-0997-6C66239A3676}"/>
              </a:ext>
            </a:extLst>
          </p:cNvPr>
          <p:cNvSpPr/>
          <p:nvPr/>
        </p:nvSpPr>
        <p:spPr>
          <a:xfrm>
            <a:off x="4623522" y="7766910"/>
            <a:ext cx="1615042" cy="106008"/>
          </a:xfrm>
          <a:prstGeom prst="rect">
            <a:avLst/>
          </a:prstGeom>
          <a:solidFill>
            <a:srgbClr val="82A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61">
            <a:extLst>
              <a:ext uri="{FF2B5EF4-FFF2-40B4-BE49-F238E27FC236}">
                <a16:creationId xmlns:a16="http://schemas.microsoft.com/office/drawing/2014/main" id="{1D836EAF-F37B-3D55-4A32-B98FB05D031C}"/>
              </a:ext>
            </a:extLst>
          </p:cNvPr>
          <p:cNvSpPr/>
          <p:nvPr/>
        </p:nvSpPr>
        <p:spPr>
          <a:xfrm>
            <a:off x="4623522" y="8377615"/>
            <a:ext cx="1855020" cy="106008"/>
          </a:xfrm>
          <a:prstGeom prst="rect">
            <a:avLst/>
          </a:prstGeom>
          <a:solidFill>
            <a:srgbClr val="82A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62">
            <a:extLst>
              <a:ext uri="{FF2B5EF4-FFF2-40B4-BE49-F238E27FC236}">
                <a16:creationId xmlns:a16="http://schemas.microsoft.com/office/drawing/2014/main" id="{430C3CFD-7CE6-4E80-95D0-A780227559F0}"/>
              </a:ext>
            </a:extLst>
          </p:cNvPr>
          <p:cNvSpPr/>
          <p:nvPr/>
        </p:nvSpPr>
        <p:spPr>
          <a:xfrm>
            <a:off x="4623522" y="8988320"/>
            <a:ext cx="1499191" cy="106008"/>
          </a:xfrm>
          <a:prstGeom prst="rect">
            <a:avLst/>
          </a:prstGeom>
          <a:solidFill>
            <a:srgbClr val="82A6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27">
            <a:extLst>
              <a:ext uri="{FF2B5EF4-FFF2-40B4-BE49-F238E27FC236}">
                <a16:creationId xmlns:a16="http://schemas.microsoft.com/office/drawing/2014/main" id="{C187D967-191E-7781-5A84-CABDC1AABBAF}"/>
              </a:ext>
            </a:extLst>
          </p:cNvPr>
          <p:cNvSpPr txBox="1"/>
          <p:nvPr/>
        </p:nvSpPr>
        <p:spPr>
          <a:xfrm>
            <a:off x="317518" y="4863666"/>
            <a:ext cx="3783572" cy="88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7" name="TextBox 27">
            <a:extLst>
              <a:ext uri="{FF2B5EF4-FFF2-40B4-BE49-F238E27FC236}">
                <a16:creationId xmlns:a16="http://schemas.microsoft.com/office/drawing/2014/main" id="{2AD96677-13A1-8254-44EB-A1C1F2360F47}"/>
              </a:ext>
            </a:extLst>
          </p:cNvPr>
          <p:cNvSpPr txBox="1"/>
          <p:nvPr/>
        </p:nvSpPr>
        <p:spPr>
          <a:xfrm>
            <a:off x="317518" y="5857765"/>
            <a:ext cx="3783572" cy="88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8" name="TextBox 27">
            <a:extLst>
              <a:ext uri="{FF2B5EF4-FFF2-40B4-BE49-F238E27FC236}">
                <a16:creationId xmlns:a16="http://schemas.microsoft.com/office/drawing/2014/main" id="{DC7F7A20-9531-E16D-D77D-233EBC695A34}"/>
              </a:ext>
            </a:extLst>
          </p:cNvPr>
          <p:cNvSpPr txBox="1"/>
          <p:nvPr/>
        </p:nvSpPr>
        <p:spPr>
          <a:xfrm>
            <a:off x="301365" y="6851864"/>
            <a:ext cx="3783572" cy="88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39" name="TextBox 27">
            <a:extLst>
              <a:ext uri="{FF2B5EF4-FFF2-40B4-BE49-F238E27FC236}">
                <a16:creationId xmlns:a16="http://schemas.microsoft.com/office/drawing/2014/main" id="{7CA38326-618A-AA3C-BA90-8FB36F87C5EF}"/>
              </a:ext>
            </a:extLst>
          </p:cNvPr>
          <p:cNvSpPr txBox="1"/>
          <p:nvPr/>
        </p:nvSpPr>
        <p:spPr>
          <a:xfrm>
            <a:off x="317518" y="7872918"/>
            <a:ext cx="3783572" cy="8819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Titre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du poste, </a:t>
            </a: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Entreprise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 Ville, 2015-2016</a:t>
            </a:r>
          </a:p>
          <a:p>
            <a:pPr>
              <a:lnSpc>
                <a:spcPct val="120000"/>
              </a:lnSpc>
            </a:pP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Morbi tristique sapien nec nulla rutrum imperdiet. Nullam faucibus augue id velit luctus maximus. </a:t>
            </a:r>
            <a:endParaRPr lang="uk-UA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0" name="Прямоугольник 45">
            <a:extLst>
              <a:ext uri="{FF2B5EF4-FFF2-40B4-BE49-F238E27FC236}">
                <a16:creationId xmlns:a16="http://schemas.microsoft.com/office/drawing/2014/main" id="{499C66AC-BF82-AF77-05AE-D7044E75F5EB}"/>
              </a:ext>
            </a:extLst>
          </p:cNvPr>
          <p:cNvSpPr/>
          <p:nvPr/>
        </p:nvSpPr>
        <p:spPr>
          <a:xfrm>
            <a:off x="317518" y="9094328"/>
            <a:ext cx="32276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Formation</a:t>
            </a:r>
            <a:endParaRPr lang="en-US" sz="1600" b="1" dirty="0">
              <a:latin typeface="Open Sans Semibold" panose="020B0606030504020204" pitchFamily="34" charset="0"/>
              <a:ea typeface="Open Sans Semibold" panose="020B0606030504020204" pitchFamily="34" charset="0"/>
              <a:cs typeface="Open Sans Semibold" panose="020B06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3AFC00D-F398-A32F-0310-726FB0D93486}"/>
              </a:ext>
            </a:extLst>
          </p:cNvPr>
          <p:cNvSpPr txBox="1"/>
          <p:nvPr/>
        </p:nvSpPr>
        <p:spPr>
          <a:xfrm>
            <a:off x="317518" y="9507999"/>
            <a:ext cx="3751265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1100" b="1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Diplôme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,</a:t>
            </a:r>
            <a:r>
              <a:rPr lang="uk-UA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Université, Vile,</a:t>
            </a:r>
            <a:r>
              <a:rPr lang="uk-UA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en-US" sz="110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2015-2016</a:t>
            </a:r>
          </a:p>
          <a:p>
            <a:pPr algn="just">
              <a:lnSpc>
                <a:spcPct val="120000"/>
              </a:lnSpc>
            </a:pP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dolor sit amet, consectetur adipiscing elit. Nullam faucibus augue id velit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luctus</a:t>
            </a:r>
            <a:r>
              <a:rPr lang="fr-FR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r>
              <a:rPr lang="fr-FR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maximus</a:t>
            </a:r>
            <a:r>
              <a:rPr lang="uk-UA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.</a:t>
            </a:r>
          </a:p>
        </p:txBody>
      </p:sp>
      <p:sp>
        <p:nvSpPr>
          <p:cNvPr id="42" name="Прямоугольник 57">
            <a:extLst>
              <a:ext uri="{FF2B5EF4-FFF2-40B4-BE49-F238E27FC236}">
                <a16:creationId xmlns:a16="http://schemas.microsoft.com/office/drawing/2014/main" id="{0C0BE5EE-5DC2-1482-F4AE-53DBEEDBE82D}"/>
              </a:ext>
            </a:extLst>
          </p:cNvPr>
          <p:cNvSpPr/>
          <p:nvPr/>
        </p:nvSpPr>
        <p:spPr>
          <a:xfrm>
            <a:off x="4558064" y="8054552"/>
            <a:ext cx="1519968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Allemand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</p:txBody>
      </p:sp>
      <p:sp>
        <p:nvSpPr>
          <p:cNvPr id="43" name="Прямоугольник 57">
            <a:extLst>
              <a:ext uri="{FF2B5EF4-FFF2-40B4-BE49-F238E27FC236}">
                <a16:creationId xmlns:a16="http://schemas.microsoft.com/office/drawing/2014/main" id="{65CCA1EB-B752-8188-C840-1BB58B9D6ECE}"/>
              </a:ext>
            </a:extLst>
          </p:cNvPr>
          <p:cNvSpPr/>
          <p:nvPr/>
        </p:nvSpPr>
        <p:spPr>
          <a:xfrm>
            <a:off x="4559106" y="8655432"/>
            <a:ext cx="1502334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Espagnol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: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Niveau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A1</a:t>
            </a:r>
          </a:p>
        </p:txBody>
      </p:sp>
      <p:sp>
        <p:nvSpPr>
          <p:cNvPr id="44" name="Прямоугольник 57">
            <a:extLst>
              <a:ext uri="{FF2B5EF4-FFF2-40B4-BE49-F238E27FC236}">
                <a16:creationId xmlns:a16="http://schemas.microsoft.com/office/drawing/2014/main" id="{D1BBA7F0-7C34-767B-1553-7C203DC2EA03}"/>
              </a:ext>
            </a:extLst>
          </p:cNvPr>
          <p:cNvSpPr/>
          <p:nvPr/>
        </p:nvSpPr>
        <p:spPr>
          <a:xfrm>
            <a:off x="4522130" y="3850234"/>
            <a:ext cx="1059906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Lorem ipsum </a:t>
            </a:r>
          </a:p>
        </p:txBody>
      </p:sp>
      <p:sp>
        <p:nvSpPr>
          <p:cNvPr id="45" name="Прямоугольник 57">
            <a:extLst>
              <a:ext uri="{FF2B5EF4-FFF2-40B4-BE49-F238E27FC236}">
                <a16:creationId xmlns:a16="http://schemas.microsoft.com/office/drawing/2014/main" id="{B128FB36-62BD-AA3B-52AD-F812073D9A2F}"/>
              </a:ext>
            </a:extLst>
          </p:cNvPr>
          <p:cNvSpPr/>
          <p:nvPr/>
        </p:nvSpPr>
        <p:spPr>
          <a:xfrm>
            <a:off x="4522130" y="4453812"/>
            <a:ext cx="1210588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Dorlor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site </a:t>
            </a: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endParaRPr lang="en-US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6" name="Прямоугольник 57">
            <a:extLst>
              <a:ext uri="{FF2B5EF4-FFF2-40B4-BE49-F238E27FC236}">
                <a16:creationId xmlns:a16="http://schemas.microsoft.com/office/drawing/2014/main" id="{50768767-E7A5-CE62-0AB3-E4BB83AF06D1}"/>
              </a:ext>
            </a:extLst>
          </p:cNvPr>
          <p:cNvSpPr/>
          <p:nvPr/>
        </p:nvSpPr>
        <p:spPr>
          <a:xfrm>
            <a:off x="4522130" y="5087018"/>
            <a:ext cx="957313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Consectetur</a:t>
            </a:r>
            <a:endParaRPr lang="en-US" sz="1100" dirty="0"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47" name="Прямоугольник 57">
            <a:extLst>
              <a:ext uri="{FF2B5EF4-FFF2-40B4-BE49-F238E27FC236}">
                <a16:creationId xmlns:a16="http://schemas.microsoft.com/office/drawing/2014/main" id="{2093276D-7493-C5EF-EC02-007597D32573}"/>
              </a:ext>
            </a:extLst>
          </p:cNvPr>
          <p:cNvSpPr/>
          <p:nvPr/>
        </p:nvSpPr>
        <p:spPr>
          <a:xfrm>
            <a:off x="4522130" y="5697723"/>
            <a:ext cx="1301959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Suspendise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Dolor</a:t>
            </a:r>
          </a:p>
        </p:txBody>
      </p:sp>
      <p:sp>
        <p:nvSpPr>
          <p:cNvPr id="48" name="Прямоугольник 57">
            <a:extLst>
              <a:ext uri="{FF2B5EF4-FFF2-40B4-BE49-F238E27FC236}">
                <a16:creationId xmlns:a16="http://schemas.microsoft.com/office/drawing/2014/main" id="{B1BAE98B-6368-1439-1F90-7E79AD5433AA}"/>
              </a:ext>
            </a:extLst>
          </p:cNvPr>
          <p:cNvSpPr/>
          <p:nvPr/>
        </p:nvSpPr>
        <p:spPr>
          <a:xfrm>
            <a:off x="4532986" y="6318786"/>
            <a:ext cx="1202573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dirty="0" err="1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Amet</a:t>
            </a:r>
            <a:r>
              <a:rPr lang="en-US" sz="1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Cursus CV</a:t>
            </a:r>
          </a:p>
        </p:txBody>
      </p:sp>
      <p:sp>
        <p:nvSpPr>
          <p:cNvPr id="49" name="Прямоугольник 57">
            <a:extLst>
              <a:ext uri="{FF2B5EF4-FFF2-40B4-BE49-F238E27FC236}">
                <a16:creationId xmlns:a16="http://schemas.microsoft.com/office/drawing/2014/main" id="{FD26A1CC-6006-CD54-F674-0919A4935C03}"/>
              </a:ext>
            </a:extLst>
          </p:cNvPr>
          <p:cNvSpPr/>
          <p:nvPr/>
        </p:nvSpPr>
        <p:spPr>
          <a:xfrm>
            <a:off x="809265" y="3128686"/>
            <a:ext cx="2372765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20 rue de la </a:t>
            </a:r>
            <a:r>
              <a:rPr lang="en-US" sz="1100" b="1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Réussite</a:t>
            </a:r>
            <a:r>
              <a:rPr lang="en-US" sz="11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75012 Paris</a:t>
            </a:r>
          </a:p>
        </p:txBody>
      </p:sp>
      <p:sp>
        <p:nvSpPr>
          <p:cNvPr id="50" name="Прямоугольник 57">
            <a:extLst>
              <a:ext uri="{FF2B5EF4-FFF2-40B4-BE49-F238E27FC236}">
                <a16:creationId xmlns:a16="http://schemas.microsoft.com/office/drawing/2014/main" id="{8FDCFEBF-C993-D9C8-6C14-2B54F3D6FC0C}"/>
              </a:ext>
            </a:extLst>
          </p:cNvPr>
          <p:cNvSpPr/>
          <p:nvPr/>
        </p:nvSpPr>
        <p:spPr>
          <a:xfrm>
            <a:off x="809265" y="3467258"/>
            <a:ext cx="1558440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b="1" dirty="0" err="1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monemail@mail.com</a:t>
            </a:r>
            <a:endParaRPr lang="en-US" sz="1100" b="1" dirty="0">
              <a:solidFill>
                <a:schemeClr val="bg1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sp>
        <p:nvSpPr>
          <p:cNvPr id="51" name="Прямоугольник 57">
            <a:extLst>
              <a:ext uri="{FF2B5EF4-FFF2-40B4-BE49-F238E27FC236}">
                <a16:creationId xmlns:a16="http://schemas.microsoft.com/office/drawing/2014/main" id="{C8534F58-FC23-821D-F5A3-E0BF76F524A7}"/>
              </a:ext>
            </a:extLst>
          </p:cNvPr>
          <p:cNvSpPr/>
          <p:nvPr/>
        </p:nvSpPr>
        <p:spPr>
          <a:xfrm>
            <a:off x="833037" y="3813310"/>
            <a:ext cx="1856598" cy="3064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40000"/>
              </a:lnSpc>
            </a:pPr>
            <a:r>
              <a:rPr lang="en-US" sz="1100" b="1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0102030405/ 060102304</a:t>
            </a:r>
          </a:p>
        </p:txBody>
      </p:sp>
      <p:pic>
        <p:nvPicPr>
          <p:cNvPr id="56" name="Image 55" descr="Une image contenant habits, personne, Visage humain, verres&#10;&#10;Description générée automatiquement">
            <a:extLst>
              <a:ext uri="{FF2B5EF4-FFF2-40B4-BE49-F238E27FC236}">
                <a16:creationId xmlns:a16="http://schemas.microsoft.com/office/drawing/2014/main" id="{C9DFC67B-93D0-CB64-C1AE-156925FE34E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30327" y="183093"/>
            <a:ext cx="2414078" cy="161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862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88" y="608192"/>
            <a:ext cx="6016818" cy="8453999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1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1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1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10" dirty="0" err="1"/>
              <a:t>Créeruncv.com</a:t>
            </a:r>
            <a:r>
              <a:rPr lang="fr-FR" sz="221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554</Words>
  <Application>Microsoft Macintosh PowerPoint</Application>
  <PresentationFormat>Personnalisé</PresentationFormat>
  <Paragraphs>68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Open Sans Extrabold</vt:lpstr>
      <vt:lpstr>Open Sans Light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Axel Maille</dc:creator>
  <cp:lastModifiedBy>Axel Maille</cp:lastModifiedBy>
  <cp:revision>2</cp:revision>
  <dcterms:created xsi:type="dcterms:W3CDTF">2024-07-17T13:18:50Z</dcterms:created>
  <dcterms:modified xsi:type="dcterms:W3CDTF">2024-07-17T13:40:35Z</dcterms:modified>
</cp:coreProperties>
</file>