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9" r:id="rId3"/>
  </p:sldIdLst>
  <p:sldSz cx="6858000" cy="9906000" type="A4"/>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EB2D7"/>
    <a:srgbClr val="C2D398"/>
    <a:srgbClr val="DC234D"/>
    <a:srgbClr val="90235A"/>
    <a:srgbClr val="FFC0C8"/>
    <a:srgbClr val="575757"/>
    <a:srgbClr val="E9F5FE"/>
    <a:srgbClr val="AC8249"/>
    <a:srgbClr val="EFECD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66"/>
    <p:restoredTop sz="94586"/>
  </p:normalViewPr>
  <p:slideViewPr>
    <p:cSldViewPr snapToGrid="0" snapToObjects="1">
      <p:cViewPr varScale="1">
        <p:scale>
          <a:sx n="89" d="100"/>
          <a:sy n="89" d="100"/>
        </p:scale>
        <p:origin x="3888"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Cliquez et modifiez le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fld id="{33B38A05-D9B2-104B-A6B2-7D8FDA8E02D1}" type="datetimeFigureOut">
              <a:rPr lang="fr-FR" smtClean="0"/>
              <a:t>27/02/2024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035609-9528-8248-B371-62417466C791}" type="slidenum">
              <a:rPr lang="fr-FR" smtClean="0"/>
              <a:t>‹N°›</a:t>
            </a:fld>
            <a:endParaRPr lang="fr-FR"/>
          </a:p>
        </p:txBody>
      </p:sp>
    </p:spTree>
    <p:extLst>
      <p:ext uri="{BB962C8B-B14F-4D97-AF65-F5344CB8AC3E}">
        <p14:creationId xmlns:p14="http://schemas.microsoft.com/office/powerpoint/2010/main" val="13396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3B38A05-D9B2-104B-A6B2-7D8FDA8E02D1}" type="datetimeFigureOut">
              <a:rPr lang="fr-FR" smtClean="0"/>
              <a:t>27/02/2024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035609-9528-8248-B371-62417466C791}" type="slidenum">
              <a:rPr lang="fr-FR" smtClean="0"/>
              <a:t>‹N°›</a:t>
            </a:fld>
            <a:endParaRPr lang="fr-FR"/>
          </a:p>
        </p:txBody>
      </p:sp>
    </p:spTree>
    <p:extLst>
      <p:ext uri="{BB962C8B-B14F-4D97-AF65-F5344CB8AC3E}">
        <p14:creationId xmlns:p14="http://schemas.microsoft.com/office/powerpoint/2010/main" val="265246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Cliquez et modifiez le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3B38A05-D9B2-104B-A6B2-7D8FDA8E02D1}" type="datetimeFigureOut">
              <a:rPr lang="fr-FR" smtClean="0"/>
              <a:t>27/02/2024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035609-9528-8248-B371-62417466C791}" type="slidenum">
              <a:rPr lang="fr-FR" smtClean="0"/>
              <a:t>‹N°›</a:t>
            </a:fld>
            <a:endParaRPr lang="fr-FR"/>
          </a:p>
        </p:txBody>
      </p:sp>
    </p:spTree>
    <p:extLst>
      <p:ext uri="{BB962C8B-B14F-4D97-AF65-F5344CB8AC3E}">
        <p14:creationId xmlns:p14="http://schemas.microsoft.com/office/powerpoint/2010/main" val="1965610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3B38A05-D9B2-104B-A6B2-7D8FDA8E02D1}" type="datetimeFigureOut">
              <a:rPr lang="fr-FR" smtClean="0"/>
              <a:t>27/02/2024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035609-9528-8248-B371-62417466C791}" type="slidenum">
              <a:rPr lang="fr-FR" smtClean="0"/>
              <a:t>‹N°›</a:t>
            </a:fld>
            <a:endParaRPr lang="fr-FR"/>
          </a:p>
        </p:txBody>
      </p:sp>
    </p:spTree>
    <p:extLst>
      <p:ext uri="{BB962C8B-B14F-4D97-AF65-F5344CB8AC3E}">
        <p14:creationId xmlns:p14="http://schemas.microsoft.com/office/powerpoint/2010/main" val="18142223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Cliquez et modifiez le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33B38A05-D9B2-104B-A6B2-7D8FDA8E02D1}" type="datetimeFigureOut">
              <a:rPr lang="fr-FR" smtClean="0"/>
              <a:t>27/02/2024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035609-9528-8248-B371-62417466C791}" type="slidenum">
              <a:rPr lang="fr-FR" smtClean="0"/>
              <a:t>‹N°›</a:t>
            </a:fld>
            <a:endParaRPr lang="fr-FR"/>
          </a:p>
        </p:txBody>
      </p:sp>
    </p:spTree>
    <p:extLst>
      <p:ext uri="{BB962C8B-B14F-4D97-AF65-F5344CB8AC3E}">
        <p14:creationId xmlns:p14="http://schemas.microsoft.com/office/powerpoint/2010/main" val="16628886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33B38A05-D9B2-104B-A6B2-7D8FDA8E02D1}" type="datetimeFigureOut">
              <a:rPr lang="fr-FR" smtClean="0"/>
              <a:t>27/02/2024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E035609-9528-8248-B371-62417466C791}" type="slidenum">
              <a:rPr lang="fr-FR" smtClean="0"/>
              <a:t>‹N°›</a:t>
            </a:fld>
            <a:endParaRPr lang="fr-FR"/>
          </a:p>
        </p:txBody>
      </p:sp>
    </p:spTree>
    <p:extLst>
      <p:ext uri="{BB962C8B-B14F-4D97-AF65-F5344CB8AC3E}">
        <p14:creationId xmlns:p14="http://schemas.microsoft.com/office/powerpoint/2010/main" val="816921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Cliquez et modifiez le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3B38A05-D9B2-104B-A6B2-7D8FDA8E02D1}" type="datetimeFigureOut">
              <a:rPr lang="fr-FR" smtClean="0"/>
              <a:t>27/02/2024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DE035609-9528-8248-B371-62417466C791}" type="slidenum">
              <a:rPr lang="fr-FR" smtClean="0"/>
              <a:t>‹N°›</a:t>
            </a:fld>
            <a:endParaRPr lang="fr-FR"/>
          </a:p>
        </p:txBody>
      </p:sp>
    </p:spTree>
    <p:extLst>
      <p:ext uri="{BB962C8B-B14F-4D97-AF65-F5344CB8AC3E}">
        <p14:creationId xmlns:p14="http://schemas.microsoft.com/office/powerpoint/2010/main" val="11368632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fld id="{33B38A05-D9B2-104B-A6B2-7D8FDA8E02D1}" type="datetimeFigureOut">
              <a:rPr lang="fr-FR" smtClean="0"/>
              <a:t>27/02/2024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DE035609-9528-8248-B371-62417466C791}" type="slidenum">
              <a:rPr lang="fr-FR" smtClean="0"/>
              <a:t>‹N°›</a:t>
            </a:fld>
            <a:endParaRPr lang="fr-FR"/>
          </a:p>
        </p:txBody>
      </p:sp>
    </p:spTree>
    <p:extLst>
      <p:ext uri="{BB962C8B-B14F-4D97-AF65-F5344CB8AC3E}">
        <p14:creationId xmlns:p14="http://schemas.microsoft.com/office/powerpoint/2010/main" val="1099458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B38A05-D9B2-104B-A6B2-7D8FDA8E02D1}" type="datetimeFigureOut">
              <a:rPr lang="fr-FR" smtClean="0"/>
              <a:t>27/02/2024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DE035609-9528-8248-B371-62417466C791}" type="slidenum">
              <a:rPr lang="fr-FR" smtClean="0"/>
              <a:t>‹N°›</a:t>
            </a:fld>
            <a:endParaRPr lang="fr-FR"/>
          </a:p>
        </p:txBody>
      </p:sp>
    </p:spTree>
    <p:extLst>
      <p:ext uri="{BB962C8B-B14F-4D97-AF65-F5344CB8AC3E}">
        <p14:creationId xmlns:p14="http://schemas.microsoft.com/office/powerpoint/2010/main" val="1657004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Cliquez et modifiez le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33B38A05-D9B2-104B-A6B2-7D8FDA8E02D1}" type="datetimeFigureOut">
              <a:rPr lang="fr-FR" smtClean="0"/>
              <a:t>27/02/2024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E035609-9528-8248-B371-62417466C791}" type="slidenum">
              <a:rPr lang="fr-FR" smtClean="0"/>
              <a:t>‹N°›</a:t>
            </a:fld>
            <a:endParaRPr lang="fr-FR"/>
          </a:p>
        </p:txBody>
      </p:sp>
    </p:spTree>
    <p:extLst>
      <p:ext uri="{BB962C8B-B14F-4D97-AF65-F5344CB8AC3E}">
        <p14:creationId xmlns:p14="http://schemas.microsoft.com/office/powerpoint/2010/main" val="714260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Cliquez et modifiez le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33B38A05-D9B2-104B-A6B2-7D8FDA8E02D1}" type="datetimeFigureOut">
              <a:rPr lang="fr-FR" smtClean="0"/>
              <a:t>27/02/2024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E035609-9528-8248-B371-62417466C791}" type="slidenum">
              <a:rPr lang="fr-FR" smtClean="0"/>
              <a:t>‹N°›</a:t>
            </a:fld>
            <a:endParaRPr lang="fr-FR"/>
          </a:p>
        </p:txBody>
      </p:sp>
    </p:spTree>
    <p:extLst>
      <p:ext uri="{BB962C8B-B14F-4D97-AF65-F5344CB8AC3E}">
        <p14:creationId xmlns:p14="http://schemas.microsoft.com/office/powerpoint/2010/main" val="140182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Cliquez et modifiez le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33B38A05-D9B2-104B-A6B2-7D8FDA8E02D1}" type="datetimeFigureOut">
              <a:rPr lang="fr-FR" smtClean="0"/>
              <a:t>27/02/2024</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DE035609-9528-8248-B371-62417466C791}" type="slidenum">
              <a:rPr lang="fr-FR" smtClean="0"/>
              <a:t>‹N°›</a:t>
            </a:fld>
            <a:endParaRPr lang="fr-FR"/>
          </a:p>
        </p:txBody>
      </p:sp>
    </p:spTree>
    <p:extLst>
      <p:ext uri="{BB962C8B-B14F-4D97-AF65-F5344CB8AC3E}">
        <p14:creationId xmlns:p14="http://schemas.microsoft.com/office/powerpoint/2010/main" val="4580676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oneTexte 15"/>
          <p:cNvSpPr txBox="1"/>
          <p:nvPr/>
        </p:nvSpPr>
        <p:spPr>
          <a:xfrm>
            <a:off x="4025268" y="582456"/>
            <a:ext cx="2809348" cy="461665"/>
          </a:xfrm>
          <a:prstGeom prst="rect">
            <a:avLst/>
          </a:prstGeom>
          <a:noFill/>
        </p:spPr>
        <p:txBody>
          <a:bodyPr wrap="square" rtlCol="0">
            <a:spAutoFit/>
          </a:bodyPr>
          <a:lstStyle/>
          <a:p>
            <a:r>
              <a:rPr lang="fr-FR" sz="2400" dirty="0">
                <a:latin typeface="Century Gothic" panose="020B0502020202020204" pitchFamily="34" charset="0"/>
                <a:ea typeface="Apple Chancery" charset="0"/>
                <a:cs typeface="Apple Chancery" charset="0"/>
              </a:rPr>
              <a:t>Titre de votre CV</a:t>
            </a:r>
          </a:p>
        </p:txBody>
      </p:sp>
      <p:graphicFrame>
        <p:nvGraphicFramePr>
          <p:cNvPr id="258" name="Tableau 257"/>
          <p:cNvGraphicFramePr>
            <a:graphicFrameLocks noGrp="1"/>
          </p:cNvGraphicFramePr>
          <p:nvPr>
            <p:extLst>
              <p:ext uri="{D42A27DB-BD31-4B8C-83A1-F6EECF244321}">
                <p14:modId xmlns:p14="http://schemas.microsoft.com/office/powerpoint/2010/main" val="4192819635"/>
              </p:ext>
            </p:extLst>
          </p:nvPr>
        </p:nvGraphicFramePr>
        <p:xfrm>
          <a:off x="2077934" y="2834830"/>
          <a:ext cx="4756682" cy="3916680"/>
        </p:xfrm>
        <a:graphic>
          <a:graphicData uri="http://schemas.openxmlformats.org/drawingml/2006/table">
            <a:tbl>
              <a:tblPr firstRow="1" bandRow="1">
                <a:tableStyleId>{5C22544A-7EE6-4342-B048-85BDC9FD1C3A}</a:tableStyleId>
              </a:tblPr>
              <a:tblGrid>
                <a:gridCol w="697536">
                  <a:extLst>
                    <a:ext uri="{9D8B030D-6E8A-4147-A177-3AD203B41FA5}">
                      <a16:colId xmlns:a16="http://schemas.microsoft.com/office/drawing/2014/main" val="20000"/>
                    </a:ext>
                  </a:extLst>
                </a:gridCol>
                <a:gridCol w="4059146">
                  <a:extLst>
                    <a:ext uri="{9D8B030D-6E8A-4147-A177-3AD203B41FA5}">
                      <a16:colId xmlns:a16="http://schemas.microsoft.com/office/drawing/2014/main" val="20001"/>
                    </a:ext>
                  </a:extLst>
                </a:gridCol>
              </a:tblGrid>
              <a:tr h="0">
                <a:tc gridSpan="2">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fr-FR" sz="1100" b="1" i="0" dirty="0">
                          <a:solidFill>
                            <a:schemeClr val="tx1"/>
                          </a:solidFill>
                          <a:latin typeface="Century Gothic" panose="020B0502020202020204" pitchFamily="34" charset="0"/>
                        </a:rPr>
                        <a:t>EXPERIENCE </a:t>
                      </a:r>
                      <a:r>
                        <a:rPr lang="fr-FR" sz="1100" b="0" i="0" dirty="0">
                          <a:solidFill>
                            <a:schemeClr val="tx1"/>
                          </a:solidFill>
                          <a:latin typeface="Century Gothic" panose="020B0502020202020204" pitchFamily="34" charset="0"/>
                        </a:rPr>
                        <a:t>PROFESSIONNELLE</a:t>
                      </a:r>
                    </a:p>
                  </a:txBody>
                  <a:tcPr>
                    <a:lnL w="12700" cmpd="sng">
                      <a:noFill/>
                    </a:lnL>
                    <a:lnR w="12700" cmpd="sng">
                      <a:noFill/>
                    </a:lnR>
                    <a:lnT w="12700" cmpd="sng">
                      <a:noFill/>
                    </a:lnT>
                    <a:lnB w="9525"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indent="0" algn="l" defTabSz="685800" rtl="0" eaLnBrk="1" fontAlgn="auto" latinLnBrk="0" hangingPunct="1">
                        <a:lnSpc>
                          <a:spcPct val="100000"/>
                        </a:lnSpc>
                        <a:spcBef>
                          <a:spcPts val="0"/>
                        </a:spcBef>
                        <a:spcAft>
                          <a:spcPts val="0"/>
                        </a:spcAft>
                        <a:buClrTx/>
                        <a:buSzTx/>
                        <a:buFontTx/>
                        <a:buNone/>
                        <a:tabLst/>
                        <a:defRPr/>
                      </a:pPr>
                      <a:endParaRPr lang="fr-FR" sz="1200" b="0" i="1" dirty="0">
                        <a:solidFill>
                          <a:schemeClr val="tx1">
                            <a:lumMod val="65000"/>
                            <a:lumOff val="35000"/>
                          </a:schemeClr>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0">
                <a:tc>
                  <a:txBody>
                    <a:bodyPr/>
                    <a:lstStyle/>
                    <a:p>
                      <a:r>
                        <a:rPr lang="fr-FR" sz="900" b="1" dirty="0">
                          <a:latin typeface="Century Gothic" panose="020B0502020202020204" pitchFamily="34" charset="0"/>
                        </a:rPr>
                        <a:t>2015-Ajd</a:t>
                      </a:r>
                    </a:p>
                  </a:txBody>
                  <a:tcPr>
                    <a:lnL w="12700" cmpd="sng">
                      <a:noFill/>
                    </a:lnL>
                    <a:lnR w="12700" cap="flat" cmpd="sng" algn="ctr">
                      <a:noFill/>
                      <a:prstDash val="sysDot"/>
                      <a:round/>
                      <a:headEnd type="none" w="med" len="med"/>
                      <a:tailEnd type="none" w="med" len="med"/>
                    </a:lnR>
                    <a:lnT w="9525" cap="flat" cmpd="sng" algn="ctr">
                      <a:solidFill>
                        <a:srgbClr val="C00000"/>
                      </a:solid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fr-FR" sz="900" b="1" kern="1200" dirty="0">
                          <a:solidFill>
                            <a:schemeClr val="tx1"/>
                          </a:solidFill>
                          <a:effectLst/>
                          <a:latin typeface="Century Gothic" panose="020B0502020202020204" pitchFamily="34" charset="0"/>
                          <a:ea typeface="+mn-ea"/>
                          <a:cs typeface="+mn-cs"/>
                        </a:rPr>
                        <a:t>Titre du poste</a:t>
                      </a:r>
                      <a:br>
                        <a:rPr lang="fr-FR" sz="900" b="1" kern="1200" dirty="0">
                          <a:solidFill>
                            <a:schemeClr val="tx1"/>
                          </a:solidFill>
                          <a:effectLst/>
                          <a:latin typeface="Century Gothic" panose="020B0502020202020204" pitchFamily="34" charset="0"/>
                          <a:ea typeface="+mn-ea"/>
                          <a:cs typeface="+mn-cs"/>
                        </a:rPr>
                      </a:br>
                      <a:r>
                        <a:rPr lang="fr-FR" sz="900" b="1" kern="1200" dirty="0">
                          <a:solidFill>
                            <a:schemeClr val="tx1"/>
                          </a:solidFill>
                          <a:effectLst/>
                          <a:latin typeface="Century Gothic" panose="020B0502020202020204" pitchFamily="34" charset="0"/>
                          <a:ea typeface="+mn-ea"/>
                          <a:cs typeface="+mn-cs"/>
                        </a:rPr>
                        <a:t>Société – Ville (CP)</a:t>
                      </a:r>
                      <a:br>
                        <a:rPr lang="fr-FR" sz="900" b="0" kern="1200" dirty="0">
                          <a:solidFill>
                            <a:schemeClr val="tx1">
                              <a:lumMod val="50000"/>
                              <a:lumOff val="50000"/>
                            </a:schemeClr>
                          </a:solidFill>
                          <a:effectLst/>
                          <a:latin typeface="Century Gothic" panose="020B0502020202020204" pitchFamily="34" charset="0"/>
                          <a:ea typeface="+mn-ea"/>
                          <a:cs typeface="+mn-cs"/>
                        </a:rPr>
                      </a:br>
                      <a:r>
                        <a:rPr lang="fr-FR" sz="900" b="0" kern="1200" dirty="0">
                          <a:solidFill>
                            <a:schemeClr val="tx1">
                              <a:lumMod val="50000"/>
                              <a:lumOff val="50000"/>
                            </a:schemeClr>
                          </a:solidFill>
                          <a:effectLst/>
                          <a:latin typeface="Century Gothic" panose="020B0502020202020204" pitchFamily="34" charset="0"/>
                          <a:ea typeface="+mn-ea"/>
                          <a:cs typeface="+mn-cs"/>
                        </a:rPr>
                        <a:t>Décrivez ici les fonctions que vous avez occupé. Décrivez également vos missions, le nombre de personne que vous avez encadrez et si vous le pouvez essayé d’inscrire les résultats que vous avez obtenus, n’hésitez pas à les quantifier.</a:t>
                      </a:r>
                      <a:r>
                        <a:rPr lang="fr-FR" sz="900" b="0" dirty="0">
                          <a:solidFill>
                            <a:schemeClr val="tx1">
                              <a:lumMod val="50000"/>
                              <a:lumOff val="50000"/>
                            </a:schemeClr>
                          </a:solidFill>
                          <a:effectLst/>
                          <a:latin typeface="Century Gothic" panose="020B0502020202020204" pitchFamily="34" charset="0"/>
                        </a:rPr>
                        <a:t> </a:t>
                      </a:r>
                      <a:endParaRPr lang="fr-FR" sz="900" b="0" kern="1200" dirty="0">
                        <a:solidFill>
                          <a:schemeClr val="tx1">
                            <a:lumMod val="50000"/>
                            <a:lumOff val="50000"/>
                          </a:schemeClr>
                        </a:solidFill>
                        <a:effectLst/>
                        <a:latin typeface="Century Gothic" panose="020B0502020202020204" pitchFamily="34" charset="0"/>
                        <a:ea typeface="+mn-ea"/>
                        <a:cs typeface="+mn-cs"/>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9525" cap="flat" cmpd="sng" algn="ctr">
                      <a:solidFill>
                        <a:srgbClr val="C00000"/>
                      </a:solidFill>
                      <a:prstDash val="solid"/>
                      <a:round/>
                      <a:headEnd type="none" w="med" len="med"/>
                      <a:tailEnd type="none" w="med" len="med"/>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0">
                <a:tc>
                  <a:txBody>
                    <a:bodyPr/>
                    <a:lstStyle/>
                    <a:p>
                      <a:r>
                        <a:rPr lang="fr-FR" sz="900" b="1" dirty="0">
                          <a:latin typeface="Century Gothic" panose="020B0502020202020204" pitchFamily="34" charset="0"/>
                        </a:rPr>
                        <a:t>2015-Ajd</a:t>
                      </a:r>
                    </a:p>
                  </a:txBody>
                  <a:tcPr>
                    <a:lnL w="12700" cmpd="sng">
                      <a:noFill/>
                    </a:lnL>
                    <a:lnR w="12700" cap="flat" cmpd="sng" algn="ctr">
                      <a:noFill/>
                      <a:prstDash val="sysDot"/>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fr-FR" sz="900" b="1" kern="1200" dirty="0">
                          <a:solidFill>
                            <a:schemeClr val="tx1"/>
                          </a:solidFill>
                          <a:effectLst/>
                          <a:latin typeface="Century Gothic" panose="020B0502020202020204" pitchFamily="34" charset="0"/>
                          <a:ea typeface="+mn-ea"/>
                          <a:cs typeface="+mn-cs"/>
                        </a:rPr>
                        <a:t>Titre du poste</a:t>
                      </a:r>
                      <a:br>
                        <a:rPr lang="fr-FR" sz="900" b="1" kern="1200" dirty="0">
                          <a:solidFill>
                            <a:schemeClr val="tx1"/>
                          </a:solidFill>
                          <a:effectLst/>
                          <a:latin typeface="Century Gothic" panose="020B0502020202020204" pitchFamily="34" charset="0"/>
                          <a:ea typeface="+mn-ea"/>
                          <a:cs typeface="+mn-cs"/>
                        </a:rPr>
                      </a:br>
                      <a:r>
                        <a:rPr lang="fr-FR" sz="900" b="1" kern="1200" dirty="0">
                          <a:solidFill>
                            <a:schemeClr val="tx1"/>
                          </a:solidFill>
                          <a:effectLst/>
                          <a:latin typeface="Century Gothic" panose="020B0502020202020204" pitchFamily="34" charset="0"/>
                          <a:ea typeface="+mn-ea"/>
                          <a:cs typeface="+mn-cs"/>
                        </a:rPr>
                        <a:t>Société – Ville (CP)</a:t>
                      </a:r>
                      <a:br>
                        <a:rPr lang="fr-FR" sz="900" b="0" kern="1200" dirty="0">
                          <a:solidFill>
                            <a:schemeClr val="tx1">
                              <a:lumMod val="50000"/>
                              <a:lumOff val="50000"/>
                            </a:schemeClr>
                          </a:solidFill>
                          <a:effectLst/>
                          <a:latin typeface="Century Gothic" panose="020B0502020202020204" pitchFamily="34" charset="0"/>
                          <a:ea typeface="+mn-ea"/>
                          <a:cs typeface="+mn-cs"/>
                        </a:rPr>
                      </a:br>
                      <a:r>
                        <a:rPr lang="fr-FR" sz="900" b="0" kern="1200" dirty="0">
                          <a:solidFill>
                            <a:schemeClr val="tx1">
                              <a:lumMod val="50000"/>
                              <a:lumOff val="50000"/>
                            </a:schemeClr>
                          </a:solidFill>
                          <a:effectLst/>
                          <a:latin typeface="Century Gothic" panose="020B0502020202020204" pitchFamily="34" charset="0"/>
                          <a:ea typeface="+mn-ea"/>
                          <a:cs typeface="+mn-cs"/>
                        </a:rPr>
                        <a:t>Décrivez ici les fonctions que vous avez occupé. Décrivez également vos missions, le nombre de personne que vous avez encadrez et si vous le pouvez essayé d’inscrire les résultats que vous avez obtenus, n’hésitez pas à les quantifier.</a:t>
                      </a:r>
                      <a:r>
                        <a:rPr lang="fr-FR" sz="900" b="0" dirty="0">
                          <a:solidFill>
                            <a:schemeClr val="tx1">
                              <a:lumMod val="50000"/>
                              <a:lumOff val="50000"/>
                            </a:schemeClr>
                          </a:solidFill>
                          <a:effectLst/>
                          <a:latin typeface="Century Gothic" panose="020B0502020202020204" pitchFamily="34" charset="0"/>
                        </a:rPr>
                        <a:t> </a:t>
                      </a:r>
                      <a:endParaRPr lang="fr-FR" sz="900" b="0" kern="1200" dirty="0">
                        <a:solidFill>
                          <a:schemeClr val="tx1">
                            <a:lumMod val="50000"/>
                            <a:lumOff val="50000"/>
                          </a:schemeClr>
                        </a:solidFill>
                        <a:effectLst/>
                        <a:latin typeface="Century Gothic" panose="020B0502020202020204" pitchFamily="34" charset="0"/>
                        <a:ea typeface="+mn-ea"/>
                        <a:cs typeface="+mn-cs"/>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0">
                <a:tc>
                  <a:txBody>
                    <a:bodyPr/>
                    <a:lstStyle/>
                    <a:p>
                      <a:r>
                        <a:rPr lang="fr-FR" sz="900" b="1" dirty="0">
                          <a:latin typeface="Century Gothic" panose="020B0502020202020204" pitchFamily="34" charset="0"/>
                        </a:rPr>
                        <a:t>2015-Ajd</a:t>
                      </a:r>
                    </a:p>
                  </a:txBody>
                  <a:tcPr>
                    <a:lnL w="12700" cmpd="sng">
                      <a:noFill/>
                    </a:lnL>
                    <a:lnR w="12700" cap="flat" cmpd="sng" algn="ctr">
                      <a:noFill/>
                      <a:prstDash val="sysDot"/>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fr-FR" sz="900" b="1" kern="1200" dirty="0">
                          <a:solidFill>
                            <a:schemeClr val="tx1"/>
                          </a:solidFill>
                          <a:effectLst/>
                          <a:latin typeface="Century Gothic" panose="020B0502020202020204" pitchFamily="34" charset="0"/>
                          <a:ea typeface="+mn-ea"/>
                          <a:cs typeface="+mn-cs"/>
                        </a:rPr>
                        <a:t>Titre du poste</a:t>
                      </a:r>
                      <a:br>
                        <a:rPr lang="fr-FR" sz="900" b="1" kern="1200" dirty="0">
                          <a:solidFill>
                            <a:schemeClr val="tx1"/>
                          </a:solidFill>
                          <a:effectLst/>
                          <a:latin typeface="Century Gothic" panose="020B0502020202020204" pitchFamily="34" charset="0"/>
                          <a:ea typeface="+mn-ea"/>
                          <a:cs typeface="+mn-cs"/>
                        </a:rPr>
                      </a:br>
                      <a:r>
                        <a:rPr lang="fr-FR" sz="900" b="1" kern="1200" dirty="0">
                          <a:solidFill>
                            <a:schemeClr val="tx1"/>
                          </a:solidFill>
                          <a:effectLst/>
                          <a:latin typeface="Century Gothic" panose="020B0502020202020204" pitchFamily="34" charset="0"/>
                          <a:ea typeface="+mn-ea"/>
                          <a:cs typeface="+mn-cs"/>
                        </a:rPr>
                        <a:t>Société – Ville (CP)</a:t>
                      </a:r>
                      <a:br>
                        <a:rPr lang="fr-FR" sz="900" b="0" kern="1200" dirty="0">
                          <a:solidFill>
                            <a:schemeClr val="tx1">
                              <a:lumMod val="50000"/>
                              <a:lumOff val="50000"/>
                            </a:schemeClr>
                          </a:solidFill>
                          <a:effectLst/>
                          <a:latin typeface="Century Gothic" panose="020B0502020202020204" pitchFamily="34" charset="0"/>
                          <a:ea typeface="+mn-ea"/>
                          <a:cs typeface="+mn-cs"/>
                        </a:rPr>
                      </a:br>
                      <a:r>
                        <a:rPr lang="fr-FR" sz="900" b="0" kern="1200" dirty="0">
                          <a:solidFill>
                            <a:schemeClr val="tx1">
                              <a:lumMod val="50000"/>
                              <a:lumOff val="50000"/>
                            </a:schemeClr>
                          </a:solidFill>
                          <a:effectLst/>
                          <a:latin typeface="Century Gothic" panose="020B0502020202020204" pitchFamily="34" charset="0"/>
                          <a:ea typeface="+mn-ea"/>
                          <a:cs typeface="+mn-cs"/>
                        </a:rPr>
                        <a:t>Décrivez ici les fonctions que vous avez occupé. Décrivez également vos missions, le nombre de personne que vous avez encadrez et si vous le pouvez essayé d’inscrire les résultats que vous avez obtenus, n’hésitez pas à les quantifier.</a:t>
                      </a:r>
                      <a:r>
                        <a:rPr lang="fr-FR" sz="900" b="0" dirty="0">
                          <a:solidFill>
                            <a:schemeClr val="tx1">
                              <a:lumMod val="50000"/>
                              <a:lumOff val="50000"/>
                            </a:schemeClr>
                          </a:solidFill>
                          <a:effectLst/>
                          <a:latin typeface="Century Gothic" panose="020B0502020202020204" pitchFamily="34" charset="0"/>
                        </a:rPr>
                        <a:t> </a:t>
                      </a:r>
                      <a:endParaRPr lang="fr-FR" sz="900" b="0" kern="1200" dirty="0">
                        <a:solidFill>
                          <a:schemeClr val="tx1">
                            <a:lumMod val="50000"/>
                            <a:lumOff val="50000"/>
                          </a:schemeClr>
                        </a:solidFill>
                        <a:effectLst/>
                        <a:latin typeface="Century Gothic" panose="020B0502020202020204" pitchFamily="34" charset="0"/>
                        <a:ea typeface="+mn-ea"/>
                        <a:cs typeface="+mn-cs"/>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0">
                <a:tc>
                  <a:txBody>
                    <a:bodyPr/>
                    <a:lstStyle/>
                    <a:p>
                      <a:r>
                        <a:rPr lang="fr-FR" sz="900" b="1" dirty="0">
                          <a:latin typeface="Century Gothic" panose="020B0502020202020204" pitchFamily="34" charset="0"/>
                        </a:rPr>
                        <a:t>2015-Ajd</a:t>
                      </a:r>
                    </a:p>
                  </a:txBody>
                  <a:tcPr>
                    <a:lnL w="12700" cmpd="sng">
                      <a:noFill/>
                    </a:lnL>
                    <a:lnR w="12700" cap="flat" cmpd="sng" algn="ctr">
                      <a:noFill/>
                      <a:prstDash val="sysDot"/>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fr-FR" sz="900" b="1" kern="1200" dirty="0">
                          <a:solidFill>
                            <a:schemeClr val="tx1"/>
                          </a:solidFill>
                          <a:effectLst/>
                          <a:latin typeface="Century Gothic" panose="020B0502020202020204" pitchFamily="34" charset="0"/>
                          <a:ea typeface="+mn-ea"/>
                          <a:cs typeface="+mn-cs"/>
                        </a:rPr>
                        <a:t>Titre du poste</a:t>
                      </a:r>
                      <a:br>
                        <a:rPr lang="fr-FR" sz="900" b="1" kern="1200" dirty="0">
                          <a:solidFill>
                            <a:schemeClr val="tx1"/>
                          </a:solidFill>
                          <a:effectLst/>
                          <a:latin typeface="Century Gothic" panose="020B0502020202020204" pitchFamily="34" charset="0"/>
                          <a:ea typeface="+mn-ea"/>
                          <a:cs typeface="+mn-cs"/>
                        </a:rPr>
                      </a:br>
                      <a:r>
                        <a:rPr lang="fr-FR" sz="900" b="1" kern="1200" dirty="0">
                          <a:solidFill>
                            <a:schemeClr val="tx1"/>
                          </a:solidFill>
                          <a:effectLst/>
                          <a:latin typeface="Century Gothic" panose="020B0502020202020204" pitchFamily="34" charset="0"/>
                          <a:ea typeface="+mn-ea"/>
                          <a:cs typeface="+mn-cs"/>
                        </a:rPr>
                        <a:t>Société – Ville (CP)</a:t>
                      </a:r>
                      <a:br>
                        <a:rPr lang="fr-FR" sz="900" b="0" kern="1200" dirty="0">
                          <a:solidFill>
                            <a:schemeClr val="tx1">
                              <a:lumMod val="50000"/>
                              <a:lumOff val="50000"/>
                            </a:schemeClr>
                          </a:solidFill>
                          <a:effectLst/>
                          <a:latin typeface="Century Gothic" panose="020B0502020202020204" pitchFamily="34" charset="0"/>
                          <a:ea typeface="+mn-ea"/>
                          <a:cs typeface="+mn-cs"/>
                        </a:rPr>
                      </a:br>
                      <a:r>
                        <a:rPr lang="fr-FR" sz="900" b="0" kern="1200" dirty="0">
                          <a:solidFill>
                            <a:schemeClr val="tx1">
                              <a:lumMod val="50000"/>
                              <a:lumOff val="50000"/>
                            </a:schemeClr>
                          </a:solidFill>
                          <a:effectLst/>
                          <a:latin typeface="Century Gothic" panose="020B0502020202020204" pitchFamily="34" charset="0"/>
                          <a:ea typeface="+mn-ea"/>
                          <a:cs typeface="+mn-cs"/>
                        </a:rPr>
                        <a:t>Décrivez ici les fonctions que vous avez occupé. Décrivez également vos missions, le nombre de personne que vous avez encadrez et si vous le pouvez essayé d’inscrire les résultats que vous avez obtenus, n’hésitez pas à les quantifier.</a:t>
                      </a:r>
                      <a:r>
                        <a:rPr lang="fr-FR" sz="900" b="0" dirty="0">
                          <a:solidFill>
                            <a:schemeClr val="tx1">
                              <a:lumMod val="50000"/>
                              <a:lumOff val="50000"/>
                            </a:schemeClr>
                          </a:solidFill>
                          <a:effectLst/>
                          <a:latin typeface="Century Gothic" panose="020B0502020202020204" pitchFamily="34" charset="0"/>
                        </a:rPr>
                        <a:t> </a:t>
                      </a:r>
                      <a:endParaRPr lang="fr-FR" sz="900" b="0" kern="1200" dirty="0">
                        <a:solidFill>
                          <a:schemeClr val="tx1">
                            <a:lumMod val="50000"/>
                            <a:lumOff val="50000"/>
                          </a:schemeClr>
                        </a:solidFill>
                        <a:effectLst/>
                        <a:latin typeface="Century Gothic" panose="020B0502020202020204" pitchFamily="34" charset="0"/>
                        <a:ea typeface="+mn-ea"/>
                        <a:cs typeface="+mn-cs"/>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bl>
          </a:graphicData>
        </a:graphic>
      </p:graphicFrame>
      <p:graphicFrame>
        <p:nvGraphicFramePr>
          <p:cNvPr id="259" name="Tableau 258"/>
          <p:cNvGraphicFramePr>
            <a:graphicFrameLocks noGrp="1"/>
          </p:cNvGraphicFramePr>
          <p:nvPr>
            <p:extLst>
              <p:ext uri="{D42A27DB-BD31-4B8C-83A1-F6EECF244321}">
                <p14:modId xmlns:p14="http://schemas.microsoft.com/office/powerpoint/2010/main" val="63313734"/>
              </p:ext>
            </p:extLst>
          </p:nvPr>
        </p:nvGraphicFramePr>
        <p:xfrm>
          <a:off x="2077934" y="7053065"/>
          <a:ext cx="4756682" cy="1767840"/>
        </p:xfrm>
        <a:graphic>
          <a:graphicData uri="http://schemas.openxmlformats.org/drawingml/2006/table">
            <a:tbl>
              <a:tblPr firstRow="1" bandRow="1">
                <a:tableStyleId>{5C22544A-7EE6-4342-B048-85BDC9FD1C3A}</a:tableStyleId>
              </a:tblPr>
              <a:tblGrid>
                <a:gridCol w="692825">
                  <a:extLst>
                    <a:ext uri="{9D8B030D-6E8A-4147-A177-3AD203B41FA5}">
                      <a16:colId xmlns:a16="http://schemas.microsoft.com/office/drawing/2014/main" val="20000"/>
                    </a:ext>
                  </a:extLst>
                </a:gridCol>
                <a:gridCol w="4063857">
                  <a:extLst>
                    <a:ext uri="{9D8B030D-6E8A-4147-A177-3AD203B41FA5}">
                      <a16:colId xmlns:a16="http://schemas.microsoft.com/office/drawing/2014/main" val="20001"/>
                    </a:ext>
                  </a:extLst>
                </a:gridCol>
              </a:tblGrid>
              <a:tr h="0">
                <a:tc gridSpan="2">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fr-FR" sz="1100" b="1" i="0" dirty="0">
                          <a:solidFill>
                            <a:schemeClr val="tx1"/>
                          </a:solidFill>
                          <a:latin typeface="Century Gothic" panose="020B0502020202020204" pitchFamily="34" charset="0"/>
                        </a:rPr>
                        <a:t>PARCOURS</a:t>
                      </a:r>
                      <a:r>
                        <a:rPr lang="fr-FR" sz="1100" b="0" i="0" dirty="0">
                          <a:solidFill>
                            <a:schemeClr val="tx1"/>
                          </a:solidFill>
                          <a:latin typeface="Century Gothic" panose="020B0502020202020204" pitchFamily="34" charset="0"/>
                        </a:rPr>
                        <a:t> SOCLAIRE</a:t>
                      </a:r>
                    </a:p>
                  </a:txBody>
                  <a:tcPr>
                    <a:lnL w="12700" cmpd="sng">
                      <a:noFill/>
                    </a:lnL>
                    <a:lnR w="12700" cmpd="sng">
                      <a:noFill/>
                    </a:lnR>
                    <a:lnT w="12700" cmpd="sng">
                      <a:noFill/>
                    </a:lnT>
                    <a:lnB w="9525"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fr-FR"/>
                    </a:p>
                  </a:txBody>
                  <a:tcPr/>
                </a:tc>
                <a:extLst>
                  <a:ext uri="{0D108BD9-81ED-4DB2-BD59-A6C34878D82A}">
                    <a16:rowId xmlns:a16="http://schemas.microsoft.com/office/drawing/2014/main" val="10000"/>
                  </a:ext>
                </a:extLst>
              </a:tr>
              <a:tr h="0">
                <a:tc>
                  <a:txBody>
                    <a:bodyPr/>
                    <a:lstStyle/>
                    <a:p>
                      <a:r>
                        <a:rPr lang="fr-FR" sz="900" b="1" dirty="0">
                          <a:latin typeface="Century Gothic" panose="020B0502020202020204" pitchFamily="34" charset="0"/>
                        </a:rPr>
                        <a:t>2012</a:t>
                      </a:r>
                    </a:p>
                  </a:txBody>
                  <a:tcPr>
                    <a:lnL w="12700" cmpd="sng">
                      <a:noFill/>
                    </a:lnL>
                    <a:lnR w="12700" cap="flat" cmpd="sng" algn="ctr">
                      <a:noFill/>
                      <a:prstDash val="sysDot"/>
                      <a:round/>
                      <a:headEnd type="none" w="med" len="med"/>
                      <a:tailEnd type="none" w="med" len="med"/>
                    </a:lnR>
                    <a:lnT w="9525" cap="flat" cmpd="sng" algn="ctr">
                      <a:solidFill>
                        <a:srgbClr val="C00000"/>
                      </a:solid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fr-FR" sz="900" b="1" kern="1200" dirty="0">
                          <a:solidFill>
                            <a:schemeClr val="tx1"/>
                          </a:solidFill>
                          <a:effectLst/>
                          <a:latin typeface="Century Gothic" panose="020B0502020202020204" pitchFamily="34" charset="0"/>
                          <a:ea typeface="+mn-ea"/>
                          <a:cs typeface="+mn-cs"/>
                        </a:rPr>
                        <a:t>Titre du diplôme – Nom de l’université / école</a:t>
                      </a:r>
                      <a:br>
                        <a:rPr lang="fr-FR" sz="900" kern="1200" dirty="0">
                          <a:solidFill>
                            <a:schemeClr val="tx1">
                              <a:lumMod val="50000"/>
                              <a:lumOff val="50000"/>
                            </a:schemeClr>
                          </a:solidFill>
                          <a:effectLst/>
                          <a:latin typeface="Century Gothic" panose="020B0502020202020204" pitchFamily="34" charset="0"/>
                          <a:ea typeface="+mn-ea"/>
                          <a:cs typeface="+mn-cs"/>
                        </a:rPr>
                      </a:br>
                      <a:r>
                        <a:rPr lang="fr-FR" sz="900" kern="1200" dirty="0">
                          <a:solidFill>
                            <a:schemeClr val="tx1">
                              <a:lumMod val="50000"/>
                              <a:lumOff val="50000"/>
                            </a:schemeClr>
                          </a:solidFill>
                          <a:effectLst/>
                          <a:latin typeface="Century Gothic" panose="020B0502020202020204" pitchFamily="34" charset="0"/>
                          <a:ea typeface="+mn-ea"/>
                          <a:cs typeface="+mn-cs"/>
                        </a:rPr>
                        <a:t>Décrivez en une ligne les objectifs et les spécialités de cette formation. Inscrivez votre mention si vous en avez eu une.</a:t>
                      </a:r>
                    </a:p>
                  </a:txBody>
                  <a:tcPr>
                    <a:lnL w="12700" cap="flat" cmpd="sng" algn="ctr">
                      <a:noFill/>
                      <a:prstDash val="sysDot"/>
                      <a:round/>
                      <a:headEnd type="none" w="med" len="med"/>
                      <a:tailEnd type="none" w="med" len="med"/>
                    </a:lnL>
                    <a:lnR w="12700" cmpd="sng">
                      <a:noFill/>
                    </a:lnR>
                    <a:lnT w="9525" cap="flat" cmpd="sng" algn="ctr">
                      <a:solidFill>
                        <a:srgbClr val="C00000"/>
                      </a:solidFill>
                      <a:prstDash val="solid"/>
                      <a:round/>
                      <a:headEnd type="none" w="med" len="med"/>
                      <a:tailEnd type="none" w="med" len="med"/>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0">
                <a:tc>
                  <a:txBody>
                    <a:bodyPr/>
                    <a:lstStyle/>
                    <a:p>
                      <a:r>
                        <a:rPr lang="fr-FR" sz="900" b="1" dirty="0">
                          <a:latin typeface="Century Gothic" panose="020B0502020202020204" pitchFamily="34" charset="0"/>
                        </a:rPr>
                        <a:t>2012</a:t>
                      </a:r>
                    </a:p>
                  </a:txBody>
                  <a:tcPr>
                    <a:lnL w="12700" cmpd="sng">
                      <a:noFill/>
                    </a:lnL>
                    <a:lnR w="12700" cap="flat" cmpd="sng" algn="ctr">
                      <a:noFill/>
                      <a:prstDash val="sysDot"/>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fr-FR" sz="900" b="1" kern="1200" dirty="0">
                          <a:solidFill>
                            <a:schemeClr val="tx1"/>
                          </a:solidFill>
                          <a:effectLst/>
                          <a:latin typeface="Century Gothic" panose="020B0502020202020204" pitchFamily="34" charset="0"/>
                          <a:ea typeface="+mn-ea"/>
                          <a:cs typeface="+mn-cs"/>
                        </a:rPr>
                        <a:t>Titre du diplôme – Nom de l’université / école</a:t>
                      </a:r>
                      <a:br>
                        <a:rPr lang="fr-FR" sz="900" kern="1200" dirty="0">
                          <a:solidFill>
                            <a:schemeClr val="tx1">
                              <a:lumMod val="50000"/>
                              <a:lumOff val="50000"/>
                            </a:schemeClr>
                          </a:solidFill>
                          <a:effectLst/>
                          <a:latin typeface="Century Gothic" panose="020B0502020202020204" pitchFamily="34" charset="0"/>
                          <a:ea typeface="+mn-ea"/>
                          <a:cs typeface="+mn-cs"/>
                        </a:rPr>
                      </a:br>
                      <a:r>
                        <a:rPr lang="fr-FR" sz="900" kern="1200" dirty="0">
                          <a:solidFill>
                            <a:schemeClr val="tx1">
                              <a:lumMod val="50000"/>
                              <a:lumOff val="50000"/>
                            </a:schemeClr>
                          </a:solidFill>
                          <a:effectLst/>
                          <a:latin typeface="Century Gothic" panose="020B0502020202020204" pitchFamily="34" charset="0"/>
                          <a:ea typeface="+mn-ea"/>
                          <a:cs typeface="+mn-cs"/>
                        </a:rPr>
                        <a:t>Décrivez en une ligne les objectifs et les spécialités de cette formation. Inscrivez votre mention si vous en avez eu une.</a:t>
                      </a:r>
                    </a:p>
                  </a:txBody>
                  <a:tcPr>
                    <a:lnL w="12700" cap="flat" cmpd="sng" algn="ctr">
                      <a:noFill/>
                      <a:prstDash val="sysDot"/>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0">
                <a:tc>
                  <a:txBody>
                    <a:bodyPr/>
                    <a:lstStyle/>
                    <a:p>
                      <a:r>
                        <a:rPr lang="fr-FR" sz="900" b="1" dirty="0">
                          <a:latin typeface="Century Gothic" panose="020B0502020202020204" pitchFamily="34" charset="0"/>
                        </a:rPr>
                        <a:t>2012</a:t>
                      </a:r>
                    </a:p>
                  </a:txBody>
                  <a:tcPr>
                    <a:lnL w="12700" cmpd="sng">
                      <a:noFill/>
                    </a:lnL>
                    <a:lnR w="12700" cap="flat" cmpd="sng" algn="ctr">
                      <a:noFill/>
                      <a:prstDash val="sysDot"/>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fr-FR" sz="900" b="1" kern="1200" dirty="0">
                          <a:solidFill>
                            <a:schemeClr val="tx1"/>
                          </a:solidFill>
                          <a:effectLst/>
                          <a:latin typeface="Century Gothic" panose="020B0502020202020204" pitchFamily="34" charset="0"/>
                          <a:ea typeface="+mn-ea"/>
                          <a:cs typeface="+mn-cs"/>
                        </a:rPr>
                        <a:t>Titre du diplôme – Nom de l’université / école</a:t>
                      </a:r>
                      <a:br>
                        <a:rPr lang="fr-FR" sz="900" kern="1200" dirty="0">
                          <a:solidFill>
                            <a:schemeClr val="tx1">
                              <a:lumMod val="50000"/>
                              <a:lumOff val="50000"/>
                            </a:schemeClr>
                          </a:solidFill>
                          <a:effectLst/>
                          <a:latin typeface="Century Gothic" panose="020B0502020202020204" pitchFamily="34" charset="0"/>
                          <a:ea typeface="+mn-ea"/>
                          <a:cs typeface="+mn-cs"/>
                        </a:rPr>
                      </a:br>
                      <a:r>
                        <a:rPr lang="fr-FR" sz="900" kern="1200" dirty="0">
                          <a:solidFill>
                            <a:schemeClr val="tx1">
                              <a:lumMod val="50000"/>
                              <a:lumOff val="50000"/>
                            </a:schemeClr>
                          </a:solidFill>
                          <a:effectLst/>
                          <a:latin typeface="Century Gothic" panose="020B0502020202020204" pitchFamily="34" charset="0"/>
                          <a:ea typeface="+mn-ea"/>
                          <a:cs typeface="+mn-cs"/>
                        </a:rPr>
                        <a:t>Décrivez en une ligne les objectifs et les spécialités de cette formation. Inscrivez votre mention si vous en avez eu une.</a:t>
                      </a:r>
                    </a:p>
                  </a:txBody>
                  <a:tcPr>
                    <a:lnL w="12700" cap="flat" cmpd="sng" algn="ctr">
                      <a:noFill/>
                      <a:prstDash val="sysDot"/>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graphicFrame>
        <p:nvGraphicFramePr>
          <p:cNvPr id="261" name="Tableau 260"/>
          <p:cNvGraphicFramePr>
            <a:graphicFrameLocks noGrp="1"/>
          </p:cNvGraphicFramePr>
          <p:nvPr>
            <p:extLst>
              <p:ext uri="{D42A27DB-BD31-4B8C-83A1-F6EECF244321}">
                <p14:modId xmlns:p14="http://schemas.microsoft.com/office/powerpoint/2010/main" val="3734846416"/>
              </p:ext>
            </p:extLst>
          </p:nvPr>
        </p:nvGraphicFramePr>
        <p:xfrm>
          <a:off x="111162" y="2838271"/>
          <a:ext cx="1572522" cy="1447800"/>
        </p:xfrm>
        <a:graphic>
          <a:graphicData uri="http://schemas.openxmlformats.org/drawingml/2006/table">
            <a:tbl>
              <a:tblPr firstRow="1" bandRow="1">
                <a:tableStyleId>{2D5ABB26-0587-4C30-8999-92F81FD0307C}</a:tableStyleId>
              </a:tblPr>
              <a:tblGrid>
                <a:gridCol w="1572522">
                  <a:extLst>
                    <a:ext uri="{9D8B030D-6E8A-4147-A177-3AD203B41FA5}">
                      <a16:colId xmlns:a16="http://schemas.microsoft.com/office/drawing/2014/main" val="20000"/>
                    </a:ext>
                  </a:extLst>
                </a:gridCol>
              </a:tblGrid>
              <a:tr h="0">
                <a:tc>
                  <a:txBody>
                    <a:bodyPr/>
                    <a:lstStyle/>
                    <a:p>
                      <a:pPr algn="l"/>
                      <a:r>
                        <a:rPr lang="fr-FR" sz="1100" b="1" dirty="0">
                          <a:solidFill>
                            <a:schemeClr val="tx1"/>
                          </a:solidFill>
                          <a:latin typeface="Century Gothic" panose="020B0502020202020204" pitchFamily="34" charset="0"/>
                        </a:rPr>
                        <a:t>CONTACTEZ</a:t>
                      </a:r>
                      <a:r>
                        <a:rPr lang="fr-FR" sz="1100" dirty="0">
                          <a:solidFill>
                            <a:schemeClr val="tx1"/>
                          </a:solidFill>
                          <a:latin typeface="Century Gothic" panose="020B0502020202020204" pitchFamily="34" charset="0"/>
                        </a:rPr>
                        <a:t>-MOI</a:t>
                      </a:r>
                    </a:p>
                  </a:txBody>
                  <a:tcPr>
                    <a:lnL>
                      <a:noFill/>
                    </a:lnL>
                    <a:lnR>
                      <a:noFill/>
                    </a:lnR>
                    <a:lnT>
                      <a:noFill/>
                    </a:lnT>
                    <a:lnB w="9525"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pPr algn="l"/>
                      <a:r>
                        <a:rPr lang="en-US" sz="900" kern="1200" dirty="0" err="1">
                          <a:solidFill>
                            <a:schemeClr val="tx1"/>
                          </a:solidFill>
                          <a:effectLst/>
                          <a:latin typeface="Century Gothic" panose="020B0502020202020204" pitchFamily="34" charset="0"/>
                          <a:ea typeface="+mn-ea"/>
                          <a:cs typeface="+mn-cs"/>
                        </a:rPr>
                        <a:t>Adresse</a:t>
                      </a:r>
                      <a:r>
                        <a:rPr lang="en-US" sz="900" kern="1200" dirty="0">
                          <a:solidFill>
                            <a:schemeClr val="tx1">
                              <a:lumMod val="50000"/>
                              <a:lumOff val="50000"/>
                            </a:schemeClr>
                          </a:solidFill>
                          <a:effectLst/>
                          <a:latin typeface="Century Gothic" panose="020B0502020202020204" pitchFamily="34" charset="0"/>
                          <a:ea typeface="+mn-ea"/>
                          <a:cs typeface="+mn-cs"/>
                        </a:rPr>
                        <a:t> :</a:t>
                      </a:r>
                      <a:r>
                        <a:rPr lang="en-US" sz="900" kern="1200" baseline="0" dirty="0">
                          <a:solidFill>
                            <a:schemeClr val="tx1">
                              <a:lumMod val="50000"/>
                              <a:lumOff val="50000"/>
                            </a:schemeClr>
                          </a:solidFill>
                          <a:effectLst/>
                          <a:latin typeface="Century Gothic" panose="020B0502020202020204" pitchFamily="34" charset="0"/>
                          <a:ea typeface="+mn-ea"/>
                          <a:cs typeface="+mn-cs"/>
                        </a:rPr>
                        <a:t> </a:t>
                      </a:r>
                      <a:r>
                        <a:rPr lang="en-US" sz="900" kern="1200" dirty="0">
                          <a:solidFill>
                            <a:schemeClr val="tx1">
                              <a:lumMod val="50000"/>
                              <a:lumOff val="50000"/>
                            </a:schemeClr>
                          </a:solidFill>
                          <a:effectLst/>
                          <a:latin typeface="Century Gothic" panose="020B0502020202020204" pitchFamily="34" charset="0"/>
                          <a:ea typeface="+mn-ea"/>
                          <a:cs typeface="+mn-cs"/>
                        </a:rPr>
                        <a:t> 17 Rue de la </a:t>
                      </a:r>
                    </a:p>
                    <a:p>
                      <a:pPr algn="l"/>
                      <a:r>
                        <a:rPr lang="en-US" sz="900" kern="1200" dirty="0" err="1">
                          <a:solidFill>
                            <a:schemeClr val="tx1">
                              <a:lumMod val="50000"/>
                              <a:lumOff val="50000"/>
                            </a:schemeClr>
                          </a:solidFill>
                          <a:effectLst/>
                          <a:latin typeface="Century Gothic" panose="020B0502020202020204" pitchFamily="34" charset="0"/>
                          <a:ea typeface="+mn-ea"/>
                          <a:cs typeface="+mn-cs"/>
                        </a:rPr>
                        <a:t>Réussite</a:t>
                      </a:r>
                      <a:r>
                        <a:rPr lang="en-US" sz="900" kern="1200" dirty="0">
                          <a:solidFill>
                            <a:schemeClr val="tx1">
                              <a:lumMod val="50000"/>
                              <a:lumOff val="50000"/>
                            </a:schemeClr>
                          </a:solidFill>
                          <a:effectLst/>
                          <a:latin typeface="Century Gothic" panose="020B0502020202020204" pitchFamily="34" charset="0"/>
                          <a:ea typeface="+mn-ea"/>
                          <a:cs typeface="+mn-cs"/>
                        </a:rPr>
                        <a:t> 75012 Paris</a:t>
                      </a:r>
                      <a:br>
                        <a:rPr lang="en-US" sz="900" kern="1200" dirty="0">
                          <a:solidFill>
                            <a:schemeClr val="tx1">
                              <a:lumMod val="50000"/>
                              <a:lumOff val="50000"/>
                            </a:schemeClr>
                          </a:solidFill>
                          <a:effectLst/>
                          <a:latin typeface="Century Gothic" panose="020B0502020202020204" pitchFamily="34" charset="0"/>
                          <a:ea typeface="+mn-ea"/>
                          <a:cs typeface="+mn-cs"/>
                        </a:rPr>
                      </a:br>
                      <a:endParaRPr lang="en-US" sz="900" kern="1200" dirty="0">
                        <a:solidFill>
                          <a:schemeClr val="tx1">
                            <a:lumMod val="50000"/>
                            <a:lumOff val="50000"/>
                          </a:schemeClr>
                        </a:solidFill>
                        <a:effectLst/>
                        <a:latin typeface="Century Gothic" panose="020B0502020202020204" pitchFamily="34" charset="0"/>
                        <a:ea typeface="+mn-ea"/>
                        <a:cs typeface="+mn-cs"/>
                      </a:endParaRPr>
                    </a:p>
                    <a:p>
                      <a:pPr algn="l"/>
                      <a:r>
                        <a:rPr lang="en-US" sz="900" kern="1200" baseline="0" dirty="0">
                          <a:solidFill>
                            <a:schemeClr val="tx1"/>
                          </a:solidFill>
                          <a:effectLst/>
                          <a:latin typeface="Century Gothic" panose="020B0502020202020204" pitchFamily="34" charset="0"/>
                          <a:ea typeface="+mn-ea"/>
                          <a:cs typeface="+mn-cs"/>
                        </a:rPr>
                        <a:t>Mob</a:t>
                      </a:r>
                      <a:r>
                        <a:rPr lang="en-US" sz="900" kern="1200" baseline="0" dirty="0">
                          <a:solidFill>
                            <a:schemeClr val="tx1">
                              <a:lumMod val="50000"/>
                              <a:lumOff val="50000"/>
                            </a:schemeClr>
                          </a:solidFill>
                          <a:effectLst/>
                          <a:latin typeface="Century Gothic" panose="020B0502020202020204" pitchFamily="34" charset="0"/>
                          <a:ea typeface="+mn-ea"/>
                          <a:cs typeface="+mn-cs"/>
                        </a:rPr>
                        <a:t> : 0601023004</a:t>
                      </a:r>
                      <a:br>
                        <a:rPr lang="en-US" sz="900" kern="1200" baseline="0" dirty="0">
                          <a:solidFill>
                            <a:schemeClr val="tx1">
                              <a:lumMod val="50000"/>
                              <a:lumOff val="50000"/>
                            </a:schemeClr>
                          </a:solidFill>
                          <a:effectLst/>
                          <a:latin typeface="Century Gothic" panose="020B0502020202020204" pitchFamily="34" charset="0"/>
                          <a:ea typeface="+mn-ea"/>
                          <a:cs typeface="+mn-cs"/>
                        </a:rPr>
                      </a:br>
                      <a:endParaRPr lang="en-US" sz="900" kern="1200" baseline="0" dirty="0">
                        <a:solidFill>
                          <a:schemeClr val="tx1">
                            <a:lumMod val="50000"/>
                            <a:lumOff val="50000"/>
                          </a:schemeClr>
                        </a:solidFill>
                        <a:effectLst/>
                        <a:latin typeface="Century Gothic" panose="020B0502020202020204" pitchFamily="34" charset="0"/>
                        <a:ea typeface="+mn-ea"/>
                        <a:cs typeface="+mn-cs"/>
                      </a:endParaRPr>
                    </a:p>
                    <a:p>
                      <a:pPr algn="l"/>
                      <a:r>
                        <a:rPr lang="en-US" sz="900" kern="1200" baseline="0" dirty="0">
                          <a:solidFill>
                            <a:schemeClr val="tx1"/>
                          </a:solidFill>
                          <a:effectLst/>
                          <a:latin typeface="Century Gothic" panose="020B0502020202020204" pitchFamily="34" charset="0"/>
                          <a:ea typeface="+mn-ea"/>
                          <a:cs typeface="+mn-cs"/>
                        </a:rPr>
                        <a:t>Tel</a:t>
                      </a:r>
                      <a:r>
                        <a:rPr lang="en-US" sz="900" kern="1200" baseline="0" dirty="0">
                          <a:solidFill>
                            <a:schemeClr val="tx1">
                              <a:lumMod val="50000"/>
                              <a:lumOff val="50000"/>
                            </a:schemeClr>
                          </a:solidFill>
                          <a:effectLst/>
                          <a:latin typeface="Century Gothic" panose="020B0502020202020204" pitchFamily="34" charset="0"/>
                          <a:ea typeface="+mn-ea"/>
                          <a:cs typeface="+mn-cs"/>
                        </a:rPr>
                        <a:t> : 0102030450</a:t>
                      </a:r>
                      <a:br>
                        <a:rPr lang="en-US" sz="900" kern="1200" baseline="0" dirty="0">
                          <a:solidFill>
                            <a:schemeClr val="tx1">
                              <a:lumMod val="50000"/>
                              <a:lumOff val="50000"/>
                            </a:schemeClr>
                          </a:solidFill>
                          <a:effectLst/>
                          <a:latin typeface="Century Gothic" panose="020B0502020202020204" pitchFamily="34" charset="0"/>
                          <a:ea typeface="+mn-ea"/>
                          <a:cs typeface="+mn-cs"/>
                        </a:rPr>
                      </a:br>
                      <a:endParaRPr lang="en-US" sz="900" kern="1200" baseline="0" dirty="0">
                        <a:solidFill>
                          <a:schemeClr val="tx1">
                            <a:lumMod val="50000"/>
                            <a:lumOff val="50000"/>
                          </a:schemeClr>
                        </a:solidFill>
                        <a:effectLst/>
                        <a:latin typeface="Century Gothic" panose="020B0502020202020204" pitchFamily="34" charset="0"/>
                        <a:ea typeface="+mn-ea"/>
                        <a:cs typeface="+mn-cs"/>
                      </a:endParaRPr>
                    </a:p>
                    <a:p>
                      <a:pPr algn="l"/>
                      <a:r>
                        <a:rPr lang="en-US" sz="900" kern="1200" baseline="0" dirty="0">
                          <a:solidFill>
                            <a:schemeClr val="tx1"/>
                          </a:solidFill>
                          <a:effectLst/>
                          <a:latin typeface="Century Gothic" panose="020B0502020202020204" pitchFamily="34" charset="0"/>
                          <a:ea typeface="+mn-ea"/>
                          <a:cs typeface="+mn-cs"/>
                        </a:rPr>
                        <a:t>Mail</a:t>
                      </a:r>
                      <a:r>
                        <a:rPr lang="en-US" sz="900" kern="1200" baseline="0" dirty="0">
                          <a:solidFill>
                            <a:schemeClr val="tx1">
                              <a:lumMod val="50000"/>
                              <a:lumOff val="50000"/>
                            </a:schemeClr>
                          </a:solidFill>
                          <a:effectLst/>
                          <a:latin typeface="Century Gothic" panose="020B0502020202020204" pitchFamily="34" charset="0"/>
                          <a:ea typeface="+mn-ea"/>
                          <a:cs typeface="+mn-cs"/>
                        </a:rPr>
                        <a:t>  : </a:t>
                      </a:r>
                      <a:r>
                        <a:rPr lang="en-US" sz="900" kern="1200" baseline="0" dirty="0" err="1">
                          <a:solidFill>
                            <a:schemeClr val="tx1">
                              <a:lumMod val="50000"/>
                              <a:lumOff val="50000"/>
                            </a:schemeClr>
                          </a:solidFill>
                          <a:effectLst/>
                          <a:latin typeface="Century Gothic" panose="020B0502020202020204" pitchFamily="34" charset="0"/>
                          <a:ea typeface="+mn-ea"/>
                          <a:cs typeface="+mn-cs"/>
                        </a:rPr>
                        <a:t>mail@mail.com</a:t>
                      </a:r>
                      <a:endParaRPr lang="fr-FR" sz="900" kern="1200" baseline="0" dirty="0">
                        <a:solidFill>
                          <a:schemeClr val="tx1">
                            <a:lumMod val="50000"/>
                            <a:lumOff val="50000"/>
                          </a:schemeClr>
                        </a:solidFill>
                        <a:effectLst/>
                        <a:latin typeface="Century Gothic" panose="020B0502020202020204" pitchFamily="34" charset="0"/>
                        <a:ea typeface="+mn-ea"/>
                        <a:cs typeface="Calibri"/>
                      </a:endParaRPr>
                    </a:p>
                  </a:txBody>
                  <a:tcPr>
                    <a:lnT w="9525" cap="flat" cmpd="sng" algn="ctr">
                      <a:solidFill>
                        <a:srgbClr val="C00000"/>
                      </a:solidFill>
                      <a:prstDash val="solid"/>
                      <a:round/>
                      <a:headEnd type="none" w="med" len="med"/>
                      <a:tailEnd type="none" w="med" len="med"/>
                    </a:lnT>
                    <a:noFill/>
                  </a:tcPr>
                </a:tc>
                <a:extLst>
                  <a:ext uri="{0D108BD9-81ED-4DB2-BD59-A6C34878D82A}">
                    <a16:rowId xmlns:a16="http://schemas.microsoft.com/office/drawing/2014/main" val="10001"/>
                  </a:ext>
                </a:extLst>
              </a:tr>
            </a:tbl>
          </a:graphicData>
        </a:graphic>
      </p:graphicFrame>
      <p:sp>
        <p:nvSpPr>
          <p:cNvPr id="23" name="Ellipse 22"/>
          <p:cNvSpPr/>
          <p:nvPr/>
        </p:nvSpPr>
        <p:spPr>
          <a:xfrm>
            <a:off x="410358" y="8993529"/>
            <a:ext cx="700478" cy="700478"/>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ndParaRPr>
          </a:p>
        </p:txBody>
      </p:sp>
      <p:sp>
        <p:nvSpPr>
          <p:cNvPr id="2" name="Rectangle 1">
            <a:extLst>
              <a:ext uri="{FF2B5EF4-FFF2-40B4-BE49-F238E27FC236}">
                <a16:creationId xmlns:a16="http://schemas.microsoft.com/office/drawing/2014/main" id="{85BD5FCB-5626-5234-F4A2-ADB4A15D5A48}"/>
              </a:ext>
            </a:extLst>
          </p:cNvPr>
          <p:cNvSpPr/>
          <p:nvPr/>
        </p:nvSpPr>
        <p:spPr>
          <a:xfrm>
            <a:off x="0" y="0"/>
            <a:ext cx="6858000" cy="294343"/>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4" name="Image 23">
            <a:extLst>
              <a:ext uri="{FF2B5EF4-FFF2-40B4-BE49-F238E27FC236}">
                <a16:creationId xmlns:a16="http://schemas.microsoft.com/office/drawing/2014/main" id="{CD1F169B-D79C-C098-EEBD-7CFD8CC484A0}"/>
              </a:ext>
            </a:extLst>
          </p:cNvPr>
          <p:cNvPicPr>
            <a:picLocks noChangeAspect="1"/>
          </p:cNvPicPr>
          <p:nvPr/>
        </p:nvPicPr>
        <p:blipFill rotWithShape="1">
          <a:blip r:embed="rId2">
            <a:extLst>
              <a:ext uri="{28A0092B-C50C-407E-A947-70E740481C1C}">
                <a14:useLocalDpi xmlns:a14="http://schemas.microsoft.com/office/drawing/2010/main" val="0"/>
              </a:ext>
            </a:extLst>
          </a:blip>
          <a:srcRect t="5089" b="28476"/>
          <a:stretch/>
        </p:blipFill>
        <p:spPr>
          <a:xfrm>
            <a:off x="205393" y="211993"/>
            <a:ext cx="1208209" cy="1202592"/>
          </a:xfrm>
          <a:prstGeom prst="ellipse">
            <a:avLst/>
          </a:prstGeom>
          <a:ln w="57150">
            <a:solidFill>
              <a:schemeClr val="bg2">
                <a:lumMod val="90000"/>
              </a:schemeClr>
            </a:solidFill>
          </a:ln>
        </p:spPr>
      </p:pic>
      <p:sp>
        <p:nvSpPr>
          <p:cNvPr id="25" name="ZoneTexte 126">
            <a:extLst>
              <a:ext uri="{FF2B5EF4-FFF2-40B4-BE49-F238E27FC236}">
                <a16:creationId xmlns:a16="http://schemas.microsoft.com/office/drawing/2014/main" id="{67DF533C-61B6-066E-86FB-AE4EE5698269}"/>
              </a:ext>
            </a:extLst>
          </p:cNvPr>
          <p:cNvSpPr txBox="1"/>
          <p:nvPr/>
        </p:nvSpPr>
        <p:spPr>
          <a:xfrm>
            <a:off x="1554605" y="422452"/>
            <a:ext cx="1519555" cy="963295"/>
          </a:xfrm>
          <a:prstGeom prst="rect">
            <a:avLst/>
          </a:prstGeom>
          <a:noFill/>
        </p:spPr>
        <p:txBody>
          <a:bodyPr wrap="none" rtlCol="0">
            <a:spAutoFit/>
          </a:bodyPr>
          <a:lstStyle/>
          <a:p>
            <a:r>
              <a:rPr lang="fr-FR" sz="2800" kern="12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Vincent </a:t>
            </a:r>
            <a:endParaRPr lang="fr-FR" sz="1200" dirty="0">
              <a:effectLst/>
              <a:latin typeface="Times New Roman" panose="02020603050405020304" pitchFamily="18" charset="0"/>
              <a:ea typeface="Times New Roman" panose="02020603050405020304" pitchFamily="18" charset="0"/>
            </a:endParaRPr>
          </a:p>
          <a:p>
            <a:r>
              <a:rPr lang="fr-FR" sz="2800" b="1" kern="12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LATIFFE</a:t>
            </a:r>
            <a:endParaRPr lang="fr-FR" sz="1200" dirty="0">
              <a:effectLst/>
              <a:latin typeface="Times New Roman" panose="02020603050405020304" pitchFamily="18" charset="0"/>
              <a:ea typeface="Times New Roman" panose="02020603050405020304" pitchFamily="18" charset="0"/>
            </a:endParaRPr>
          </a:p>
        </p:txBody>
      </p:sp>
      <p:cxnSp>
        <p:nvCxnSpPr>
          <p:cNvPr id="26" name="Connecteur droit 25">
            <a:extLst>
              <a:ext uri="{FF2B5EF4-FFF2-40B4-BE49-F238E27FC236}">
                <a16:creationId xmlns:a16="http://schemas.microsoft.com/office/drawing/2014/main" id="{9E9757EF-20E5-4AB8-D0F3-A22554D01E87}"/>
              </a:ext>
            </a:extLst>
          </p:cNvPr>
          <p:cNvCxnSpPr/>
          <p:nvPr/>
        </p:nvCxnSpPr>
        <p:spPr>
          <a:xfrm>
            <a:off x="3342132" y="422452"/>
            <a:ext cx="0" cy="90170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7" name="Rectangle 26">
            <a:extLst>
              <a:ext uri="{FF2B5EF4-FFF2-40B4-BE49-F238E27FC236}">
                <a16:creationId xmlns:a16="http://schemas.microsoft.com/office/drawing/2014/main" id="{5D0A7421-F6A7-FF9D-CDE7-0D36C29C356D}"/>
              </a:ext>
            </a:extLst>
          </p:cNvPr>
          <p:cNvSpPr/>
          <p:nvPr/>
        </p:nvSpPr>
        <p:spPr>
          <a:xfrm>
            <a:off x="-17338" y="1520543"/>
            <a:ext cx="6875338" cy="116586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28" name="Zone de texte 19">
            <a:extLst>
              <a:ext uri="{FF2B5EF4-FFF2-40B4-BE49-F238E27FC236}">
                <a16:creationId xmlns:a16="http://schemas.microsoft.com/office/drawing/2014/main" id="{87336037-EAB8-EB3A-022D-7397C768B395}"/>
              </a:ext>
            </a:extLst>
          </p:cNvPr>
          <p:cNvSpPr txBox="1"/>
          <p:nvPr/>
        </p:nvSpPr>
        <p:spPr>
          <a:xfrm>
            <a:off x="111162" y="1726405"/>
            <a:ext cx="6642735" cy="74612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fr-FR" sz="900" kern="1200" dirty="0">
                <a:solidFill>
                  <a:srgbClr val="000000"/>
                </a:solidFill>
                <a:effectLst/>
                <a:latin typeface="Century Gothic" panose="020B0502020202020204" pitchFamily="34" charset="0"/>
                <a:ea typeface="Calibri" panose="020F0502020204030204" pitchFamily="34" charset="0"/>
                <a:cs typeface="Lato" panose="020F0502020204030203" pitchFamily="34" charset="0"/>
              </a:rPr>
              <a:t>Décrivez en quelques lignes vos compétences clés pour le poste et vos objectifs de carrière. Vous pouvez les mettre en forme à l’aide de puces ou les laisser sous forme de texte plein. Lorem ipsum </a:t>
            </a:r>
            <a:r>
              <a:rPr lang="fr-FR" sz="900" kern="1200" dirty="0" err="1">
                <a:solidFill>
                  <a:srgbClr val="000000"/>
                </a:solidFill>
                <a:effectLst/>
                <a:latin typeface="Century Gothic" panose="020B0502020202020204" pitchFamily="34" charset="0"/>
                <a:ea typeface="Calibri" panose="020F0502020204030204" pitchFamily="34" charset="0"/>
                <a:cs typeface="Lato" panose="020F0502020204030203" pitchFamily="34" charset="0"/>
              </a:rPr>
              <a:t>dolor</a:t>
            </a:r>
            <a:r>
              <a:rPr lang="fr-FR" sz="900" kern="1200" dirty="0">
                <a:solidFill>
                  <a:srgbClr val="000000"/>
                </a:solidFill>
                <a:effectLst/>
                <a:latin typeface="Century Gothic" panose="020B0502020202020204" pitchFamily="34" charset="0"/>
                <a:ea typeface="Calibri" panose="020F0502020204030204" pitchFamily="34" charset="0"/>
                <a:cs typeface="Lato" panose="020F0502020204030203" pitchFamily="34" charset="0"/>
              </a:rPr>
              <a:t> </a:t>
            </a:r>
            <a:r>
              <a:rPr lang="fr-FR" sz="900" kern="1200" dirty="0" err="1">
                <a:solidFill>
                  <a:srgbClr val="000000"/>
                </a:solidFill>
                <a:effectLst/>
                <a:latin typeface="Century Gothic" panose="020B0502020202020204" pitchFamily="34" charset="0"/>
                <a:ea typeface="Calibri" panose="020F0502020204030204" pitchFamily="34" charset="0"/>
                <a:cs typeface="Lato" panose="020F0502020204030203" pitchFamily="34" charset="0"/>
              </a:rPr>
              <a:t>sit</a:t>
            </a:r>
            <a:r>
              <a:rPr lang="fr-FR" sz="900" kern="1200" dirty="0">
                <a:solidFill>
                  <a:srgbClr val="000000"/>
                </a:solidFill>
                <a:effectLst/>
                <a:latin typeface="Century Gothic" panose="020B0502020202020204" pitchFamily="34" charset="0"/>
                <a:ea typeface="Calibri" panose="020F0502020204030204" pitchFamily="34" charset="0"/>
                <a:cs typeface="Lato" panose="020F0502020204030203" pitchFamily="34" charset="0"/>
              </a:rPr>
              <a:t> </a:t>
            </a:r>
            <a:r>
              <a:rPr lang="fr-FR" sz="900" kern="1200" dirty="0" err="1">
                <a:solidFill>
                  <a:srgbClr val="000000"/>
                </a:solidFill>
                <a:effectLst/>
                <a:latin typeface="Century Gothic" panose="020B0502020202020204" pitchFamily="34" charset="0"/>
                <a:ea typeface="Calibri" panose="020F0502020204030204" pitchFamily="34" charset="0"/>
                <a:cs typeface="Lato" panose="020F0502020204030203" pitchFamily="34" charset="0"/>
              </a:rPr>
              <a:t>amet</a:t>
            </a:r>
            <a:r>
              <a:rPr lang="fr-FR" sz="900" kern="1200" dirty="0">
                <a:solidFill>
                  <a:srgbClr val="000000"/>
                </a:solidFill>
                <a:effectLst/>
                <a:latin typeface="Century Gothic" panose="020B0502020202020204" pitchFamily="34" charset="0"/>
                <a:ea typeface="Calibri" panose="020F0502020204030204" pitchFamily="34" charset="0"/>
                <a:cs typeface="Lato" panose="020F0502020204030203" pitchFamily="34" charset="0"/>
              </a:rPr>
              <a:t>, </a:t>
            </a:r>
            <a:r>
              <a:rPr lang="fr-FR" sz="900" kern="1200" dirty="0" err="1">
                <a:solidFill>
                  <a:srgbClr val="000000"/>
                </a:solidFill>
                <a:effectLst/>
                <a:latin typeface="Century Gothic" panose="020B0502020202020204" pitchFamily="34" charset="0"/>
                <a:ea typeface="Calibri" panose="020F0502020204030204" pitchFamily="34" charset="0"/>
                <a:cs typeface="Lato" panose="020F0502020204030203" pitchFamily="34" charset="0"/>
              </a:rPr>
              <a:t>consectetur</a:t>
            </a:r>
            <a:r>
              <a:rPr lang="fr-FR" sz="900" kern="1200" dirty="0">
                <a:solidFill>
                  <a:srgbClr val="000000"/>
                </a:solidFill>
                <a:effectLst/>
                <a:latin typeface="Century Gothic" panose="020B0502020202020204" pitchFamily="34" charset="0"/>
                <a:ea typeface="Calibri" panose="020F0502020204030204" pitchFamily="34" charset="0"/>
                <a:cs typeface="Lato" panose="020F0502020204030203" pitchFamily="34" charset="0"/>
              </a:rPr>
              <a:t> </a:t>
            </a:r>
            <a:r>
              <a:rPr lang="fr-FR" sz="900" kern="1200" dirty="0" err="1">
                <a:solidFill>
                  <a:srgbClr val="000000"/>
                </a:solidFill>
                <a:effectLst/>
                <a:latin typeface="Century Gothic" panose="020B0502020202020204" pitchFamily="34" charset="0"/>
                <a:ea typeface="Calibri" panose="020F0502020204030204" pitchFamily="34" charset="0"/>
                <a:cs typeface="Lato" panose="020F0502020204030203" pitchFamily="34" charset="0"/>
              </a:rPr>
              <a:t>adipiscing</a:t>
            </a:r>
            <a:r>
              <a:rPr lang="fr-FR" sz="900" kern="1200" dirty="0">
                <a:solidFill>
                  <a:srgbClr val="000000"/>
                </a:solidFill>
                <a:effectLst/>
                <a:latin typeface="Century Gothic" panose="020B0502020202020204" pitchFamily="34" charset="0"/>
                <a:ea typeface="Calibri" panose="020F0502020204030204" pitchFamily="34" charset="0"/>
                <a:cs typeface="Lato" panose="020F0502020204030203" pitchFamily="34" charset="0"/>
              </a:rPr>
              <a:t> </a:t>
            </a:r>
            <a:r>
              <a:rPr lang="fr-FR" sz="900" kern="1200" dirty="0" err="1">
                <a:solidFill>
                  <a:srgbClr val="000000"/>
                </a:solidFill>
                <a:effectLst/>
                <a:latin typeface="Century Gothic" panose="020B0502020202020204" pitchFamily="34" charset="0"/>
                <a:ea typeface="Calibri" panose="020F0502020204030204" pitchFamily="34" charset="0"/>
                <a:cs typeface="Lato" panose="020F0502020204030203" pitchFamily="34" charset="0"/>
              </a:rPr>
              <a:t>elit</a:t>
            </a:r>
            <a:r>
              <a:rPr lang="fr-FR" sz="900" kern="1200" dirty="0">
                <a:solidFill>
                  <a:srgbClr val="000000"/>
                </a:solidFill>
                <a:effectLst/>
                <a:latin typeface="Century Gothic" panose="020B0502020202020204" pitchFamily="34" charset="0"/>
                <a:ea typeface="Calibri" panose="020F0502020204030204" pitchFamily="34" charset="0"/>
                <a:cs typeface="Lato" panose="020F0502020204030203" pitchFamily="34" charset="0"/>
              </a:rPr>
              <a:t>. Sed et ex </a:t>
            </a:r>
            <a:r>
              <a:rPr lang="fr-FR" sz="900" kern="1200" dirty="0" err="1">
                <a:solidFill>
                  <a:srgbClr val="000000"/>
                </a:solidFill>
                <a:effectLst/>
                <a:latin typeface="Century Gothic" panose="020B0502020202020204" pitchFamily="34" charset="0"/>
                <a:ea typeface="Calibri" panose="020F0502020204030204" pitchFamily="34" charset="0"/>
                <a:cs typeface="Lato" panose="020F0502020204030203" pitchFamily="34" charset="0"/>
              </a:rPr>
              <a:t>ac</a:t>
            </a:r>
            <a:r>
              <a:rPr lang="fr-FR" sz="900" kern="1200" dirty="0">
                <a:solidFill>
                  <a:srgbClr val="000000"/>
                </a:solidFill>
                <a:effectLst/>
                <a:latin typeface="Century Gothic" panose="020B0502020202020204" pitchFamily="34" charset="0"/>
                <a:ea typeface="Calibri" panose="020F0502020204030204" pitchFamily="34" charset="0"/>
                <a:cs typeface="Lato" panose="020F0502020204030203" pitchFamily="34" charset="0"/>
              </a:rPr>
              <a:t> ex </a:t>
            </a:r>
            <a:r>
              <a:rPr lang="fr-FR" sz="900" kern="1200" dirty="0" err="1">
                <a:solidFill>
                  <a:srgbClr val="000000"/>
                </a:solidFill>
                <a:effectLst/>
                <a:latin typeface="Century Gothic" panose="020B0502020202020204" pitchFamily="34" charset="0"/>
                <a:ea typeface="Calibri" panose="020F0502020204030204" pitchFamily="34" charset="0"/>
                <a:cs typeface="Lato" panose="020F0502020204030203" pitchFamily="34" charset="0"/>
              </a:rPr>
              <a:t>pharetra</a:t>
            </a:r>
            <a:r>
              <a:rPr lang="fr-FR" sz="900" kern="1200" dirty="0">
                <a:solidFill>
                  <a:srgbClr val="000000"/>
                </a:solidFill>
                <a:effectLst/>
                <a:latin typeface="Century Gothic" panose="020B0502020202020204" pitchFamily="34" charset="0"/>
                <a:ea typeface="Calibri" panose="020F0502020204030204" pitchFamily="34" charset="0"/>
                <a:cs typeface="Lato" panose="020F0502020204030203" pitchFamily="34" charset="0"/>
              </a:rPr>
              <a:t> pulvinar nec ut </a:t>
            </a:r>
            <a:r>
              <a:rPr lang="fr-FR" sz="900" kern="1200" dirty="0" err="1">
                <a:solidFill>
                  <a:srgbClr val="000000"/>
                </a:solidFill>
                <a:effectLst/>
                <a:latin typeface="Century Gothic" panose="020B0502020202020204" pitchFamily="34" charset="0"/>
                <a:ea typeface="Calibri" panose="020F0502020204030204" pitchFamily="34" charset="0"/>
                <a:cs typeface="Lato" panose="020F0502020204030203" pitchFamily="34" charset="0"/>
              </a:rPr>
              <a:t>tellus</a:t>
            </a:r>
            <a:r>
              <a:rPr lang="fr-FR" sz="900" kern="1200" dirty="0">
                <a:solidFill>
                  <a:srgbClr val="000000"/>
                </a:solidFill>
                <a:effectLst/>
                <a:latin typeface="Century Gothic" panose="020B0502020202020204" pitchFamily="34" charset="0"/>
                <a:ea typeface="Calibri" panose="020F0502020204030204" pitchFamily="34" charset="0"/>
                <a:cs typeface="Lato" panose="020F0502020204030203" pitchFamily="34" charset="0"/>
              </a:rPr>
              <a:t>. Duis eu </a:t>
            </a:r>
            <a:r>
              <a:rPr lang="fr-FR" sz="900" kern="1200" dirty="0" err="1">
                <a:solidFill>
                  <a:srgbClr val="000000"/>
                </a:solidFill>
                <a:effectLst/>
                <a:latin typeface="Century Gothic" panose="020B0502020202020204" pitchFamily="34" charset="0"/>
                <a:ea typeface="Calibri" panose="020F0502020204030204" pitchFamily="34" charset="0"/>
                <a:cs typeface="Lato" panose="020F0502020204030203" pitchFamily="34" charset="0"/>
              </a:rPr>
              <a:t>nulla</a:t>
            </a:r>
            <a:r>
              <a:rPr lang="fr-FR" sz="900" kern="1200" dirty="0">
                <a:solidFill>
                  <a:srgbClr val="000000"/>
                </a:solidFill>
                <a:effectLst/>
                <a:latin typeface="Century Gothic" panose="020B0502020202020204" pitchFamily="34" charset="0"/>
                <a:ea typeface="Calibri" panose="020F0502020204030204" pitchFamily="34" charset="0"/>
                <a:cs typeface="Lato" panose="020F0502020204030203" pitchFamily="34" charset="0"/>
              </a:rPr>
              <a:t> </a:t>
            </a:r>
            <a:r>
              <a:rPr lang="fr-FR" sz="900" kern="1200" dirty="0" err="1">
                <a:solidFill>
                  <a:srgbClr val="000000"/>
                </a:solidFill>
                <a:effectLst/>
                <a:latin typeface="Century Gothic" panose="020B0502020202020204" pitchFamily="34" charset="0"/>
                <a:ea typeface="Calibri" panose="020F0502020204030204" pitchFamily="34" charset="0"/>
                <a:cs typeface="Lato" panose="020F0502020204030203" pitchFamily="34" charset="0"/>
              </a:rPr>
              <a:t>quis</a:t>
            </a:r>
            <a:r>
              <a:rPr lang="fr-FR" sz="900" kern="1200" dirty="0">
                <a:solidFill>
                  <a:srgbClr val="000000"/>
                </a:solidFill>
                <a:effectLst/>
                <a:latin typeface="Century Gothic" panose="020B0502020202020204" pitchFamily="34" charset="0"/>
                <a:ea typeface="Calibri" panose="020F0502020204030204" pitchFamily="34" charset="0"/>
                <a:cs typeface="Lato" panose="020F0502020204030203" pitchFamily="34" charset="0"/>
              </a:rPr>
              <a:t> ex </a:t>
            </a:r>
            <a:r>
              <a:rPr lang="fr-FR" sz="900" kern="1200" dirty="0" err="1">
                <a:solidFill>
                  <a:srgbClr val="000000"/>
                </a:solidFill>
                <a:effectLst/>
                <a:latin typeface="Century Gothic" panose="020B0502020202020204" pitchFamily="34" charset="0"/>
                <a:ea typeface="Calibri" panose="020F0502020204030204" pitchFamily="34" charset="0"/>
                <a:cs typeface="Lato" panose="020F0502020204030203" pitchFamily="34" charset="0"/>
              </a:rPr>
              <a:t>suscipit</a:t>
            </a:r>
            <a:r>
              <a:rPr lang="fr-FR" sz="900" kern="1200" dirty="0">
                <a:solidFill>
                  <a:srgbClr val="000000"/>
                </a:solidFill>
                <a:effectLst/>
                <a:latin typeface="Century Gothic" panose="020B0502020202020204" pitchFamily="34" charset="0"/>
                <a:ea typeface="Calibri" panose="020F0502020204030204" pitchFamily="34" charset="0"/>
                <a:cs typeface="Lato" panose="020F0502020204030203" pitchFamily="34" charset="0"/>
              </a:rPr>
              <a:t> </a:t>
            </a:r>
            <a:r>
              <a:rPr lang="fr-FR" sz="900" kern="1200" dirty="0" err="1">
                <a:solidFill>
                  <a:srgbClr val="000000"/>
                </a:solidFill>
                <a:effectLst/>
                <a:latin typeface="Century Gothic" panose="020B0502020202020204" pitchFamily="34" charset="0"/>
                <a:ea typeface="Calibri" panose="020F0502020204030204" pitchFamily="34" charset="0"/>
                <a:cs typeface="Lato" panose="020F0502020204030203" pitchFamily="34" charset="0"/>
              </a:rPr>
              <a:t>lobortis</a:t>
            </a:r>
            <a:r>
              <a:rPr lang="fr-FR" sz="900" kern="1200" dirty="0">
                <a:solidFill>
                  <a:srgbClr val="000000"/>
                </a:solidFill>
                <a:effectLst/>
                <a:latin typeface="Century Gothic" panose="020B0502020202020204" pitchFamily="34" charset="0"/>
                <a:ea typeface="Calibri" panose="020F0502020204030204" pitchFamily="34" charset="0"/>
                <a:cs typeface="Lato" panose="020F0502020204030203" pitchFamily="34" charset="0"/>
              </a:rPr>
              <a:t> </a:t>
            </a:r>
            <a:r>
              <a:rPr lang="fr-FR" sz="900" kern="1200" dirty="0" err="1">
                <a:solidFill>
                  <a:srgbClr val="000000"/>
                </a:solidFill>
                <a:effectLst/>
                <a:latin typeface="Century Gothic" panose="020B0502020202020204" pitchFamily="34" charset="0"/>
                <a:ea typeface="Calibri" panose="020F0502020204030204" pitchFamily="34" charset="0"/>
                <a:cs typeface="Lato" panose="020F0502020204030203" pitchFamily="34" charset="0"/>
              </a:rPr>
              <a:t>ac</a:t>
            </a:r>
            <a:r>
              <a:rPr lang="fr-FR" sz="900" kern="1200" dirty="0">
                <a:solidFill>
                  <a:srgbClr val="000000"/>
                </a:solidFill>
                <a:effectLst/>
                <a:latin typeface="Century Gothic" panose="020B0502020202020204" pitchFamily="34" charset="0"/>
                <a:ea typeface="Calibri" panose="020F0502020204030204" pitchFamily="34" charset="0"/>
                <a:cs typeface="Lato" panose="020F0502020204030203" pitchFamily="34" charset="0"/>
              </a:rPr>
              <a:t> </a:t>
            </a:r>
            <a:r>
              <a:rPr lang="fr-FR" sz="900" kern="1200" dirty="0" err="1">
                <a:solidFill>
                  <a:srgbClr val="000000"/>
                </a:solidFill>
                <a:effectLst/>
                <a:latin typeface="Century Gothic" panose="020B0502020202020204" pitchFamily="34" charset="0"/>
                <a:ea typeface="Calibri" panose="020F0502020204030204" pitchFamily="34" charset="0"/>
                <a:cs typeface="Lato" panose="020F0502020204030203" pitchFamily="34" charset="0"/>
              </a:rPr>
              <a:t>eget</a:t>
            </a:r>
            <a:r>
              <a:rPr lang="fr-FR" sz="900" kern="1200" dirty="0">
                <a:solidFill>
                  <a:srgbClr val="000000"/>
                </a:solidFill>
                <a:effectLst/>
                <a:latin typeface="Century Gothic" panose="020B0502020202020204" pitchFamily="34" charset="0"/>
                <a:ea typeface="Calibri" panose="020F0502020204030204" pitchFamily="34" charset="0"/>
                <a:cs typeface="Lato" panose="020F0502020204030203" pitchFamily="34" charset="0"/>
              </a:rPr>
              <a:t> </a:t>
            </a:r>
            <a:r>
              <a:rPr lang="fr-FR" sz="900" kern="1200" dirty="0" err="1">
                <a:solidFill>
                  <a:srgbClr val="000000"/>
                </a:solidFill>
                <a:effectLst/>
                <a:latin typeface="Century Gothic" panose="020B0502020202020204" pitchFamily="34" charset="0"/>
                <a:ea typeface="Calibri" panose="020F0502020204030204" pitchFamily="34" charset="0"/>
                <a:cs typeface="Lato" panose="020F0502020204030203" pitchFamily="34" charset="0"/>
              </a:rPr>
              <a:t>odio</a:t>
            </a:r>
            <a:r>
              <a:rPr lang="fr-FR" sz="900" kern="1200" dirty="0">
                <a:solidFill>
                  <a:srgbClr val="000000"/>
                </a:solidFill>
                <a:effectLst/>
                <a:latin typeface="Century Gothic" panose="020B0502020202020204" pitchFamily="34" charset="0"/>
                <a:ea typeface="Calibri" panose="020F0502020204030204" pitchFamily="34" charset="0"/>
                <a:cs typeface="Lato" panose="020F0502020204030203" pitchFamily="34" charset="0"/>
              </a:rPr>
              <a:t>. </a:t>
            </a:r>
            <a:r>
              <a:rPr lang="fr-FR" sz="900" kern="1200" dirty="0" err="1">
                <a:solidFill>
                  <a:srgbClr val="000000"/>
                </a:solidFill>
                <a:effectLst/>
                <a:latin typeface="Century Gothic" panose="020B0502020202020204" pitchFamily="34" charset="0"/>
                <a:ea typeface="Calibri" panose="020F0502020204030204" pitchFamily="34" charset="0"/>
                <a:cs typeface="Lato" panose="020F0502020204030203" pitchFamily="34" charset="0"/>
              </a:rPr>
              <a:t>Interdum</a:t>
            </a:r>
            <a:r>
              <a:rPr lang="fr-FR" sz="900" kern="1200" dirty="0">
                <a:solidFill>
                  <a:srgbClr val="000000"/>
                </a:solidFill>
                <a:effectLst/>
                <a:latin typeface="Century Gothic" panose="020B0502020202020204" pitchFamily="34" charset="0"/>
                <a:ea typeface="Calibri" panose="020F0502020204030204" pitchFamily="34" charset="0"/>
                <a:cs typeface="Lato" panose="020F0502020204030203" pitchFamily="34" charset="0"/>
              </a:rPr>
              <a:t> et </a:t>
            </a:r>
            <a:r>
              <a:rPr lang="fr-FR" sz="900" kern="1200" dirty="0" err="1">
                <a:solidFill>
                  <a:srgbClr val="000000"/>
                </a:solidFill>
                <a:effectLst/>
                <a:latin typeface="Century Gothic" panose="020B0502020202020204" pitchFamily="34" charset="0"/>
                <a:ea typeface="Calibri" panose="020F0502020204030204" pitchFamily="34" charset="0"/>
                <a:cs typeface="Lato" panose="020F0502020204030203" pitchFamily="34" charset="0"/>
              </a:rPr>
              <a:t>malesuada</a:t>
            </a:r>
            <a:r>
              <a:rPr lang="fr-FR" sz="900" kern="1200" dirty="0">
                <a:solidFill>
                  <a:srgbClr val="000000"/>
                </a:solidFill>
                <a:effectLst/>
                <a:latin typeface="Century Gothic" panose="020B0502020202020204" pitchFamily="34" charset="0"/>
                <a:ea typeface="Calibri" panose="020F0502020204030204" pitchFamily="34" charset="0"/>
                <a:cs typeface="Lato" panose="020F0502020204030203" pitchFamily="34" charset="0"/>
              </a:rPr>
              <a:t> </a:t>
            </a:r>
            <a:r>
              <a:rPr lang="fr-FR" sz="900" kern="1200" dirty="0" err="1">
                <a:solidFill>
                  <a:srgbClr val="000000"/>
                </a:solidFill>
                <a:effectLst/>
                <a:latin typeface="Century Gothic" panose="020B0502020202020204" pitchFamily="34" charset="0"/>
                <a:ea typeface="Calibri" panose="020F0502020204030204" pitchFamily="34" charset="0"/>
                <a:cs typeface="Lato" panose="020F0502020204030203" pitchFamily="34" charset="0"/>
              </a:rPr>
              <a:t>fames</a:t>
            </a:r>
            <a:r>
              <a:rPr lang="fr-FR" sz="900" kern="1200" dirty="0">
                <a:solidFill>
                  <a:srgbClr val="000000"/>
                </a:solidFill>
                <a:effectLst/>
                <a:latin typeface="Century Gothic" panose="020B0502020202020204" pitchFamily="34" charset="0"/>
                <a:ea typeface="Calibri" panose="020F0502020204030204" pitchFamily="34" charset="0"/>
                <a:cs typeface="Lato" panose="020F0502020204030203" pitchFamily="34" charset="0"/>
              </a:rPr>
              <a:t> </a:t>
            </a:r>
            <a:r>
              <a:rPr lang="fr-FR" sz="900" kern="1200" dirty="0" err="1">
                <a:solidFill>
                  <a:srgbClr val="000000"/>
                </a:solidFill>
                <a:effectLst/>
                <a:latin typeface="Century Gothic" panose="020B0502020202020204" pitchFamily="34" charset="0"/>
                <a:ea typeface="Calibri" panose="020F0502020204030204" pitchFamily="34" charset="0"/>
                <a:cs typeface="Lato" panose="020F0502020204030203" pitchFamily="34" charset="0"/>
              </a:rPr>
              <a:t>ac</a:t>
            </a:r>
            <a:r>
              <a:rPr lang="fr-FR" sz="900" kern="1200" dirty="0">
                <a:solidFill>
                  <a:srgbClr val="000000"/>
                </a:solidFill>
                <a:effectLst/>
                <a:latin typeface="Century Gothic" panose="020B0502020202020204" pitchFamily="34" charset="0"/>
                <a:ea typeface="Calibri" panose="020F0502020204030204" pitchFamily="34" charset="0"/>
                <a:cs typeface="Lato" panose="020F0502020204030203" pitchFamily="34" charset="0"/>
              </a:rPr>
              <a:t> ante ipsum </a:t>
            </a:r>
            <a:r>
              <a:rPr lang="fr-FR" sz="900" kern="1200" dirty="0" err="1">
                <a:solidFill>
                  <a:srgbClr val="000000"/>
                </a:solidFill>
                <a:effectLst/>
                <a:latin typeface="Century Gothic" panose="020B0502020202020204" pitchFamily="34" charset="0"/>
                <a:ea typeface="Calibri" panose="020F0502020204030204" pitchFamily="34" charset="0"/>
                <a:cs typeface="Lato" panose="020F0502020204030203" pitchFamily="34" charset="0"/>
              </a:rPr>
              <a:t>primis</a:t>
            </a:r>
            <a:r>
              <a:rPr lang="fr-FR" sz="900" kern="1200" dirty="0">
                <a:solidFill>
                  <a:srgbClr val="000000"/>
                </a:solidFill>
                <a:effectLst/>
                <a:latin typeface="Century Gothic" panose="020B0502020202020204" pitchFamily="34" charset="0"/>
                <a:ea typeface="Calibri" panose="020F0502020204030204" pitchFamily="34" charset="0"/>
                <a:cs typeface="Lato" panose="020F0502020204030203" pitchFamily="34" charset="0"/>
              </a:rPr>
              <a:t> in </a:t>
            </a:r>
            <a:r>
              <a:rPr lang="fr-FR" sz="900" kern="1200" dirty="0" err="1">
                <a:solidFill>
                  <a:srgbClr val="000000"/>
                </a:solidFill>
                <a:effectLst/>
                <a:latin typeface="Century Gothic" panose="020B0502020202020204" pitchFamily="34" charset="0"/>
                <a:ea typeface="Calibri" panose="020F0502020204030204" pitchFamily="34" charset="0"/>
                <a:cs typeface="Lato" panose="020F0502020204030203" pitchFamily="34" charset="0"/>
              </a:rPr>
              <a:t>faucibus</a:t>
            </a:r>
            <a:r>
              <a:rPr lang="fr-FR" sz="900" dirty="0">
                <a:solidFill>
                  <a:srgbClr val="000000"/>
                </a:solidFill>
                <a:latin typeface="Century Gothic" panose="020B0502020202020204" pitchFamily="34" charset="0"/>
                <a:ea typeface="Calibri" panose="020F0502020204030204" pitchFamily="34" charset="0"/>
                <a:cs typeface="Lato" panose="020F0502020204030203" pitchFamily="34" charset="0"/>
              </a:rPr>
              <a:t>.</a:t>
            </a:r>
            <a:endParaRPr lang="fr-FR" sz="9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29" name="Ellipse 28">
            <a:extLst>
              <a:ext uri="{FF2B5EF4-FFF2-40B4-BE49-F238E27FC236}">
                <a16:creationId xmlns:a16="http://schemas.microsoft.com/office/drawing/2014/main" id="{D5F264D7-E281-F85E-3F8E-A89B25DA2282}"/>
              </a:ext>
            </a:extLst>
          </p:cNvPr>
          <p:cNvSpPr/>
          <p:nvPr/>
        </p:nvSpPr>
        <p:spPr>
          <a:xfrm>
            <a:off x="1413602" y="8993529"/>
            <a:ext cx="700478" cy="700478"/>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ndParaRPr>
          </a:p>
        </p:txBody>
      </p:sp>
      <p:sp>
        <p:nvSpPr>
          <p:cNvPr id="30" name="Ellipse 29">
            <a:extLst>
              <a:ext uri="{FF2B5EF4-FFF2-40B4-BE49-F238E27FC236}">
                <a16:creationId xmlns:a16="http://schemas.microsoft.com/office/drawing/2014/main" id="{D012FB97-5587-116F-F7C8-72D492BCF053}"/>
              </a:ext>
            </a:extLst>
          </p:cNvPr>
          <p:cNvSpPr/>
          <p:nvPr/>
        </p:nvSpPr>
        <p:spPr>
          <a:xfrm>
            <a:off x="2416846" y="8993529"/>
            <a:ext cx="700478" cy="700478"/>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Century Gothic" panose="020B0502020202020204" pitchFamily="34" charset="0"/>
            </a:endParaRPr>
          </a:p>
        </p:txBody>
      </p:sp>
      <p:graphicFrame>
        <p:nvGraphicFramePr>
          <p:cNvPr id="35" name="Tableau 34">
            <a:extLst>
              <a:ext uri="{FF2B5EF4-FFF2-40B4-BE49-F238E27FC236}">
                <a16:creationId xmlns:a16="http://schemas.microsoft.com/office/drawing/2014/main" id="{95D82387-EABC-2E03-42D1-A3EBC9CDFFC8}"/>
              </a:ext>
            </a:extLst>
          </p:cNvPr>
          <p:cNvGraphicFramePr>
            <a:graphicFrameLocks noGrp="1"/>
          </p:cNvGraphicFramePr>
          <p:nvPr>
            <p:extLst>
              <p:ext uri="{D42A27DB-BD31-4B8C-83A1-F6EECF244321}">
                <p14:modId xmlns:p14="http://schemas.microsoft.com/office/powerpoint/2010/main" val="2787102027"/>
              </p:ext>
            </p:extLst>
          </p:nvPr>
        </p:nvGraphicFramePr>
        <p:xfrm>
          <a:off x="111162" y="4468100"/>
          <a:ext cx="1572522" cy="1310640"/>
        </p:xfrm>
        <a:graphic>
          <a:graphicData uri="http://schemas.openxmlformats.org/drawingml/2006/table">
            <a:tbl>
              <a:tblPr firstRow="1" bandRow="1">
                <a:tableStyleId>{2D5ABB26-0587-4C30-8999-92F81FD0307C}</a:tableStyleId>
              </a:tblPr>
              <a:tblGrid>
                <a:gridCol w="1572522">
                  <a:extLst>
                    <a:ext uri="{9D8B030D-6E8A-4147-A177-3AD203B41FA5}">
                      <a16:colId xmlns:a16="http://schemas.microsoft.com/office/drawing/2014/main" val="20000"/>
                    </a:ext>
                  </a:extLst>
                </a:gridCol>
              </a:tblGrid>
              <a:tr h="0">
                <a:tc>
                  <a:txBody>
                    <a:bodyPr/>
                    <a:lstStyle/>
                    <a:p>
                      <a:pPr algn="l"/>
                      <a:r>
                        <a:rPr lang="fr-FR" sz="1100" b="1" dirty="0">
                          <a:solidFill>
                            <a:schemeClr val="tx1"/>
                          </a:solidFill>
                          <a:latin typeface="Century Gothic" panose="020B0502020202020204" pitchFamily="34" charset="0"/>
                        </a:rPr>
                        <a:t>HARD</a:t>
                      </a:r>
                      <a:r>
                        <a:rPr lang="fr-FR" sz="1100" dirty="0">
                          <a:solidFill>
                            <a:schemeClr val="tx1"/>
                          </a:solidFill>
                          <a:latin typeface="Century Gothic" panose="020B0502020202020204" pitchFamily="34" charset="0"/>
                        </a:rPr>
                        <a:t> SKILLS</a:t>
                      </a:r>
                    </a:p>
                  </a:txBody>
                  <a:tcPr>
                    <a:lnL>
                      <a:noFill/>
                    </a:lnL>
                    <a:lnR>
                      <a:noFill/>
                    </a:lnR>
                    <a:lnT>
                      <a:noFill/>
                    </a:lnT>
                    <a:lnB w="9525"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pPr algn="l"/>
                      <a:r>
                        <a:rPr lang="en-US" sz="900" kern="1200" dirty="0" err="1">
                          <a:solidFill>
                            <a:schemeClr val="tx1"/>
                          </a:solidFill>
                          <a:effectLst/>
                          <a:latin typeface="Century Gothic" panose="020B0502020202020204" pitchFamily="34" charset="0"/>
                          <a:ea typeface="+mn-ea"/>
                          <a:cs typeface="+mn-cs"/>
                        </a:rPr>
                        <a:t>Compténce</a:t>
                      </a:r>
                      <a:endParaRPr lang="en-US" sz="900" kern="1200" dirty="0">
                        <a:solidFill>
                          <a:schemeClr val="tx1"/>
                        </a:solidFill>
                        <a:effectLst/>
                        <a:latin typeface="Century Gothic" panose="020B0502020202020204" pitchFamily="34" charset="0"/>
                        <a:ea typeface="+mn-ea"/>
                        <a:cs typeface="+mn-cs"/>
                      </a:endParaRPr>
                    </a:p>
                    <a:p>
                      <a:pPr algn="l"/>
                      <a:endParaRPr lang="en-US" sz="900" kern="1200" baseline="0" dirty="0">
                        <a:solidFill>
                          <a:schemeClr val="tx1"/>
                        </a:solidFill>
                        <a:effectLst/>
                        <a:latin typeface="Century Gothic" panose="020B0502020202020204" pitchFamily="34" charset="0"/>
                        <a:ea typeface="+mn-ea"/>
                        <a:cs typeface="+mn-cs"/>
                      </a:endParaRPr>
                    </a:p>
                    <a:p>
                      <a:pPr algn="l"/>
                      <a:r>
                        <a:rPr lang="en-US" sz="900" kern="1200" baseline="0" dirty="0" err="1">
                          <a:solidFill>
                            <a:schemeClr val="tx1"/>
                          </a:solidFill>
                          <a:effectLst/>
                          <a:latin typeface="Century Gothic" panose="020B0502020202020204" pitchFamily="34" charset="0"/>
                          <a:ea typeface="+mn-ea"/>
                          <a:cs typeface="+mn-cs"/>
                        </a:rPr>
                        <a:t>Compétence</a:t>
                      </a:r>
                      <a:endParaRPr lang="en-US" sz="900" kern="1200" baseline="0" dirty="0">
                        <a:solidFill>
                          <a:schemeClr val="tx1"/>
                        </a:solidFill>
                        <a:effectLst/>
                        <a:latin typeface="Century Gothic" panose="020B0502020202020204" pitchFamily="34" charset="0"/>
                        <a:ea typeface="+mn-ea"/>
                        <a:cs typeface="+mn-cs"/>
                      </a:endParaRPr>
                    </a:p>
                    <a:p>
                      <a:pPr algn="l"/>
                      <a:endParaRPr lang="en-US" sz="900" kern="1200" baseline="0" dirty="0">
                        <a:solidFill>
                          <a:schemeClr val="tx1"/>
                        </a:solidFill>
                        <a:effectLst/>
                        <a:latin typeface="Century Gothic" panose="020B0502020202020204" pitchFamily="34" charset="0"/>
                        <a:ea typeface="+mn-ea"/>
                        <a:cs typeface="+mn-cs"/>
                      </a:endParaRPr>
                    </a:p>
                    <a:p>
                      <a:pPr algn="l"/>
                      <a:r>
                        <a:rPr lang="en-US" sz="900" kern="1200" baseline="0" dirty="0" err="1">
                          <a:solidFill>
                            <a:schemeClr val="tx1"/>
                          </a:solidFill>
                          <a:effectLst/>
                          <a:latin typeface="Century Gothic" panose="020B0502020202020204" pitchFamily="34" charset="0"/>
                          <a:ea typeface="+mn-ea"/>
                          <a:cs typeface="+mn-cs"/>
                        </a:rPr>
                        <a:t>Compténce</a:t>
                      </a:r>
                      <a:endParaRPr lang="en-US" sz="900" kern="1200" baseline="0" dirty="0">
                        <a:solidFill>
                          <a:schemeClr val="tx1"/>
                        </a:solidFill>
                        <a:effectLst/>
                        <a:latin typeface="Century Gothic" panose="020B0502020202020204" pitchFamily="34" charset="0"/>
                        <a:ea typeface="+mn-ea"/>
                        <a:cs typeface="+mn-cs"/>
                      </a:endParaRPr>
                    </a:p>
                    <a:p>
                      <a:pPr algn="l"/>
                      <a:endParaRPr lang="en-US" sz="900" kern="1200" baseline="0" dirty="0">
                        <a:solidFill>
                          <a:schemeClr val="tx1"/>
                        </a:solidFill>
                        <a:effectLst/>
                        <a:latin typeface="Century Gothic" panose="020B0502020202020204" pitchFamily="34" charset="0"/>
                        <a:ea typeface="+mn-ea"/>
                        <a:cs typeface="+mn-cs"/>
                      </a:endParaRPr>
                    </a:p>
                    <a:p>
                      <a:pPr algn="l"/>
                      <a:r>
                        <a:rPr lang="en-US" sz="900" kern="1200" baseline="0" dirty="0" err="1">
                          <a:solidFill>
                            <a:schemeClr val="tx1"/>
                          </a:solidFill>
                          <a:effectLst/>
                          <a:latin typeface="Century Gothic" panose="020B0502020202020204" pitchFamily="34" charset="0"/>
                          <a:ea typeface="+mn-ea"/>
                          <a:cs typeface="+mn-cs"/>
                        </a:rPr>
                        <a:t>Compténce</a:t>
                      </a:r>
                      <a:endParaRPr lang="fr-FR" sz="900" kern="1200" baseline="0" dirty="0">
                        <a:solidFill>
                          <a:schemeClr val="tx1">
                            <a:lumMod val="50000"/>
                            <a:lumOff val="50000"/>
                          </a:schemeClr>
                        </a:solidFill>
                        <a:effectLst/>
                        <a:latin typeface="Century Gothic" panose="020B0502020202020204" pitchFamily="34" charset="0"/>
                        <a:ea typeface="+mn-ea"/>
                        <a:cs typeface="Calibri"/>
                      </a:endParaRPr>
                    </a:p>
                  </a:txBody>
                  <a:tcPr>
                    <a:lnT w="9525" cap="flat" cmpd="sng" algn="ctr">
                      <a:solidFill>
                        <a:srgbClr val="C00000"/>
                      </a:solidFill>
                      <a:prstDash val="solid"/>
                      <a:round/>
                      <a:headEnd type="none" w="med" len="med"/>
                      <a:tailEnd type="none" w="med" len="med"/>
                    </a:lnT>
                    <a:noFill/>
                  </a:tcPr>
                </a:tc>
                <a:extLst>
                  <a:ext uri="{0D108BD9-81ED-4DB2-BD59-A6C34878D82A}">
                    <a16:rowId xmlns:a16="http://schemas.microsoft.com/office/drawing/2014/main" val="10001"/>
                  </a:ext>
                </a:extLst>
              </a:tr>
            </a:tbl>
          </a:graphicData>
        </a:graphic>
      </p:graphicFrame>
      <p:graphicFrame>
        <p:nvGraphicFramePr>
          <p:cNvPr id="36" name="Tableau 35">
            <a:extLst>
              <a:ext uri="{FF2B5EF4-FFF2-40B4-BE49-F238E27FC236}">
                <a16:creationId xmlns:a16="http://schemas.microsoft.com/office/drawing/2014/main" id="{91C1EC79-0F04-8FD9-F27B-E1391DEB3118}"/>
              </a:ext>
            </a:extLst>
          </p:cNvPr>
          <p:cNvGraphicFramePr>
            <a:graphicFrameLocks noGrp="1"/>
          </p:cNvGraphicFramePr>
          <p:nvPr>
            <p:extLst>
              <p:ext uri="{D42A27DB-BD31-4B8C-83A1-F6EECF244321}">
                <p14:modId xmlns:p14="http://schemas.microsoft.com/office/powerpoint/2010/main" val="2556069035"/>
              </p:ext>
            </p:extLst>
          </p:nvPr>
        </p:nvGraphicFramePr>
        <p:xfrm>
          <a:off x="111162" y="5985584"/>
          <a:ext cx="1572522" cy="1310640"/>
        </p:xfrm>
        <a:graphic>
          <a:graphicData uri="http://schemas.openxmlformats.org/drawingml/2006/table">
            <a:tbl>
              <a:tblPr firstRow="1" bandRow="1">
                <a:tableStyleId>{2D5ABB26-0587-4C30-8999-92F81FD0307C}</a:tableStyleId>
              </a:tblPr>
              <a:tblGrid>
                <a:gridCol w="1572522">
                  <a:extLst>
                    <a:ext uri="{9D8B030D-6E8A-4147-A177-3AD203B41FA5}">
                      <a16:colId xmlns:a16="http://schemas.microsoft.com/office/drawing/2014/main" val="20000"/>
                    </a:ext>
                  </a:extLst>
                </a:gridCol>
              </a:tblGrid>
              <a:tr h="0">
                <a:tc>
                  <a:txBody>
                    <a:bodyPr/>
                    <a:lstStyle/>
                    <a:p>
                      <a:pPr algn="l"/>
                      <a:r>
                        <a:rPr lang="fr-FR" sz="1100" b="1" dirty="0">
                          <a:solidFill>
                            <a:schemeClr val="tx1"/>
                          </a:solidFill>
                          <a:latin typeface="Century Gothic" panose="020B0502020202020204" pitchFamily="34" charset="0"/>
                        </a:rPr>
                        <a:t>SOFT</a:t>
                      </a:r>
                      <a:r>
                        <a:rPr lang="fr-FR" sz="1100" dirty="0">
                          <a:solidFill>
                            <a:schemeClr val="tx1"/>
                          </a:solidFill>
                          <a:latin typeface="Century Gothic" panose="020B0502020202020204" pitchFamily="34" charset="0"/>
                        </a:rPr>
                        <a:t> SKILLS</a:t>
                      </a:r>
                    </a:p>
                  </a:txBody>
                  <a:tcPr>
                    <a:lnL>
                      <a:noFill/>
                    </a:lnL>
                    <a:lnR>
                      <a:noFill/>
                    </a:lnR>
                    <a:lnT>
                      <a:noFill/>
                    </a:lnT>
                    <a:lnB w="9525"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pPr algn="l"/>
                      <a:r>
                        <a:rPr lang="en-US" sz="900" kern="1200" dirty="0" err="1">
                          <a:solidFill>
                            <a:schemeClr val="tx1"/>
                          </a:solidFill>
                          <a:effectLst/>
                          <a:latin typeface="Century Gothic" panose="020B0502020202020204" pitchFamily="34" charset="0"/>
                          <a:ea typeface="+mn-ea"/>
                          <a:cs typeface="+mn-cs"/>
                        </a:rPr>
                        <a:t>Compténce</a:t>
                      </a:r>
                      <a:endParaRPr lang="en-US" sz="900" kern="1200" dirty="0">
                        <a:solidFill>
                          <a:schemeClr val="tx1"/>
                        </a:solidFill>
                        <a:effectLst/>
                        <a:latin typeface="Century Gothic" panose="020B0502020202020204" pitchFamily="34" charset="0"/>
                        <a:ea typeface="+mn-ea"/>
                        <a:cs typeface="+mn-cs"/>
                      </a:endParaRPr>
                    </a:p>
                    <a:p>
                      <a:pPr algn="l"/>
                      <a:endParaRPr lang="en-US" sz="900" kern="1200" baseline="0" dirty="0">
                        <a:solidFill>
                          <a:schemeClr val="tx1"/>
                        </a:solidFill>
                        <a:effectLst/>
                        <a:latin typeface="Century Gothic" panose="020B0502020202020204" pitchFamily="34" charset="0"/>
                        <a:ea typeface="+mn-ea"/>
                        <a:cs typeface="+mn-cs"/>
                      </a:endParaRPr>
                    </a:p>
                    <a:p>
                      <a:pPr algn="l"/>
                      <a:r>
                        <a:rPr lang="en-US" sz="900" kern="1200" baseline="0" dirty="0" err="1">
                          <a:solidFill>
                            <a:schemeClr val="tx1"/>
                          </a:solidFill>
                          <a:effectLst/>
                          <a:latin typeface="Century Gothic" panose="020B0502020202020204" pitchFamily="34" charset="0"/>
                          <a:ea typeface="+mn-ea"/>
                          <a:cs typeface="+mn-cs"/>
                        </a:rPr>
                        <a:t>Compétence</a:t>
                      </a:r>
                      <a:endParaRPr lang="en-US" sz="900" kern="1200" baseline="0" dirty="0">
                        <a:solidFill>
                          <a:schemeClr val="tx1"/>
                        </a:solidFill>
                        <a:effectLst/>
                        <a:latin typeface="Century Gothic" panose="020B0502020202020204" pitchFamily="34" charset="0"/>
                        <a:ea typeface="+mn-ea"/>
                        <a:cs typeface="+mn-cs"/>
                      </a:endParaRPr>
                    </a:p>
                    <a:p>
                      <a:pPr algn="l"/>
                      <a:endParaRPr lang="en-US" sz="900" kern="1200" baseline="0" dirty="0">
                        <a:solidFill>
                          <a:schemeClr val="tx1"/>
                        </a:solidFill>
                        <a:effectLst/>
                        <a:latin typeface="Century Gothic" panose="020B0502020202020204" pitchFamily="34" charset="0"/>
                        <a:ea typeface="+mn-ea"/>
                        <a:cs typeface="+mn-cs"/>
                      </a:endParaRPr>
                    </a:p>
                    <a:p>
                      <a:pPr algn="l"/>
                      <a:r>
                        <a:rPr lang="en-US" sz="900" kern="1200" baseline="0" dirty="0" err="1">
                          <a:solidFill>
                            <a:schemeClr val="tx1"/>
                          </a:solidFill>
                          <a:effectLst/>
                          <a:latin typeface="Century Gothic" panose="020B0502020202020204" pitchFamily="34" charset="0"/>
                          <a:ea typeface="+mn-ea"/>
                          <a:cs typeface="+mn-cs"/>
                        </a:rPr>
                        <a:t>Compténce</a:t>
                      </a:r>
                      <a:endParaRPr lang="en-US" sz="900" kern="1200" baseline="0" dirty="0">
                        <a:solidFill>
                          <a:schemeClr val="tx1"/>
                        </a:solidFill>
                        <a:effectLst/>
                        <a:latin typeface="Century Gothic" panose="020B0502020202020204" pitchFamily="34" charset="0"/>
                        <a:ea typeface="+mn-ea"/>
                        <a:cs typeface="+mn-cs"/>
                      </a:endParaRPr>
                    </a:p>
                    <a:p>
                      <a:pPr algn="l"/>
                      <a:endParaRPr lang="en-US" sz="900" kern="1200" baseline="0" dirty="0">
                        <a:solidFill>
                          <a:schemeClr val="tx1"/>
                        </a:solidFill>
                        <a:effectLst/>
                        <a:latin typeface="Century Gothic" panose="020B0502020202020204" pitchFamily="34" charset="0"/>
                        <a:ea typeface="+mn-ea"/>
                        <a:cs typeface="+mn-cs"/>
                      </a:endParaRPr>
                    </a:p>
                    <a:p>
                      <a:pPr algn="l"/>
                      <a:r>
                        <a:rPr lang="en-US" sz="900" kern="1200" baseline="0" dirty="0" err="1">
                          <a:solidFill>
                            <a:schemeClr val="tx1"/>
                          </a:solidFill>
                          <a:effectLst/>
                          <a:latin typeface="Century Gothic" panose="020B0502020202020204" pitchFamily="34" charset="0"/>
                          <a:ea typeface="+mn-ea"/>
                          <a:cs typeface="+mn-cs"/>
                        </a:rPr>
                        <a:t>Compténce</a:t>
                      </a:r>
                      <a:endParaRPr lang="fr-FR" sz="900" kern="1200" baseline="0" dirty="0">
                        <a:solidFill>
                          <a:schemeClr val="tx1">
                            <a:lumMod val="50000"/>
                            <a:lumOff val="50000"/>
                          </a:schemeClr>
                        </a:solidFill>
                        <a:effectLst/>
                        <a:latin typeface="Century Gothic" panose="020B0502020202020204" pitchFamily="34" charset="0"/>
                        <a:ea typeface="+mn-ea"/>
                        <a:cs typeface="Calibri"/>
                      </a:endParaRPr>
                    </a:p>
                  </a:txBody>
                  <a:tcPr>
                    <a:lnT w="9525" cap="flat" cmpd="sng" algn="ctr">
                      <a:solidFill>
                        <a:srgbClr val="C00000"/>
                      </a:solidFill>
                      <a:prstDash val="solid"/>
                      <a:round/>
                      <a:headEnd type="none" w="med" len="med"/>
                      <a:tailEnd type="none" w="med" len="med"/>
                    </a:lnT>
                    <a:noFill/>
                  </a:tcPr>
                </a:tc>
                <a:extLst>
                  <a:ext uri="{0D108BD9-81ED-4DB2-BD59-A6C34878D82A}">
                    <a16:rowId xmlns:a16="http://schemas.microsoft.com/office/drawing/2014/main" val="10001"/>
                  </a:ext>
                </a:extLst>
              </a:tr>
            </a:tbl>
          </a:graphicData>
        </a:graphic>
      </p:graphicFrame>
      <p:graphicFrame>
        <p:nvGraphicFramePr>
          <p:cNvPr id="37" name="Tableau 36">
            <a:extLst>
              <a:ext uri="{FF2B5EF4-FFF2-40B4-BE49-F238E27FC236}">
                <a16:creationId xmlns:a16="http://schemas.microsoft.com/office/drawing/2014/main" id="{7004D674-D45E-2236-44D7-F546890377C6}"/>
              </a:ext>
            </a:extLst>
          </p:cNvPr>
          <p:cNvGraphicFramePr>
            <a:graphicFrameLocks noGrp="1"/>
          </p:cNvGraphicFramePr>
          <p:nvPr>
            <p:extLst>
              <p:ext uri="{D42A27DB-BD31-4B8C-83A1-F6EECF244321}">
                <p14:modId xmlns:p14="http://schemas.microsoft.com/office/powerpoint/2010/main" val="3218595599"/>
              </p:ext>
            </p:extLst>
          </p:nvPr>
        </p:nvGraphicFramePr>
        <p:xfrm>
          <a:off x="111162" y="7487279"/>
          <a:ext cx="1572522" cy="1173480"/>
        </p:xfrm>
        <a:graphic>
          <a:graphicData uri="http://schemas.openxmlformats.org/drawingml/2006/table">
            <a:tbl>
              <a:tblPr firstRow="1" bandRow="1">
                <a:tableStyleId>{2D5ABB26-0587-4C30-8999-92F81FD0307C}</a:tableStyleId>
              </a:tblPr>
              <a:tblGrid>
                <a:gridCol w="1572522">
                  <a:extLst>
                    <a:ext uri="{9D8B030D-6E8A-4147-A177-3AD203B41FA5}">
                      <a16:colId xmlns:a16="http://schemas.microsoft.com/office/drawing/2014/main" val="20000"/>
                    </a:ext>
                  </a:extLst>
                </a:gridCol>
              </a:tblGrid>
              <a:tr h="0">
                <a:tc>
                  <a:txBody>
                    <a:bodyPr/>
                    <a:lstStyle/>
                    <a:p>
                      <a:pPr algn="l"/>
                      <a:r>
                        <a:rPr lang="fr-FR" sz="1100" b="1" dirty="0">
                          <a:solidFill>
                            <a:schemeClr val="tx1"/>
                          </a:solidFill>
                          <a:latin typeface="Century Gothic" panose="020B0502020202020204" pitchFamily="34" charset="0"/>
                        </a:rPr>
                        <a:t>LANGUES</a:t>
                      </a:r>
                      <a:endParaRPr lang="fr-FR" sz="1100" dirty="0">
                        <a:solidFill>
                          <a:schemeClr val="tx1"/>
                        </a:solidFill>
                        <a:latin typeface="Century Gothic" panose="020B0502020202020204" pitchFamily="34" charset="0"/>
                      </a:endParaRPr>
                    </a:p>
                  </a:txBody>
                  <a:tcPr>
                    <a:lnL>
                      <a:noFill/>
                    </a:lnL>
                    <a:lnR>
                      <a:noFill/>
                    </a:lnR>
                    <a:lnT>
                      <a:noFill/>
                    </a:lnT>
                    <a:lnB w="9525"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pPr algn="l"/>
                      <a:r>
                        <a:rPr lang="en-US" sz="900" kern="1200" dirty="0" err="1">
                          <a:solidFill>
                            <a:schemeClr val="tx1"/>
                          </a:solidFill>
                          <a:effectLst/>
                          <a:latin typeface="Century Gothic" panose="020B0502020202020204" pitchFamily="34" charset="0"/>
                          <a:ea typeface="+mn-ea"/>
                          <a:cs typeface="+mn-cs"/>
                        </a:rPr>
                        <a:t>Allmeand</a:t>
                      </a:r>
                      <a:r>
                        <a:rPr lang="en-US" sz="900" kern="1200" dirty="0">
                          <a:solidFill>
                            <a:schemeClr val="tx1"/>
                          </a:solidFill>
                          <a:effectLst/>
                          <a:latin typeface="Century Gothic" panose="020B0502020202020204" pitchFamily="34" charset="0"/>
                          <a:ea typeface="+mn-ea"/>
                          <a:cs typeface="+mn-cs"/>
                        </a:rPr>
                        <a:t> : </a:t>
                      </a:r>
                      <a:r>
                        <a:rPr lang="en-US" sz="900" kern="1200" dirty="0" err="1">
                          <a:solidFill>
                            <a:schemeClr val="tx1"/>
                          </a:solidFill>
                          <a:effectLst/>
                          <a:latin typeface="Century Gothic" panose="020B0502020202020204" pitchFamily="34" charset="0"/>
                          <a:ea typeface="+mn-ea"/>
                          <a:cs typeface="+mn-cs"/>
                        </a:rPr>
                        <a:t>Niveau</a:t>
                      </a:r>
                      <a:r>
                        <a:rPr lang="en-US" sz="900" kern="1200" dirty="0">
                          <a:solidFill>
                            <a:schemeClr val="tx1"/>
                          </a:solidFill>
                          <a:effectLst/>
                          <a:latin typeface="Century Gothic" panose="020B0502020202020204" pitchFamily="34" charset="0"/>
                          <a:ea typeface="+mn-ea"/>
                          <a:cs typeface="+mn-cs"/>
                        </a:rPr>
                        <a:t> A1</a:t>
                      </a:r>
                    </a:p>
                    <a:p>
                      <a:pPr algn="l"/>
                      <a:endParaRPr lang="en-US" sz="900" kern="1200" baseline="0" dirty="0">
                        <a:solidFill>
                          <a:schemeClr val="tx1"/>
                        </a:solidFill>
                        <a:effectLst/>
                        <a:latin typeface="Century Gothic" panose="020B0502020202020204" pitchFamily="34" charset="0"/>
                        <a:ea typeface="+mn-ea"/>
                        <a:cs typeface="+mn-cs"/>
                      </a:endParaRPr>
                    </a:p>
                    <a:p>
                      <a:pPr algn="l"/>
                      <a:r>
                        <a:rPr lang="en-US" sz="900" kern="1200" baseline="0" dirty="0" err="1">
                          <a:solidFill>
                            <a:schemeClr val="tx1"/>
                          </a:solidFill>
                          <a:effectLst/>
                          <a:latin typeface="Century Gothic" panose="020B0502020202020204" pitchFamily="34" charset="0"/>
                          <a:ea typeface="+mn-ea"/>
                          <a:cs typeface="+mn-cs"/>
                        </a:rPr>
                        <a:t>Espagnol</a:t>
                      </a:r>
                      <a:r>
                        <a:rPr lang="en-US" sz="900" kern="1200" baseline="0" dirty="0">
                          <a:solidFill>
                            <a:schemeClr val="tx1"/>
                          </a:solidFill>
                          <a:effectLst/>
                          <a:latin typeface="Century Gothic" panose="020B0502020202020204" pitchFamily="34" charset="0"/>
                          <a:ea typeface="+mn-ea"/>
                          <a:cs typeface="+mn-cs"/>
                        </a:rPr>
                        <a:t> : </a:t>
                      </a:r>
                      <a:r>
                        <a:rPr lang="en-US" sz="900" kern="1200" baseline="0" dirty="0" err="1">
                          <a:solidFill>
                            <a:schemeClr val="tx1"/>
                          </a:solidFill>
                          <a:effectLst/>
                          <a:latin typeface="Century Gothic" panose="020B0502020202020204" pitchFamily="34" charset="0"/>
                          <a:ea typeface="+mn-ea"/>
                          <a:cs typeface="+mn-cs"/>
                        </a:rPr>
                        <a:t>Niveau</a:t>
                      </a:r>
                      <a:r>
                        <a:rPr lang="en-US" sz="900" kern="1200" baseline="0" dirty="0">
                          <a:solidFill>
                            <a:schemeClr val="tx1"/>
                          </a:solidFill>
                          <a:effectLst/>
                          <a:latin typeface="Century Gothic" panose="020B0502020202020204" pitchFamily="34" charset="0"/>
                          <a:ea typeface="+mn-ea"/>
                          <a:cs typeface="+mn-cs"/>
                        </a:rPr>
                        <a:t> C2</a:t>
                      </a:r>
                    </a:p>
                    <a:p>
                      <a:pPr algn="l"/>
                      <a:endParaRPr lang="en-US" sz="900" kern="1200" baseline="0" dirty="0">
                        <a:solidFill>
                          <a:schemeClr val="tx1"/>
                        </a:solidFill>
                        <a:effectLst/>
                        <a:latin typeface="Century Gothic" panose="020B0502020202020204" pitchFamily="34" charset="0"/>
                        <a:ea typeface="+mn-ea"/>
                        <a:cs typeface="+mn-cs"/>
                      </a:endParaRPr>
                    </a:p>
                    <a:p>
                      <a:pPr algn="l"/>
                      <a:r>
                        <a:rPr lang="en-US" sz="900" kern="1200" baseline="0" dirty="0" err="1">
                          <a:solidFill>
                            <a:schemeClr val="tx1"/>
                          </a:solidFill>
                          <a:effectLst/>
                          <a:latin typeface="Century Gothic" panose="020B0502020202020204" pitchFamily="34" charset="0"/>
                          <a:ea typeface="+mn-ea"/>
                          <a:cs typeface="+mn-cs"/>
                        </a:rPr>
                        <a:t>Italien</a:t>
                      </a:r>
                      <a:r>
                        <a:rPr lang="en-US" sz="900" kern="1200" baseline="0" dirty="0">
                          <a:solidFill>
                            <a:schemeClr val="tx1"/>
                          </a:solidFill>
                          <a:effectLst/>
                          <a:latin typeface="Century Gothic" panose="020B0502020202020204" pitchFamily="34" charset="0"/>
                          <a:ea typeface="+mn-ea"/>
                          <a:cs typeface="+mn-cs"/>
                        </a:rPr>
                        <a:t> : </a:t>
                      </a:r>
                      <a:r>
                        <a:rPr lang="en-US" sz="900" kern="1200" baseline="0" dirty="0" err="1">
                          <a:solidFill>
                            <a:schemeClr val="tx1"/>
                          </a:solidFill>
                          <a:effectLst/>
                          <a:latin typeface="Century Gothic" panose="020B0502020202020204" pitchFamily="34" charset="0"/>
                          <a:ea typeface="+mn-ea"/>
                          <a:cs typeface="+mn-cs"/>
                        </a:rPr>
                        <a:t>Niveau</a:t>
                      </a:r>
                      <a:r>
                        <a:rPr lang="en-US" sz="900" kern="1200" baseline="0" dirty="0">
                          <a:solidFill>
                            <a:schemeClr val="tx1"/>
                          </a:solidFill>
                          <a:effectLst/>
                          <a:latin typeface="Century Gothic" panose="020B0502020202020204" pitchFamily="34" charset="0"/>
                          <a:ea typeface="+mn-ea"/>
                          <a:cs typeface="+mn-cs"/>
                        </a:rPr>
                        <a:t> C3</a:t>
                      </a:r>
                    </a:p>
                    <a:p>
                      <a:pPr algn="l"/>
                      <a:endParaRPr lang="en-US" sz="900" kern="1200" baseline="0" dirty="0">
                        <a:solidFill>
                          <a:schemeClr val="tx1"/>
                        </a:solidFill>
                        <a:effectLst/>
                        <a:latin typeface="Century Gothic" panose="020B0502020202020204" pitchFamily="34" charset="0"/>
                        <a:ea typeface="+mn-ea"/>
                        <a:cs typeface="+mn-cs"/>
                      </a:endParaRPr>
                    </a:p>
                  </a:txBody>
                  <a:tcPr>
                    <a:lnT w="9525" cap="flat" cmpd="sng" algn="ctr">
                      <a:solidFill>
                        <a:srgbClr val="C00000"/>
                      </a:solidFill>
                      <a:prstDash val="solid"/>
                      <a:round/>
                      <a:headEnd type="none" w="med" len="med"/>
                      <a:tailEnd type="none" w="med" len="med"/>
                    </a:lnT>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879962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342901" y="598489"/>
            <a:ext cx="6172200" cy="8672319"/>
          </a:xfrm>
        </p:spPr>
        <p:txBody>
          <a:bodyPr>
            <a:normAutofit fontScale="475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267"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267" dirty="0">
                <a:solidFill>
                  <a:schemeClr val="tx1">
                    <a:lumMod val="50000"/>
                    <a:lumOff val="50000"/>
                  </a:schemeClr>
                </a:solidFill>
              </a:rPr>
            </a:br>
            <a:r>
              <a:rPr lang="fr-FR" sz="2267" dirty="0" err="1">
                <a:solidFill>
                  <a:schemeClr val="tx1">
                    <a:lumMod val="50000"/>
                    <a:lumOff val="50000"/>
                  </a:schemeClr>
                </a:solidFill>
              </a:rPr>
              <a:t>Disclaimer</a:t>
            </a:r>
            <a:r>
              <a:rPr lang="fr-FR" sz="2267" dirty="0">
                <a:solidFill>
                  <a:schemeClr val="tx1">
                    <a:lumMod val="50000"/>
                    <a:lumOff val="50000"/>
                  </a:schemeClr>
                </a:solidFill>
              </a:rPr>
              <a:t> : Les modèles disponibles sur notre site fournis "en l'état" et sans garantie.</a:t>
            </a:r>
          </a:p>
          <a:p>
            <a:pPr marL="0" indent="0">
              <a:buNone/>
            </a:pPr>
            <a:endParaRPr lang="fr-FR" sz="2267" dirty="0">
              <a:solidFill>
                <a:schemeClr val="tx1">
                  <a:lumMod val="50000"/>
                  <a:lumOff val="50000"/>
                </a:schemeClr>
              </a:solidFill>
            </a:endParaRPr>
          </a:p>
          <a:p>
            <a:pPr marL="0" indent="0" algn="ctr">
              <a:buNone/>
            </a:pPr>
            <a:r>
              <a:rPr lang="fr-FR" sz="2267" dirty="0" err="1"/>
              <a:t>Créeruncv.com</a:t>
            </a:r>
            <a:r>
              <a:rPr lang="fr-FR" sz="2267" dirty="0"/>
              <a:t> est un site gratuit. </a:t>
            </a:r>
          </a:p>
        </p:txBody>
      </p:sp>
    </p:spTree>
    <p:extLst>
      <p:ext uri="{BB962C8B-B14F-4D97-AF65-F5344CB8AC3E}">
        <p14:creationId xmlns:p14="http://schemas.microsoft.com/office/powerpoint/2010/main" val="3816212909"/>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233</TotalTime>
  <Words>739</Words>
  <Application>Microsoft Macintosh PowerPoint</Application>
  <PresentationFormat>Format A4 (210 x 297 mm)</PresentationFormat>
  <Paragraphs>86</Paragraphs>
  <Slides>2</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vt:i4>
      </vt:variant>
    </vt:vector>
  </HeadingPairs>
  <TitlesOfParts>
    <vt:vector size="9" baseType="lpstr">
      <vt:lpstr>Arial</vt:lpstr>
      <vt:lpstr>Calibri</vt:lpstr>
      <vt:lpstr>Calibri Light</vt:lpstr>
      <vt:lpstr>Century Gothic</vt:lpstr>
      <vt:lpstr>Times New Roman</vt:lpstr>
      <vt:lpstr>Wingdings</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87</cp:revision>
  <dcterms:created xsi:type="dcterms:W3CDTF">2016-07-14T19:39:12Z</dcterms:created>
  <dcterms:modified xsi:type="dcterms:W3CDTF">2024-02-27T21:28:28Z</dcterms:modified>
</cp:coreProperties>
</file>