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9" r:id="rId3"/>
  </p:sldIdLst>
  <p:sldSz cx="6858000" cy="9906000" type="A4"/>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2D398"/>
    <a:srgbClr val="575757"/>
    <a:srgbClr val="DC234D"/>
    <a:srgbClr val="FFC0C8"/>
    <a:srgbClr val="90235A"/>
    <a:srgbClr val="8EB2D7"/>
    <a:srgbClr val="E9F5FE"/>
    <a:srgbClr val="AC8249"/>
    <a:srgbClr val="EFECD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897"/>
    <p:restoredTop sz="94586"/>
  </p:normalViewPr>
  <p:slideViewPr>
    <p:cSldViewPr snapToGrid="0" snapToObjects="1">
      <p:cViewPr varScale="1">
        <p:scale>
          <a:sx n="89" d="100"/>
          <a:sy n="89" d="100"/>
        </p:scale>
        <p:origin x="4016"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Cliquez et modifiez le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Cliquez pour modifier le style des sous-titres du masque</a:t>
            </a:r>
            <a:endParaRPr lang="en-US" dirty="0"/>
          </a:p>
        </p:txBody>
      </p:sp>
      <p:sp>
        <p:nvSpPr>
          <p:cNvPr id="4" name="Date Placeholder 3"/>
          <p:cNvSpPr>
            <a:spLocks noGrp="1"/>
          </p:cNvSpPr>
          <p:nvPr>
            <p:ph type="dt" sz="half" idx="10"/>
          </p:nvPr>
        </p:nvSpPr>
        <p:spPr/>
        <p:txBody>
          <a:bodyPr/>
          <a:lstStyle/>
          <a:p>
            <a:fld id="{33B38A05-D9B2-104B-A6B2-7D8FDA8E02D1}" type="datetimeFigureOut">
              <a:rPr lang="fr-FR" smtClean="0"/>
              <a:t>18/11/2020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E035609-9528-8248-B371-62417466C791}" type="slidenum">
              <a:rPr lang="fr-FR" smtClean="0"/>
              <a:t>‹N°›</a:t>
            </a:fld>
            <a:endParaRPr lang="fr-FR"/>
          </a:p>
        </p:txBody>
      </p:sp>
    </p:spTree>
    <p:extLst>
      <p:ext uri="{BB962C8B-B14F-4D97-AF65-F5344CB8AC3E}">
        <p14:creationId xmlns:p14="http://schemas.microsoft.com/office/powerpoint/2010/main" val="133963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3B38A05-D9B2-104B-A6B2-7D8FDA8E02D1}" type="datetimeFigureOut">
              <a:rPr lang="fr-FR" smtClean="0"/>
              <a:t>18/11/2020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E035609-9528-8248-B371-62417466C791}" type="slidenum">
              <a:rPr lang="fr-FR" smtClean="0"/>
              <a:t>‹N°›</a:t>
            </a:fld>
            <a:endParaRPr lang="fr-FR"/>
          </a:p>
        </p:txBody>
      </p:sp>
    </p:spTree>
    <p:extLst>
      <p:ext uri="{BB962C8B-B14F-4D97-AF65-F5344CB8AC3E}">
        <p14:creationId xmlns:p14="http://schemas.microsoft.com/office/powerpoint/2010/main" val="2652462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Cliquez et modifiez le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3B38A05-D9B2-104B-A6B2-7D8FDA8E02D1}" type="datetimeFigureOut">
              <a:rPr lang="fr-FR" smtClean="0"/>
              <a:t>18/11/2020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E035609-9528-8248-B371-62417466C791}" type="slidenum">
              <a:rPr lang="fr-FR" smtClean="0"/>
              <a:t>‹N°›</a:t>
            </a:fld>
            <a:endParaRPr lang="fr-FR"/>
          </a:p>
        </p:txBody>
      </p:sp>
    </p:spTree>
    <p:extLst>
      <p:ext uri="{BB962C8B-B14F-4D97-AF65-F5344CB8AC3E}">
        <p14:creationId xmlns:p14="http://schemas.microsoft.com/office/powerpoint/2010/main" val="19656100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3B38A05-D9B2-104B-A6B2-7D8FDA8E02D1}" type="datetimeFigureOut">
              <a:rPr lang="fr-FR" smtClean="0"/>
              <a:t>18/11/2020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E035609-9528-8248-B371-62417466C791}" type="slidenum">
              <a:rPr lang="fr-FR" smtClean="0"/>
              <a:t>‹N°›</a:t>
            </a:fld>
            <a:endParaRPr lang="fr-FR"/>
          </a:p>
        </p:txBody>
      </p:sp>
    </p:spTree>
    <p:extLst>
      <p:ext uri="{BB962C8B-B14F-4D97-AF65-F5344CB8AC3E}">
        <p14:creationId xmlns:p14="http://schemas.microsoft.com/office/powerpoint/2010/main" val="18142223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Cliquez et modifiez le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33B38A05-D9B2-104B-A6B2-7D8FDA8E02D1}" type="datetimeFigureOut">
              <a:rPr lang="fr-FR" smtClean="0"/>
              <a:t>18/11/2020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E035609-9528-8248-B371-62417466C791}" type="slidenum">
              <a:rPr lang="fr-FR" smtClean="0"/>
              <a:t>‹N°›</a:t>
            </a:fld>
            <a:endParaRPr lang="fr-FR"/>
          </a:p>
        </p:txBody>
      </p:sp>
    </p:spTree>
    <p:extLst>
      <p:ext uri="{BB962C8B-B14F-4D97-AF65-F5344CB8AC3E}">
        <p14:creationId xmlns:p14="http://schemas.microsoft.com/office/powerpoint/2010/main" val="16628886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33B38A05-D9B2-104B-A6B2-7D8FDA8E02D1}" type="datetimeFigureOut">
              <a:rPr lang="fr-FR" smtClean="0"/>
              <a:t>18/11/2020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E035609-9528-8248-B371-62417466C791}" type="slidenum">
              <a:rPr lang="fr-FR" smtClean="0"/>
              <a:t>‹N°›</a:t>
            </a:fld>
            <a:endParaRPr lang="fr-FR"/>
          </a:p>
        </p:txBody>
      </p:sp>
    </p:spTree>
    <p:extLst>
      <p:ext uri="{BB962C8B-B14F-4D97-AF65-F5344CB8AC3E}">
        <p14:creationId xmlns:p14="http://schemas.microsoft.com/office/powerpoint/2010/main" val="8169215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Cliquez et modifiez le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33B38A05-D9B2-104B-A6B2-7D8FDA8E02D1}" type="datetimeFigureOut">
              <a:rPr lang="fr-FR" smtClean="0"/>
              <a:t>18/11/2020</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DE035609-9528-8248-B371-62417466C791}" type="slidenum">
              <a:rPr lang="fr-FR" smtClean="0"/>
              <a:t>‹N°›</a:t>
            </a:fld>
            <a:endParaRPr lang="fr-FR"/>
          </a:p>
        </p:txBody>
      </p:sp>
    </p:spTree>
    <p:extLst>
      <p:ext uri="{BB962C8B-B14F-4D97-AF65-F5344CB8AC3E}">
        <p14:creationId xmlns:p14="http://schemas.microsoft.com/office/powerpoint/2010/main" val="11368632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Date Placeholder 2"/>
          <p:cNvSpPr>
            <a:spLocks noGrp="1"/>
          </p:cNvSpPr>
          <p:nvPr>
            <p:ph type="dt" sz="half" idx="10"/>
          </p:nvPr>
        </p:nvSpPr>
        <p:spPr/>
        <p:txBody>
          <a:bodyPr/>
          <a:lstStyle/>
          <a:p>
            <a:fld id="{33B38A05-D9B2-104B-A6B2-7D8FDA8E02D1}" type="datetimeFigureOut">
              <a:rPr lang="fr-FR" smtClean="0"/>
              <a:t>18/11/2020</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DE035609-9528-8248-B371-62417466C791}" type="slidenum">
              <a:rPr lang="fr-FR" smtClean="0"/>
              <a:t>‹N°›</a:t>
            </a:fld>
            <a:endParaRPr lang="fr-FR"/>
          </a:p>
        </p:txBody>
      </p:sp>
    </p:spTree>
    <p:extLst>
      <p:ext uri="{BB962C8B-B14F-4D97-AF65-F5344CB8AC3E}">
        <p14:creationId xmlns:p14="http://schemas.microsoft.com/office/powerpoint/2010/main" val="10994589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B38A05-D9B2-104B-A6B2-7D8FDA8E02D1}" type="datetimeFigureOut">
              <a:rPr lang="fr-FR" smtClean="0"/>
              <a:t>18/11/2020</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DE035609-9528-8248-B371-62417466C791}" type="slidenum">
              <a:rPr lang="fr-FR" smtClean="0"/>
              <a:t>‹N°›</a:t>
            </a:fld>
            <a:endParaRPr lang="fr-FR"/>
          </a:p>
        </p:txBody>
      </p:sp>
    </p:spTree>
    <p:extLst>
      <p:ext uri="{BB962C8B-B14F-4D97-AF65-F5344CB8AC3E}">
        <p14:creationId xmlns:p14="http://schemas.microsoft.com/office/powerpoint/2010/main" val="16570049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Cliquez et modifiez le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33B38A05-D9B2-104B-A6B2-7D8FDA8E02D1}" type="datetimeFigureOut">
              <a:rPr lang="fr-FR" smtClean="0"/>
              <a:t>18/11/2020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E035609-9528-8248-B371-62417466C791}" type="slidenum">
              <a:rPr lang="fr-FR" smtClean="0"/>
              <a:t>‹N°›</a:t>
            </a:fld>
            <a:endParaRPr lang="fr-FR"/>
          </a:p>
        </p:txBody>
      </p:sp>
    </p:spTree>
    <p:extLst>
      <p:ext uri="{BB962C8B-B14F-4D97-AF65-F5344CB8AC3E}">
        <p14:creationId xmlns:p14="http://schemas.microsoft.com/office/powerpoint/2010/main" val="7142603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Cliquez et modifiez le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Faire glisser l'image vers l'espace réservé ou cliquer sur l'icône pour l'ajouter</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33B38A05-D9B2-104B-A6B2-7D8FDA8E02D1}" type="datetimeFigureOut">
              <a:rPr lang="fr-FR" smtClean="0"/>
              <a:t>18/11/2020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E035609-9528-8248-B371-62417466C791}" type="slidenum">
              <a:rPr lang="fr-FR" smtClean="0"/>
              <a:t>‹N°›</a:t>
            </a:fld>
            <a:endParaRPr lang="fr-FR"/>
          </a:p>
        </p:txBody>
      </p:sp>
    </p:spTree>
    <p:extLst>
      <p:ext uri="{BB962C8B-B14F-4D97-AF65-F5344CB8AC3E}">
        <p14:creationId xmlns:p14="http://schemas.microsoft.com/office/powerpoint/2010/main" val="1401829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Cliquez et modifiez le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33B38A05-D9B2-104B-A6B2-7D8FDA8E02D1}" type="datetimeFigureOut">
              <a:rPr lang="fr-FR" smtClean="0"/>
              <a:t>18/11/2020</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DE035609-9528-8248-B371-62417466C791}" type="slidenum">
              <a:rPr lang="fr-FR" smtClean="0"/>
              <a:t>‹N°›</a:t>
            </a:fld>
            <a:endParaRPr lang="fr-FR"/>
          </a:p>
        </p:txBody>
      </p:sp>
    </p:spTree>
    <p:extLst>
      <p:ext uri="{BB962C8B-B14F-4D97-AF65-F5344CB8AC3E}">
        <p14:creationId xmlns:p14="http://schemas.microsoft.com/office/powerpoint/2010/main" val="4580676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au 7"/>
          <p:cNvGraphicFramePr>
            <a:graphicFrameLocks noGrp="1"/>
          </p:cNvGraphicFramePr>
          <p:nvPr>
            <p:extLst>
              <p:ext uri="{D42A27DB-BD31-4B8C-83A1-F6EECF244321}">
                <p14:modId xmlns:p14="http://schemas.microsoft.com/office/powerpoint/2010/main" val="2062630601"/>
              </p:ext>
            </p:extLst>
          </p:nvPr>
        </p:nvGraphicFramePr>
        <p:xfrm>
          <a:off x="282670" y="1802649"/>
          <a:ext cx="6208776" cy="1493520"/>
        </p:xfrm>
        <a:graphic>
          <a:graphicData uri="http://schemas.openxmlformats.org/drawingml/2006/table">
            <a:tbl>
              <a:tblPr firstRow="1" bandRow="1">
                <a:tableStyleId>{5C22544A-7EE6-4342-B048-85BDC9FD1C3A}</a:tableStyleId>
              </a:tblPr>
              <a:tblGrid>
                <a:gridCol w="218434">
                  <a:extLst>
                    <a:ext uri="{9D8B030D-6E8A-4147-A177-3AD203B41FA5}">
                      <a16:colId xmlns:a16="http://schemas.microsoft.com/office/drawing/2014/main" val="20000"/>
                    </a:ext>
                  </a:extLst>
                </a:gridCol>
                <a:gridCol w="658430">
                  <a:extLst>
                    <a:ext uri="{9D8B030D-6E8A-4147-A177-3AD203B41FA5}">
                      <a16:colId xmlns:a16="http://schemas.microsoft.com/office/drawing/2014/main" val="20001"/>
                    </a:ext>
                  </a:extLst>
                </a:gridCol>
                <a:gridCol w="5331912">
                  <a:extLst>
                    <a:ext uri="{9D8B030D-6E8A-4147-A177-3AD203B41FA5}">
                      <a16:colId xmlns:a16="http://schemas.microsoft.com/office/drawing/2014/main" val="20002"/>
                    </a:ext>
                  </a:extLst>
                </a:gridCol>
              </a:tblGrid>
              <a:tr h="0">
                <a:tc>
                  <a:txBody>
                    <a:bodyPr/>
                    <a:lstStyle/>
                    <a:p>
                      <a:endParaRPr lang="fr-FR" sz="1400" b="0" i="0" dirty="0">
                        <a:solidFill>
                          <a:schemeClr val="tx1"/>
                        </a:solidFill>
                      </a:endParaRPr>
                    </a:p>
                  </a:txBody>
                  <a:tcPr>
                    <a:lnL w="12700" cmpd="sng">
                      <a:noFill/>
                    </a:lnL>
                    <a:lnR w="12700" cmpd="sng">
                      <a:noFill/>
                    </a:lnR>
                    <a:lnT w="12700" cmpd="sng">
                      <a:noFill/>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gridSpan="2">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fr-FR" sz="1400" b="0" i="0" dirty="0">
                          <a:solidFill>
                            <a:schemeClr val="tx1"/>
                          </a:solidFill>
                        </a:rPr>
                        <a:t>FORMATION</a:t>
                      </a:r>
                    </a:p>
                  </a:txBody>
                  <a:tcPr>
                    <a:lnL w="12700" cmpd="sng">
                      <a:noFill/>
                    </a:lnL>
                    <a:lnR w="12700" cmpd="sng">
                      <a:noFill/>
                    </a:lnR>
                    <a:lnT w="12700" cmpd="sng">
                      <a:noFill/>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fr-FR"/>
                    </a:p>
                  </a:txBody>
                  <a:tcPr/>
                </a:tc>
                <a:extLst>
                  <a:ext uri="{0D108BD9-81ED-4DB2-BD59-A6C34878D82A}">
                    <a16:rowId xmlns:a16="http://schemas.microsoft.com/office/drawing/2014/main" val="10000"/>
                  </a:ext>
                </a:extLst>
              </a:tr>
              <a:tr h="0">
                <a:tc gridSpan="2">
                  <a:txBody>
                    <a:bodyPr/>
                    <a:lstStyle/>
                    <a:p>
                      <a:r>
                        <a:rPr lang="fr-FR" sz="1100" dirty="0"/>
                        <a:t>2012</a:t>
                      </a:r>
                    </a:p>
                  </a:txBody>
                  <a:tcPr>
                    <a:lnL w="12700" cmpd="sng">
                      <a:noFill/>
                    </a:lnL>
                    <a:lnR w="12700" cap="flat" cmpd="sng" algn="ctr">
                      <a:solidFill>
                        <a:schemeClr val="accent1"/>
                      </a:solidFill>
                      <a:prstDash val="sysDot"/>
                      <a:round/>
                      <a:headEnd type="none" w="med" len="med"/>
                      <a:tailEnd type="none" w="med" len="med"/>
                    </a:lnR>
                    <a:lnT w="12700" cap="flat" cmpd="sng" algn="ctr">
                      <a:solidFill>
                        <a:schemeClr val="accent1"/>
                      </a:solidFill>
                      <a:prstDash val="solid"/>
                      <a:round/>
                      <a:headEnd type="none" w="med" len="med"/>
                      <a:tailEnd type="none" w="med" len="med"/>
                    </a:lnT>
                    <a:lnB w="38100" cmpd="sng">
                      <a:noFill/>
                    </a:lnB>
                    <a:lnTlToBr w="12700" cmpd="sng">
                      <a:noFill/>
                      <a:prstDash val="solid"/>
                    </a:lnTlToBr>
                    <a:lnBlToTr w="12700" cmpd="sng">
                      <a:noFill/>
                      <a:prstDash val="solid"/>
                    </a:lnBlToTr>
                    <a:noFill/>
                  </a:tcPr>
                </a:tc>
                <a:tc hMerge="1">
                  <a:txBody>
                    <a:bodyPr/>
                    <a:lstStyle/>
                    <a:p>
                      <a:endParaRPr lang="fr-FR"/>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fr-FR" sz="1100" b="1" kern="1200" dirty="0">
                          <a:solidFill>
                            <a:schemeClr val="tx1">
                              <a:lumMod val="50000"/>
                              <a:lumOff val="50000"/>
                            </a:schemeClr>
                          </a:solidFill>
                          <a:effectLst/>
                          <a:latin typeface="+mn-lt"/>
                          <a:ea typeface="+mn-ea"/>
                          <a:cs typeface="+mn-cs"/>
                        </a:rPr>
                        <a:t>Titre du diplôme – Nom de l’université / école</a:t>
                      </a:r>
                      <a:br>
                        <a:rPr lang="fr-FR" sz="1100" kern="1200" dirty="0">
                          <a:solidFill>
                            <a:schemeClr val="tx1">
                              <a:lumMod val="50000"/>
                              <a:lumOff val="50000"/>
                            </a:schemeClr>
                          </a:solidFill>
                          <a:effectLst/>
                          <a:latin typeface="+mn-lt"/>
                          <a:ea typeface="+mn-ea"/>
                          <a:cs typeface="+mn-cs"/>
                        </a:rPr>
                      </a:br>
                      <a:r>
                        <a:rPr lang="fr-FR" sz="1100" kern="1200" dirty="0">
                          <a:solidFill>
                            <a:schemeClr val="tx1">
                              <a:lumMod val="50000"/>
                              <a:lumOff val="50000"/>
                            </a:schemeClr>
                          </a:solidFill>
                          <a:effectLst/>
                          <a:latin typeface="+mn-lt"/>
                          <a:ea typeface="+mn-ea"/>
                          <a:cs typeface="+mn-cs"/>
                        </a:rPr>
                        <a:t>Décrivez en une ligne les objectifs et les spécialités de cette formation. Inscrivez votre mention si vous en avez eu une.</a:t>
                      </a:r>
                    </a:p>
                  </a:txBody>
                  <a:tcPr>
                    <a:lnL w="12700" cap="flat" cmpd="sng" algn="ctr">
                      <a:solidFill>
                        <a:schemeClr val="accent1"/>
                      </a:solidFill>
                      <a:prstDash val="sysDot"/>
                      <a:round/>
                      <a:headEnd type="none" w="med" len="med"/>
                      <a:tailEnd type="none" w="med" len="med"/>
                    </a:lnL>
                    <a:lnR w="12700" cmpd="sng">
                      <a:noFill/>
                    </a:lnR>
                    <a:lnT w="12700" cap="flat" cmpd="sng" algn="ctr">
                      <a:solidFill>
                        <a:schemeClr val="accent1"/>
                      </a:solidFill>
                      <a:prstDash val="solid"/>
                      <a:round/>
                      <a:headEnd type="none" w="med" len="med"/>
                      <a:tailEnd type="none" w="med" len="med"/>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0">
                <a:tc gridSpan="2">
                  <a:txBody>
                    <a:bodyPr/>
                    <a:lstStyle/>
                    <a:p>
                      <a:r>
                        <a:rPr lang="fr-FR" sz="1100" dirty="0"/>
                        <a:t>2012</a:t>
                      </a:r>
                    </a:p>
                  </a:txBody>
                  <a:tcPr>
                    <a:lnL w="12700" cmpd="sng">
                      <a:noFill/>
                    </a:lnL>
                    <a:lnR w="12700" cap="flat" cmpd="sng" algn="ctr">
                      <a:solidFill>
                        <a:schemeClr val="accent1"/>
                      </a:solidFill>
                      <a:prstDash val="sysDot"/>
                      <a:round/>
                      <a:headEnd type="none" w="med" len="med"/>
                      <a:tailEnd type="none" w="med" len="med"/>
                    </a:lnR>
                    <a:lnT w="12700" cmpd="sng">
                      <a:noFill/>
                    </a:lnT>
                    <a:lnB w="38100" cmpd="sng">
                      <a:noFill/>
                    </a:lnB>
                    <a:lnTlToBr w="12700" cmpd="sng">
                      <a:noFill/>
                      <a:prstDash val="solid"/>
                    </a:lnTlToBr>
                    <a:lnBlToTr w="12700" cmpd="sng">
                      <a:noFill/>
                      <a:prstDash val="solid"/>
                    </a:lnBlToTr>
                    <a:noFill/>
                  </a:tcPr>
                </a:tc>
                <a:tc hMerge="1">
                  <a:txBody>
                    <a:bodyPr/>
                    <a:lstStyle/>
                    <a:p>
                      <a:endParaRPr lang="fr-FR"/>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fr-FR" sz="1100" b="1" kern="1200" dirty="0">
                          <a:solidFill>
                            <a:schemeClr val="tx1">
                              <a:lumMod val="50000"/>
                              <a:lumOff val="50000"/>
                            </a:schemeClr>
                          </a:solidFill>
                          <a:effectLst/>
                          <a:latin typeface="+mn-lt"/>
                          <a:ea typeface="+mn-ea"/>
                          <a:cs typeface="+mn-cs"/>
                        </a:rPr>
                        <a:t>Titre du diplôme – Nom de l’université / école</a:t>
                      </a:r>
                      <a:br>
                        <a:rPr lang="fr-FR" sz="1100" kern="1200" dirty="0">
                          <a:solidFill>
                            <a:schemeClr val="tx1">
                              <a:lumMod val="50000"/>
                              <a:lumOff val="50000"/>
                            </a:schemeClr>
                          </a:solidFill>
                          <a:effectLst/>
                          <a:latin typeface="+mn-lt"/>
                          <a:ea typeface="+mn-ea"/>
                          <a:cs typeface="+mn-cs"/>
                        </a:rPr>
                      </a:br>
                      <a:r>
                        <a:rPr lang="fr-FR" sz="1100" kern="1200" dirty="0">
                          <a:solidFill>
                            <a:schemeClr val="tx1">
                              <a:lumMod val="50000"/>
                              <a:lumOff val="50000"/>
                            </a:schemeClr>
                          </a:solidFill>
                          <a:effectLst/>
                          <a:latin typeface="+mn-lt"/>
                          <a:ea typeface="+mn-ea"/>
                          <a:cs typeface="+mn-cs"/>
                        </a:rPr>
                        <a:t>Décrivez en une ligne les objectifs et les spécialités de cette formation. Inscrivez votre mention si vous en avez eu une.</a:t>
                      </a:r>
                    </a:p>
                  </a:txBody>
                  <a:tcPr>
                    <a:lnL w="12700" cap="flat" cmpd="sng" algn="ctr">
                      <a:solidFill>
                        <a:schemeClr val="accent1"/>
                      </a:solidFill>
                      <a:prstDash val="sysDot"/>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bl>
          </a:graphicData>
        </a:graphic>
      </p:graphicFrame>
      <p:graphicFrame>
        <p:nvGraphicFramePr>
          <p:cNvPr id="9" name="Tableau 8"/>
          <p:cNvGraphicFramePr>
            <a:graphicFrameLocks noGrp="1"/>
          </p:cNvGraphicFramePr>
          <p:nvPr>
            <p:extLst>
              <p:ext uri="{D42A27DB-BD31-4B8C-83A1-F6EECF244321}">
                <p14:modId xmlns:p14="http://schemas.microsoft.com/office/powerpoint/2010/main" val="25661700"/>
              </p:ext>
            </p:extLst>
          </p:nvPr>
        </p:nvGraphicFramePr>
        <p:xfrm>
          <a:off x="282671" y="3676206"/>
          <a:ext cx="6208775" cy="3352800"/>
        </p:xfrm>
        <a:graphic>
          <a:graphicData uri="http://schemas.openxmlformats.org/drawingml/2006/table">
            <a:tbl>
              <a:tblPr firstRow="1" bandRow="1">
                <a:tableStyleId>{5C22544A-7EE6-4342-B048-85BDC9FD1C3A}</a:tableStyleId>
              </a:tblPr>
              <a:tblGrid>
                <a:gridCol w="234349">
                  <a:extLst>
                    <a:ext uri="{9D8B030D-6E8A-4147-A177-3AD203B41FA5}">
                      <a16:colId xmlns:a16="http://schemas.microsoft.com/office/drawing/2014/main" val="20000"/>
                    </a:ext>
                  </a:extLst>
                </a:gridCol>
                <a:gridCol w="661694">
                  <a:extLst>
                    <a:ext uri="{9D8B030D-6E8A-4147-A177-3AD203B41FA5}">
                      <a16:colId xmlns:a16="http://schemas.microsoft.com/office/drawing/2014/main" val="20001"/>
                    </a:ext>
                  </a:extLst>
                </a:gridCol>
                <a:gridCol w="5312732">
                  <a:extLst>
                    <a:ext uri="{9D8B030D-6E8A-4147-A177-3AD203B41FA5}">
                      <a16:colId xmlns:a16="http://schemas.microsoft.com/office/drawing/2014/main" val="20002"/>
                    </a:ext>
                  </a:extLst>
                </a:gridCol>
              </a:tblGrid>
              <a:tr h="0">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endParaRPr lang="fr-FR" sz="1400" b="0" i="1" dirty="0">
                        <a:solidFill>
                          <a:schemeClr val="tx1">
                            <a:lumMod val="65000"/>
                            <a:lumOff val="35000"/>
                          </a:schemeClr>
                        </a:solidFill>
                      </a:endParaRPr>
                    </a:p>
                  </a:txBody>
                  <a:tcPr>
                    <a:lnL w="12700" cmpd="sng">
                      <a:noFill/>
                    </a:lnL>
                    <a:lnR w="12700" cmpd="sng">
                      <a:noFill/>
                    </a:lnR>
                    <a:lnT w="12700" cmpd="sng">
                      <a:noFill/>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gridSpan="2">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fr-FR" sz="1400" b="0" i="0" dirty="0">
                          <a:solidFill>
                            <a:schemeClr val="tx1">
                              <a:lumMod val="65000"/>
                              <a:lumOff val="35000"/>
                            </a:schemeClr>
                          </a:solidFill>
                        </a:rPr>
                        <a:t>EXPERIENCE PROFESSIONNELLE</a:t>
                      </a:r>
                    </a:p>
                  </a:txBody>
                  <a:tcPr>
                    <a:lnL w="12700" cmpd="sng">
                      <a:noFill/>
                    </a:lnL>
                    <a:lnR w="12700" cmpd="sng">
                      <a:noFill/>
                    </a:lnR>
                    <a:lnT w="12700" cmpd="sng">
                      <a:noFill/>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indent="0" algn="l" defTabSz="685800" rtl="0" eaLnBrk="1" fontAlgn="auto" latinLnBrk="0" hangingPunct="1">
                        <a:lnSpc>
                          <a:spcPct val="100000"/>
                        </a:lnSpc>
                        <a:spcBef>
                          <a:spcPts val="0"/>
                        </a:spcBef>
                        <a:spcAft>
                          <a:spcPts val="0"/>
                        </a:spcAft>
                        <a:buClrTx/>
                        <a:buSzTx/>
                        <a:buFontTx/>
                        <a:buNone/>
                        <a:tabLst/>
                        <a:defRPr/>
                      </a:pPr>
                      <a:endParaRPr lang="fr-FR" sz="1200" b="0" i="1" dirty="0">
                        <a:solidFill>
                          <a:schemeClr val="tx1">
                            <a:lumMod val="65000"/>
                            <a:lumOff val="35000"/>
                          </a:schemeClr>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0">
                <a:tc gridSpan="2">
                  <a:txBody>
                    <a:bodyPr/>
                    <a:lstStyle/>
                    <a:p>
                      <a:r>
                        <a:rPr lang="fr-FR" sz="1100" dirty="0"/>
                        <a:t>2015-Ajd</a:t>
                      </a:r>
                    </a:p>
                  </a:txBody>
                  <a:tcPr>
                    <a:lnL w="12700" cmpd="sng">
                      <a:noFill/>
                    </a:lnL>
                    <a:lnR w="12700" cap="flat" cmpd="sng" algn="ctr">
                      <a:solidFill>
                        <a:schemeClr val="accent1"/>
                      </a:solidFill>
                      <a:prstDash val="sysDot"/>
                      <a:round/>
                      <a:headEnd type="none" w="med" len="med"/>
                      <a:tailEnd type="none" w="med" len="med"/>
                    </a:lnR>
                    <a:lnT w="12700" cap="flat" cmpd="sng" algn="ctr">
                      <a:solidFill>
                        <a:schemeClr val="accent1"/>
                      </a:solidFill>
                      <a:prstDash val="solid"/>
                      <a:round/>
                      <a:headEnd type="none" w="med" len="med"/>
                      <a:tailEnd type="none" w="med" len="med"/>
                    </a:lnT>
                    <a:lnB w="38100" cmpd="sng">
                      <a:noFill/>
                    </a:lnB>
                    <a:lnTlToBr w="12700" cmpd="sng">
                      <a:noFill/>
                      <a:prstDash val="solid"/>
                    </a:lnTlToBr>
                    <a:lnBlToTr w="12700" cmpd="sng">
                      <a:noFill/>
                      <a:prstDash val="solid"/>
                    </a:lnBlToTr>
                    <a:noFill/>
                  </a:tcPr>
                </a:tc>
                <a:tc hMerge="1">
                  <a:txBody>
                    <a:bodyPr/>
                    <a:lstStyle/>
                    <a:p>
                      <a:endParaRPr lang="fr-FR"/>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fr-FR" sz="1100" b="1" kern="1200" dirty="0">
                          <a:solidFill>
                            <a:schemeClr val="tx1">
                              <a:lumMod val="50000"/>
                              <a:lumOff val="50000"/>
                            </a:schemeClr>
                          </a:solidFill>
                          <a:effectLst/>
                          <a:latin typeface="+mn-lt"/>
                          <a:ea typeface="+mn-ea"/>
                          <a:cs typeface="+mn-cs"/>
                        </a:rPr>
                        <a:t>Titre du poste  - Société – Ville (CP)</a:t>
                      </a:r>
                      <a:br>
                        <a:rPr lang="fr-FR" sz="1100" b="0" kern="1200" dirty="0">
                          <a:solidFill>
                            <a:schemeClr val="tx1">
                              <a:lumMod val="50000"/>
                              <a:lumOff val="50000"/>
                            </a:schemeClr>
                          </a:solidFill>
                          <a:effectLst/>
                          <a:latin typeface="+mn-lt"/>
                          <a:ea typeface="+mn-ea"/>
                          <a:cs typeface="+mn-cs"/>
                        </a:rPr>
                      </a:br>
                      <a:r>
                        <a:rPr lang="fr-FR" sz="1100" b="0" kern="1200" dirty="0">
                          <a:solidFill>
                            <a:schemeClr val="tx1">
                              <a:lumMod val="50000"/>
                              <a:lumOff val="50000"/>
                            </a:schemeClr>
                          </a:solidFill>
                          <a:effectLst/>
                          <a:latin typeface="+mn-lt"/>
                          <a:ea typeface="+mn-ea"/>
                          <a:cs typeface="+mn-cs"/>
                        </a:rPr>
                        <a:t>Décrivez ici les fonctions que vous avez occupé. Décrivez également vos missions, le nombre de personne que vous avez encadrez et si vous le pouvez essayé d’inscrire les résultats que vous avez obtenus, n’hésitez pas à les quantifier.</a:t>
                      </a:r>
                      <a:r>
                        <a:rPr lang="fr-FR" sz="1100" b="0" dirty="0">
                          <a:solidFill>
                            <a:schemeClr val="tx1">
                              <a:lumMod val="50000"/>
                              <a:lumOff val="50000"/>
                            </a:schemeClr>
                          </a:solidFill>
                          <a:effectLst/>
                        </a:rPr>
                        <a:t> </a:t>
                      </a:r>
                      <a:endParaRPr lang="fr-FR" sz="1100" b="0" kern="1200" dirty="0">
                        <a:solidFill>
                          <a:schemeClr val="tx1">
                            <a:lumMod val="50000"/>
                            <a:lumOff val="50000"/>
                          </a:schemeClr>
                        </a:solidFill>
                        <a:effectLst/>
                        <a:latin typeface="+mn-lt"/>
                        <a:ea typeface="+mn-ea"/>
                        <a:cs typeface="+mn-cs"/>
                      </a:endParaRPr>
                    </a:p>
                  </a:txBody>
                  <a:tcPr>
                    <a:lnL w="12700" cap="flat" cmpd="sng" algn="ctr">
                      <a:solidFill>
                        <a:schemeClr val="accent1"/>
                      </a:solid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accent1"/>
                      </a:solidFill>
                      <a:prstDash val="solid"/>
                      <a:round/>
                      <a:headEnd type="none" w="med" len="med"/>
                      <a:tailEnd type="none" w="med" len="med"/>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0">
                <a:tc gridSpan="2">
                  <a:txBody>
                    <a:bodyPr/>
                    <a:lstStyle/>
                    <a:p>
                      <a:r>
                        <a:rPr lang="fr-FR" sz="1100" dirty="0"/>
                        <a:t>2015-Ajd</a:t>
                      </a:r>
                    </a:p>
                  </a:txBody>
                  <a:tcPr>
                    <a:lnL w="12700" cmpd="sng">
                      <a:noFill/>
                    </a:lnL>
                    <a:lnR w="12700" cap="flat" cmpd="sng" algn="ctr">
                      <a:solidFill>
                        <a:schemeClr val="accent1"/>
                      </a:solidFill>
                      <a:prstDash val="sysDot"/>
                      <a:round/>
                      <a:headEnd type="none" w="med" len="med"/>
                      <a:tailEnd type="none" w="med" len="med"/>
                    </a:lnR>
                    <a:lnT w="12700" cmpd="sng">
                      <a:noFill/>
                    </a:lnT>
                    <a:lnB w="38100" cmpd="sng">
                      <a:noFill/>
                    </a:lnB>
                    <a:lnTlToBr w="12700" cmpd="sng">
                      <a:noFill/>
                      <a:prstDash val="solid"/>
                    </a:lnTlToBr>
                    <a:lnBlToTr w="12700" cmpd="sng">
                      <a:noFill/>
                      <a:prstDash val="solid"/>
                    </a:lnBlToTr>
                    <a:noFill/>
                  </a:tcPr>
                </a:tc>
                <a:tc hMerge="1">
                  <a:txBody>
                    <a:bodyPr/>
                    <a:lstStyle/>
                    <a:p>
                      <a:endParaRPr lang="fr-FR"/>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fr-FR" sz="1100" b="1" kern="1200" dirty="0">
                          <a:solidFill>
                            <a:schemeClr val="tx1">
                              <a:lumMod val="50000"/>
                              <a:lumOff val="50000"/>
                            </a:schemeClr>
                          </a:solidFill>
                          <a:effectLst/>
                          <a:latin typeface="+mn-lt"/>
                          <a:ea typeface="+mn-ea"/>
                          <a:cs typeface="+mn-cs"/>
                        </a:rPr>
                        <a:t>Titre du poste  - Société – Ville (CP)</a:t>
                      </a:r>
                      <a:br>
                        <a:rPr lang="fr-FR" sz="1100" b="0" kern="1200" dirty="0">
                          <a:solidFill>
                            <a:schemeClr val="tx1">
                              <a:lumMod val="50000"/>
                              <a:lumOff val="50000"/>
                            </a:schemeClr>
                          </a:solidFill>
                          <a:effectLst/>
                          <a:latin typeface="+mn-lt"/>
                          <a:ea typeface="+mn-ea"/>
                          <a:cs typeface="+mn-cs"/>
                        </a:rPr>
                      </a:br>
                      <a:r>
                        <a:rPr lang="fr-FR" sz="1100" b="0" kern="1200" dirty="0">
                          <a:solidFill>
                            <a:schemeClr val="tx1">
                              <a:lumMod val="50000"/>
                              <a:lumOff val="50000"/>
                            </a:schemeClr>
                          </a:solidFill>
                          <a:effectLst/>
                          <a:latin typeface="+mn-lt"/>
                          <a:ea typeface="+mn-ea"/>
                          <a:cs typeface="+mn-cs"/>
                        </a:rPr>
                        <a:t>Décrivez ici les fonctions que vous avez occupé. Décrivez également vos missions, le nombre de personne que vous avez encadrez et si vous le pouvez essayé d’inscrire les résultats que vous avez obtenus, n’hésitez pas à les quantifier.</a:t>
                      </a:r>
                      <a:r>
                        <a:rPr lang="fr-FR" sz="1100" b="0" dirty="0">
                          <a:solidFill>
                            <a:schemeClr val="tx1">
                              <a:lumMod val="50000"/>
                              <a:lumOff val="50000"/>
                            </a:schemeClr>
                          </a:solidFill>
                          <a:effectLst/>
                        </a:rPr>
                        <a:t> </a:t>
                      </a:r>
                      <a:endParaRPr lang="fr-FR" sz="1100" b="0" kern="1200" dirty="0">
                        <a:solidFill>
                          <a:schemeClr val="tx1">
                            <a:lumMod val="50000"/>
                            <a:lumOff val="50000"/>
                          </a:schemeClr>
                        </a:solidFill>
                        <a:effectLst/>
                        <a:latin typeface="+mn-lt"/>
                        <a:ea typeface="+mn-ea"/>
                        <a:cs typeface="+mn-cs"/>
                      </a:endParaRPr>
                    </a:p>
                  </a:txBody>
                  <a:tcPr>
                    <a:lnL w="12700" cap="flat" cmpd="sng" algn="ctr">
                      <a:solidFill>
                        <a:schemeClr val="accent1"/>
                      </a:solidFill>
                      <a:prstDash val="sysDot"/>
                      <a:round/>
                      <a:headEnd type="none" w="med" len="med"/>
                      <a:tailEnd type="none" w="med" len="med"/>
                    </a:lnL>
                    <a:lnR w="12700" cap="flat" cmpd="sng" algn="ctr">
                      <a:noFill/>
                      <a:prstDash val="sysDot"/>
                      <a:round/>
                      <a:headEnd type="none" w="med" len="med"/>
                      <a:tailEnd type="none" w="med" len="med"/>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0">
                <a:tc gridSpan="2">
                  <a:txBody>
                    <a:bodyPr/>
                    <a:lstStyle/>
                    <a:p>
                      <a:r>
                        <a:rPr lang="fr-FR" sz="1100" dirty="0"/>
                        <a:t>2015-Ajd</a:t>
                      </a:r>
                    </a:p>
                  </a:txBody>
                  <a:tcPr>
                    <a:lnL w="12700" cmpd="sng">
                      <a:noFill/>
                    </a:lnL>
                    <a:lnR w="12700" cap="flat" cmpd="sng" algn="ctr">
                      <a:solidFill>
                        <a:schemeClr val="accent1"/>
                      </a:solidFill>
                      <a:prstDash val="sysDot"/>
                      <a:round/>
                      <a:headEnd type="none" w="med" len="med"/>
                      <a:tailEnd type="none" w="med" len="med"/>
                    </a:lnR>
                    <a:lnT w="12700" cmpd="sng">
                      <a:noFill/>
                    </a:lnT>
                    <a:lnB w="38100" cmpd="sng">
                      <a:noFill/>
                    </a:lnB>
                    <a:lnTlToBr w="12700" cmpd="sng">
                      <a:noFill/>
                      <a:prstDash val="solid"/>
                    </a:lnTlToBr>
                    <a:lnBlToTr w="12700" cmpd="sng">
                      <a:noFill/>
                      <a:prstDash val="solid"/>
                    </a:lnBlToTr>
                    <a:noFill/>
                  </a:tcPr>
                </a:tc>
                <a:tc hMerge="1">
                  <a:txBody>
                    <a:bodyPr/>
                    <a:lstStyle/>
                    <a:p>
                      <a:endParaRPr lang="fr-FR"/>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fr-FR" sz="1100" b="1" kern="1200" dirty="0">
                          <a:solidFill>
                            <a:schemeClr val="tx1">
                              <a:lumMod val="50000"/>
                              <a:lumOff val="50000"/>
                            </a:schemeClr>
                          </a:solidFill>
                          <a:effectLst/>
                          <a:latin typeface="+mn-lt"/>
                          <a:ea typeface="+mn-ea"/>
                          <a:cs typeface="+mn-cs"/>
                        </a:rPr>
                        <a:t>Titre du poste  - Société – Ville (CP)</a:t>
                      </a:r>
                      <a:br>
                        <a:rPr lang="fr-FR" sz="1100" b="0" kern="1200" dirty="0">
                          <a:solidFill>
                            <a:schemeClr val="tx1">
                              <a:lumMod val="50000"/>
                              <a:lumOff val="50000"/>
                            </a:schemeClr>
                          </a:solidFill>
                          <a:effectLst/>
                          <a:latin typeface="+mn-lt"/>
                          <a:ea typeface="+mn-ea"/>
                          <a:cs typeface="+mn-cs"/>
                        </a:rPr>
                      </a:br>
                      <a:r>
                        <a:rPr lang="fr-FR" sz="1100" b="0" kern="1200" dirty="0">
                          <a:solidFill>
                            <a:schemeClr val="tx1">
                              <a:lumMod val="50000"/>
                              <a:lumOff val="50000"/>
                            </a:schemeClr>
                          </a:solidFill>
                          <a:effectLst/>
                          <a:latin typeface="+mn-lt"/>
                          <a:ea typeface="+mn-ea"/>
                          <a:cs typeface="+mn-cs"/>
                        </a:rPr>
                        <a:t>Décrivez ici les fonctions que vous avez occupé. Décrivez également vos missions, le nombre de personne que vous avez encadrez et si vous le pouvez essayé d’inscrire les résultats que vous avez obtenus, n’hésitez pas à les quantifier.</a:t>
                      </a:r>
                      <a:r>
                        <a:rPr lang="fr-FR" sz="1100" b="0" dirty="0">
                          <a:solidFill>
                            <a:schemeClr val="tx1">
                              <a:lumMod val="50000"/>
                              <a:lumOff val="50000"/>
                            </a:schemeClr>
                          </a:solidFill>
                          <a:effectLst/>
                        </a:rPr>
                        <a:t> </a:t>
                      </a:r>
                      <a:endParaRPr lang="fr-FR" sz="1100" b="0" kern="1200" dirty="0">
                        <a:solidFill>
                          <a:schemeClr val="tx1">
                            <a:lumMod val="50000"/>
                            <a:lumOff val="50000"/>
                          </a:schemeClr>
                        </a:solidFill>
                        <a:effectLst/>
                        <a:latin typeface="+mn-lt"/>
                        <a:ea typeface="+mn-ea"/>
                        <a:cs typeface="+mn-cs"/>
                      </a:endParaRPr>
                    </a:p>
                  </a:txBody>
                  <a:tcPr>
                    <a:lnL w="12700" cap="flat" cmpd="sng" algn="ctr">
                      <a:solidFill>
                        <a:schemeClr val="accent1"/>
                      </a:solidFill>
                      <a:prstDash val="sysDot"/>
                      <a:round/>
                      <a:headEnd type="none" w="med" len="med"/>
                      <a:tailEnd type="none" w="med" len="med"/>
                    </a:lnL>
                    <a:lnR w="12700" cap="flat" cmpd="sng" algn="ctr">
                      <a:noFill/>
                      <a:prstDash val="sysDot"/>
                      <a:round/>
                      <a:headEnd type="none" w="med" len="med"/>
                      <a:tailEnd type="none" w="med" len="med"/>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0">
                <a:tc gridSpan="2">
                  <a:txBody>
                    <a:bodyPr/>
                    <a:lstStyle/>
                    <a:p>
                      <a:r>
                        <a:rPr lang="fr-FR" sz="1100" dirty="0"/>
                        <a:t>2015-Ajd</a:t>
                      </a:r>
                    </a:p>
                  </a:txBody>
                  <a:tcPr>
                    <a:lnL w="12700" cmpd="sng">
                      <a:noFill/>
                    </a:lnL>
                    <a:lnR w="12700" cap="flat" cmpd="sng" algn="ctr">
                      <a:solidFill>
                        <a:schemeClr val="accent1"/>
                      </a:solidFill>
                      <a:prstDash val="sysDot"/>
                      <a:round/>
                      <a:headEnd type="none" w="med" len="med"/>
                      <a:tailEnd type="none" w="med" len="med"/>
                    </a:lnR>
                    <a:lnT w="12700" cmpd="sng">
                      <a:noFill/>
                    </a:lnT>
                    <a:lnB w="38100" cmpd="sng">
                      <a:noFill/>
                    </a:lnB>
                    <a:lnTlToBr w="12700" cmpd="sng">
                      <a:noFill/>
                      <a:prstDash val="solid"/>
                    </a:lnTlToBr>
                    <a:lnBlToTr w="12700" cmpd="sng">
                      <a:noFill/>
                      <a:prstDash val="solid"/>
                    </a:lnBlToTr>
                    <a:noFill/>
                  </a:tcPr>
                </a:tc>
                <a:tc hMerge="1">
                  <a:txBody>
                    <a:bodyPr/>
                    <a:lstStyle/>
                    <a:p>
                      <a:endParaRPr lang="fr-FR"/>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fr-FR" sz="1100" b="1" kern="1200" dirty="0">
                          <a:solidFill>
                            <a:schemeClr val="tx1">
                              <a:lumMod val="50000"/>
                              <a:lumOff val="50000"/>
                            </a:schemeClr>
                          </a:solidFill>
                          <a:effectLst/>
                          <a:latin typeface="+mn-lt"/>
                          <a:ea typeface="+mn-ea"/>
                          <a:cs typeface="+mn-cs"/>
                        </a:rPr>
                        <a:t>Titre du poste  - Société – Ville (CP)</a:t>
                      </a:r>
                      <a:br>
                        <a:rPr lang="fr-FR" sz="1100" b="0" kern="1200" dirty="0">
                          <a:solidFill>
                            <a:schemeClr val="tx1">
                              <a:lumMod val="50000"/>
                              <a:lumOff val="50000"/>
                            </a:schemeClr>
                          </a:solidFill>
                          <a:effectLst/>
                          <a:latin typeface="+mn-lt"/>
                          <a:ea typeface="+mn-ea"/>
                          <a:cs typeface="+mn-cs"/>
                        </a:rPr>
                      </a:br>
                      <a:r>
                        <a:rPr lang="fr-FR" sz="1100" b="0" kern="1200" dirty="0">
                          <a:solidFill>
                            <a:schemeClr val="tx1">
                              <a:lumMod val="50000"/>
                              <a:lumOff val="50000"/>
                            </a:schemeClr>
                          </a:solidFill>
                          <a:effectLst/>
                          <a:latin typeface="+mn-lt"/>
                          <a:ea typeface="+mn-ea"/>
                          <a:cs typeface="+mn-cs"/>
                        </a:rPr>
                        <a:t>Décrivez ici les fonctions que vous avez occupé. Décrivez également vos missions, le nombre de personne que vous avez encadrez et si vous le pouvez essayé d’inscrire les résultats que vous avez obtenus, n’hésitez pas à les quantifier.</a:t>
                      </a:r>
                      <a:r>
                        <a:rPr lang="fr-FR" sz="1100" b="0" dirty="0">
                          <a:solidFill>
                            <a:schemeClr val="tx1">
                              <a:lumMod val="50000"/>
                              <a:lumOff val="50000"/>
                            </a:schemeClr>
                          </a:solidFill>
                          <a:effectLst/>
                        </a:rPr>
                        <a:t> </a:t>
                      </a:r>
                      <a:endParaRPr lang="fr-FR" sz="1100" b="0" kern="1200" dirty="0">
                        <a:solidFill>
                          <a:schemeClr val="tx1">
                            <a:lumMod val="50000"/>
                            <a:lumOff val="50000"/>
                          </a:schemeClr>
                        </a:solidFill>
                        <a:effectLst/>
                        <a:latin typeface="+mn-lt"/>
                        <a:ea typeface="+mn-ea"/>
                        <a:cs typeface="+mn-cs"/>
                      </a:endParaRPr>
                    </a:p>
                  </a:txBody>
                  <a:tcPr>
                    <a:lnL w="12700" cap="flat" cmpd="sng" algn="ctr">
                      <a:solidFill>
                        <a:schemeClr val="accent1"/>
                      </a:solidFill>
                      <a:prstDash val="sysDot"/>
                      <a:round/>
                      <a:headEnd type="none" w="med" len="med"/>
                      <a:tailEnd type="none" w="med" len="med"/>
                    </a:lnL>
                    <a:lnR w="12700" cap="flat" cmpd="sng" algn="ctr">
                      <a:noFill/>
                      <a:prstDash val="sysDot"/>
                      <a:round/>
                      <a:headEnd type="none" w="med" len="med"/>
                      <a:tailEnd type="none" w="med" len="med"/>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bl>
          </a:graphicData>
        </a:graphic>
      </p:graphicFrame>
      <p:graphicFrame>
        <p:nvGraphicFramePr>
          <p:cNvPr id="89" name="Tableau 88"/>
          <p:cNvGraphicFramePr>
            <a:graphicFrameLocks noGrp="1"/>
          </p:cNvGraphicFramePr>
          <p:nvPr>
            <p:extLst>
              <p:ext uri="{D42A27DB-BD31-4B8C-83A1-F6EECF244321}">
                <p14:modId xmlns:p14="http://schemas.microsoft.com/office/powerpoint/2010/main" val="62007516"/>
              </p:ext>
            </p:extLst>
          </p:nvPr>
        </p:nvGraphicFramePr>
        <p:xfrm>
          <a:off x="282670" y="7206136"/>
          <a:ext cx="2816534" cy="563880"/>
        </p:xfrm>
        <a:graphic>
          <a:graphicData uri="http://schemas.openxmlformats.org/drawingml/2006/table">
            <a:tbl>
              <a:tblPr firstRow="1" bandRow="1">
                <a:tableStyleId>{5C22544A-7EE6-4342-B048-85BDC9FD1C3A}</a:tableStyleId>
              </a:tblPr>
              <a:tblGrid>
                <a:gridCol w="208280">
                  <a:extLst>
                    <a:ext uri="{9D8B030D-6E8A-4147-A177-3AD203B41FA5}">
                      <a16:colId xmlns:a16="http://schemas.microsoft.com/office/drawing/2014/main" val="20000"/>
                    </a:ext>
                  </a:extLst>
                </a:gridCol>
                <a:gridCol w="2608254">
                  <a:extLst>
                    <a:ext uri="{9D8B030D-6E8A-4147-A177-3AD203B41FA5}">
                      <a16:colId xmlns:a16="http://schemas.microsoft.com/office/drawing/2014/main" val="20001"/>
                    </a:ext>
                  </a:extLst>
                </a:gridCol>
              </a:tblGrid>
              <a:tr h="0">
                <a:tc>
                  <a:txBody>
                    <a:bodyPr/>
                    <a:lstStyle/>
                    <a:p>
                      <a:endParaRPr lang="fr-FR" sz="1400" b="0" i="0" dirty="0">
                        <a:solidFill>
                          <a:schemeClr val="tx1"/>
                        </a:solidFill>
                      </a:endParaRPr>
                    </a:p>
                  </a:txBody>
                  <a:tcPr>
                    <a:lnL w="12700" cmpd="sng">
                      <a:noFill/>
                    </a:lnL>
                    <a:lnR w="12700" cmpd="sng">
                      <a:noFill/>
                    </a:lnR>
                    <a:lnT w="12700" cmpd="sng">
                      <a:noFill/>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fr-FR" sz="1400" b="0" i="0" dirty="0">
                          <a:solidFill>
                            <a:schemeClr val="tx1"/>
                          </a:solidFill>
                        </a:rPr>
                        <a:t>LANGUES</a:t>
                      </a:r>
                    </a:p>
                  </a:txBody>
                  <a:tcPr>
                    <a:lnL w="12700" cmpd="sng">
                      <a:noFill/>
                    </a:lnL>
                    <a:lnR w="12700" cmpd="sng">
                      <a:noFill/>
                    </a:lnR>
                    <a:lnT w="12700" cmpd="sng">
                      <a:noFill/>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0">
                <a:tc gridSpan="2">
                  <a:txBody>
                    <a:bodyPr/>
                    <a:lstStyle/>
                    <a:p>
                      <a:pPr algn="l"/>
                      <a:endParaRPr lang="fr-FR" sz="1100" dirty="0">
                        <a:latin typeface="+mn-lt"/>
                      </a:endParaRPr>
                    </a:p>
                  </a:txBody>
                  <a:tcPr>
                    <a:lnL w="12700" cmpd="sng">
                      <a:noFill/>
                    </a:lnL>
                    <a:lnR w="12700" cmpd="sng">
                      <a:noFill/>
                    </a:lnR>
                    <a:lnT w="12700" cap="flat" cmpd="sng" algn="ctr">
                      <a:solidFill>
                        <a:schemeClr val="accent1"/>
                      </a:solidFill>
                      <a:prstDash val="solid"/>
                      <a:round/>
                      <a:headEnd type="none" w="med" len="med"/>
                      <a:tailEnd type="none" w="med" len="med"/>
                    </a:lnT>
                    <a:lnB w="38100" cmpd="sng">
                      <a:noFill/>
                    </a:lnB>
                    <a:lnTlToBr w="12700" cmpd="sng">
                      <a:noFill/>
                      <a:prstDash val="solid"/>
                    </a:lnTlToBr>
                    <a:lnBlToTr w="12700" cmpd="sng">
                      <a:noFill/>
                      <a:prstDash val="solid"/>
                    </a:lnBlToTr>
                    <a:noFill/>
                  </a:tcPr>
                </a:tc>
                <a:tc hMerge="1">
                  <a:txBody>
                    <a:bodyPr/>
                    <a:lstStyle/>
                    <a:p>
                      <a:endParaRPr lang="fr-FR"/>
                    </a:p>
                  </a:txBody>
                  <a:tcPr/>
                </a:tc>
                <a:extLst>
                  <a:ext uri="{0D108BD9-81ED-4DB2-BD59-A6C34878D82A}">
                    <a16:rowId xmlns:a16="http://schemas.microsoft.com/office/drawing/2014/main" val="10001"/>
                  </a:ext>
                </a:extLst>
              </a:tr>
            </a:tbl>
          </a:graphicData>
        </a:graphic>
      </p:graphicFrame>
      <p:graphicFrame>
        <p:nvGraphicFramePr>
          <p:cNvPr id="90" name="Tableau 89"/>
          <p:cNvGraphicFramePr>
            <a:graphicFrameLocks noGrp="1"/>
          </p:cNvGraphicFramePr>
          <p:nvPr>
            <p:extLst>
              <p:ext uri="{D42A27DB-BD31-4B8C-83A1-F6EECF244321}">
                <p14:modId xmlns:p14="http://schemas.microsoft.com/office/powerpoint/2010/main" val="630752617"/>
              </p:ext>
            </p:extLst>
          </p:nvPr>
        </p:nvGraphicFramePr>
        <p:xfrm>
          <a:off x="3674911" y="7206136"/>
          <a:ext cx="2816534" cy="563880"/>
        </p:xfrm>
        <a:graphic>
          <a:graphicData uri="http://schemas.openxmlformats.org/drawingml/2006/table">
            <a:tbl>
              <a:tblPr firstRow="1" bandRow="1">
                <a:tableStyleId>{5C22544A-7EE6-4342-B048-85BDC9FD1C3A}</a:tableStyleId>
              </a:tblPr>
              <a:tblGrid>
                <a:gridCol w="208280">
                  <a:extLst>
                    <a:ext uri="{9D8B030D-6E8A-4147-A177-3AD203B41FA5}">
                      <a16:colId xmlns:a16="http://schemas.microsoft.com/office/drawing/2014/main" val="20000"/>
                    </a:ext>
                  </a:extLst>
                </a:gridCol>
                <a:gridCol w="2608254">
                  <a:extLst>
                    <a:ext uri="{9D8B030D-6E8A-4147-A177-3AD203B41FA5}">
                      <a16:colId xmlns:a16="http://schemas.microsoft.com/office/drawing/2014/main" val="20001"/>
                    </a:ext>
                  </a:extLst>
                </a:gridCol>
              </a:tblGrid>
              <a:tr h="0">
                <a:tc>
                  <a:txBody>
                    <a:bodyPr/>
                    <a:lstStyle/>
                    <a:p>
                      <a:endParaRPr lang="fr-FR" sz="1400" b="0" i="0" dirty="0">
                        <a:solidFill>
                          <a:schemeClr val="tx1"/>
                        </a:solidFill>
                      </a:endParaRPr>
                    </a:p>
                  </a:txBody>
                  <a:tcPr>
                    <a:lnL w="12700" cmpd="sng">
                      <a:noFill/>
                    </a:lnL>
                    <a:lnR w="12700" cmpd="sng">
                      <a:noFill/>
                    </a:lnR>
                    <a:lnT w="12700" cmpd="sng">
                      <a:noFill/>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fr-FR" sz="1400" b="0" i="0" dirty="0">
                          <a:solidFill>
                            <a:schemeClr val="tx1"/>
                          </a:solidFill>
                        </a:rPr>
                        <a:t>COMPETENCES CLES</a:t>
                      </a:r>
                    </a:p>
                  </a:txBody>
                  <a:tcPr>
                    <a:lnL w="12700" cmpd="sng">
                      <a:noFill/>
                    </a:lnL>
                    <a:lnR w="12700" cmpd="sng">
                      <a:noFill/>
                    </a:lnR>
                    <a:lnT w="12700" cmpd="sng">
                      <a:noFill/>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0">
                <a:tc gridSpan="2">
                  <a:txBody>
                    <a:bodyPr/>
                    <a:lstStyle/>
                    <a:p>
                      <a:pPr algn="l"/>
                      <a:endParaRPr lang="fr-FR" sz="1100" dirty="0">
                        <a:latin typeface="+mn-lt"/>
                      </a:endParaRPr>
                    </a:p>
                  </a:txBody>
                  <a:tcPr>
                    <a:lnL w="12700" cmpd="sng">
                      <a:noFill/>
                    </a:lnL>
                    <a:lnR w="12700" cmpd="sng">
                      <a:noFill/>
                    </a:lnR>
                    <a:lnT w="12700" cap="flat" cmpd="sng" algn="ctr">
                      <a:solidFill>
                        <a:schemeClr val="accent1"/>
                      </a:solidFill>
                      <a:prstDash val="solid"/>
                      <a:round/>
                      <a:headEnd type="none" w="med" len="med"/>
                      <a:tailEnd type="none" w="med" len="med"/>
                    </a:lnT>
                    <a:lnB w="38100" cmpd="sng">
                      <a:noFill/>
                    </a:lnB>
                    <a:lnTlToBr w="12700" cmpd="sng">
                      <a:noFill/>
                      <a:prstDash val="solid"/>
                    </a:lnTlToBr>
                    <a:lnBlToTr w="12700" cmpd="sng">
                      <a:noFill/>
                      <a:prstDash val="solid"/>
                    </a:lnBlToTr>
                    <a:noFill/>
                  </a:tcPr>
                </a:tc>
                <a:tc hMerge="1">
                  <a:txBody>
                    <a:bodyPr/>
                    <a:lstStyle/>
                    <a:p>
                      <a:endParaRPr lang="fr-FR"/>
                    </a:p>
                  </a:txBody>
                  <a:tcPr/>
                </a:tc>
                <a:extLst>
                  <a:ext uri="{0D108BD9-81ED-4DB2-BD59-A6C34878D82A}">
                    <a16:rowId xmlns:a16="http://schemas.microsoft.com/office/drawing/2014/main" val="10001"/>
                  </a:ext>
                </a:extLst>
              </a:tr>
            </a:tbl>
          </a:graphicData>
        </a:graphic>
      </p:graphicFrame>
      <p:graphicFrame>
        <p:nvGraphicFramePr>
          <p:cNvPr id="91" name="Tableau 90"/>
          <p:cNvGraphicFramePr>
            <a:graphicFrameLocks noGrp="1"/>
          </p:cNvGraphicFramePr>
          <p:nvPr>
            <p:extLst>
              <p:ext uri="{D42A27DB-BD31-4B8C-83A1-F6EECF244321}">
                <p14:modId xmlns:p14="http://schemas.microsoft.com/office/powerpoint/2010/main" val="1079952327"/>
              </p:ext>
            </p:extLst>
          </p:nvPr>
        </p:nvGraphicFramePr>
        <p:xfrm>
          <a:off x="3574327" y="7523128"/>
          <a:ext cx="3139804" cy="975360"/>
        </p:xfrm>
        <a:graphic>
          <a:graphicData uri="http://schemas.openxmlformats.org/drawingml/2006/table">
            <a:tbl>
              <a:tblPr firstRow="1" bandRow="1">
                <a:tableStyleId>{2D5ABB26-0587-4C30-8999-92F81FD0307C}</a:tableStyleId>
              </a:tblPr>
              <a:tblGrid>
                <a:gridCol w="3139804">
                  <a:extLst>
                    <a:ext uri="{9D8B030D-6E8A-4147-A177-3AD203B41FA5}">
                      <a16:colId xmlns:a16="http://schemas.microsoft.com/office/drawing/2014/main" val="20000"/>
                    </a:ext>
                  </a:extLst>
                </a:gridCol>
              </a:tblGrid>
              <a:tr h="130305">
                <a:tc>
                  <a:txBody>
                    <a:bodyPr/>
                    <a:lstStyle/>
                    <a:p>
                      <a:pPr algn="l"/>
                      <a:r>
                        <a:rPr lang="fr-FR" sz="1000" kern="1200" dirty="0">
                          <a:solidFill>
                            <a:schemeClr val="tx1">
                              <a:lumMod val="65000"/>
                              <a:lumOff val="35000"/>
                            </a:schemeClr>
                          </a:solidFill>
                          <a:effectLst/>
                          <a:latin typeface="+mn-lt"/>
                          <a:ea typeface="Arial" charset="0"/>
                          <a:cs typeface="Arial" charset="0"/>
                        </a:rPr>
                        <a:t>Management</a:t>
                      </a:r>
                    </a:p>
                  </a:txBody>
                  <a:tcPr anchor="ctr">
                    <a:lnL>
                      <a:noFill/>
                    </a:lnL>
                    <a:lnR>
                      <a:noFill/>
                    </a:lnR>
                    <a:lnT w="3175" cap="flat" cmpd="sng" algn="ctr">
                      <a:noFill/>
                      <a:prstDash val="sysDash"/>
                      <a:round/>
                      <a:headEnd type="none" w="med" len="med"/>
                      <a:tailEnd type="none" w="med" len="med"/>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130305">
                <a:tc>
                  <a:txBody>
                    <a:bodyPr/>
                    <a:lstStyle/>
                    <a:p>
                      <a:pPr algn="l"/>
                      <a:r>
                        <a:rPr lang="fr-FR" sz="1000" kern="1200" dirty="0">
                          <a:solidFill>
                            <a:schemeClr val="tx1">
                              <a:lumMod val="65000"/>
                              <a:lumOff val="35000"/>
                            </a:schemeClr>
                          </a:solidFill>
                          <a:effectLst/>
                          <a:latin typeface="+mn-lt"/>
                          <a:ea typeface="Arial" charset="0"/>
                          <a:cs typeface="Arial" charset="0"/>
                        </a:rPr>
                        <a:t>Gestion</a:t>
                      </a:r>
                      <a:r>
                        <a:rPr lang="fr-FR" sz="1000" kern="1200" baseline="0" dirty="0">
                          <a:solidFill>
                            <a:schemeClr val="tx1">
                              <a:lumMod val="65000"/>
                              <a:lumOff val="35000"/>
                            </a:schemeClr>
                          </a:solidFill>
                          <a:effectLst/>
                          <a:latin typeface="+mn-lt"/>
                          <a:ea typeface="Arial" charset="0"/>
                          <a:cs typeface="Arial" charset="0"/>
                        </a:rPr>
                        <a:t> de projet</a:t>
                      </a:r>
                      <a:endParaRPr lang="fr-FR" sz="1000" kern="1200" dirty="0">
                        <a:solidFill>
                          <a:schemeClr val="tx1">
                            <a:lumMod val="65000"/>
                            <a:lumOff val="35000"/>
                          </a:schemeClr>
                        </a:solidFill>
                        <a:effectLst/>
                        <a:latin typeface="+mn-lt"/>
                        <a:ea typeface="Arial" charset="0"/>
                        <a:cs typeface="Arial" charset="0"/>
                      </a:endParaRPr>
                    </a:p>
                  </a:txBody>
                  <a:tcPr anchor="ctr">
                    <a:lnT>
                      <a:noFill/>
                    </a:lnT>
                    <a:noFill/>
                  </a:tcPr>
                </a:tc>
                <a:extLst>
                  <a:ext uri="{0D108BD9-81ED-4DB2-BD59-A6C34878D82A}">
                    <a16:rowId xmlns:a16="http://schemas.microsoft.com/office/drawing/2014/main" val="10001"/>
                  </a:ext>
                </a:extLst>
              </a:tr>
              <a:tr h="130305">
                <a:tc>
                  <a:txBody>
                    <a:bodyPr/>
                    <a:lstStyle/>
                    <a:p>
                      <a:pPr algn="l"/>
                      <a:r>
                        <a:rPr lang="fr-FR" sz="1000" kern="1200" dirty="0" err="1">
                          <a:solidFill>
                            <a:schemeClr val="tx1">
                              <a:lumMod val="65000"/>
                              <a:lumOff val="35000"/>
                            </a:schemeClr>
                          </a:solidFill>
                          <a:effectLst/>
                          <a:latin typeface="+mn-lt"/>
                          <a:ea typeface="Arial" charset="0"/>
                          <a:cs typeface="Arial" charset="0"/>
                        </a:rPr>
                        <a:t>Comtpa</a:t>
                      </a:r>
                      <a:r>
                        <a:rPr lang="fr-FR" sz="1000" kern="1200" dirty="0">
                          <a:solidFill>
                            <a:schemeClr val="tx1">
                              <a:lumMod val="65000"/>
                              <a:lumOff val="35000"/>
                            </a:schemeClr>
                          </a:solidFill>
                          <a:effectLst/>
                          <a:latin typeface="+mn-lt"/>
                          <a:ea typeface="Arial" charset="0"/>
                          <a:cs typeface="Arial" charset="0"/>
                        </a:rPr>
                        <a:t> / Gestion</a:t>
                      </a:r>
                    </a:p>
                  </a:txBody>
                  <a:tcPr anchor="ctr">
                    <a:noFill/>
                  </a:tcPr>
                </a:tc>
                <a:extLst>
                  <a:ext uri="{0D108BD9-81ED-4DB2-BD59-A6C34878D82A}">
                    <a16:rowId xmlns:a16="http://schemas.microsoft.com/office/drawing/2014/main" val="10002"/>
                  </a:ext>
                </a:extLst>
              </a:tr>
              <a:tr h="127409">
                <a:tc>
                  <a:txBody>
                    <a:bodyPr/>
                    <a:lstStyle/>
                    <a:p>
                      <a:pPr algn="l"/>
                      <a:r>
                        <a:rPr lang="fr-FR" sz="1000" kern="1200" dirty="0">
                          <a:solidFill>
                            <a:schemeClr val="tx1">
                              <a:lumMod val="65000"/>
                              <a:lumOff val="35000"/>
                            </a:schemeClr>
                          </a:solidFill>
                          <a:effectLst/>
                          <a:latin typeface="+mn-lt"/>
                          <a:ea typeface="Arial" charset="0"/>
                          <a:cs typeface="Arial" charset="0"/>
                        </a:rPr>
                        <a:t>Traitement</a:t>
                      </a:r>
                      <a:r>
                        <a:rPr lang="fr-FR" sz="1000" kern="1200" baseline="0" dirty="0">
                          <a:solidFill>
                            <a:schemeClr val="tx1">
                              <a:lumMod val="65000"/>
                              <a:lumOff val="35000"/>
                            </a:schemeClr>
                          </a:solidFill>
                          <a:effectLst/>
                          <a:latin typeface="+mn-lt"/>
                          <a:ea typeface="Arial" charset="0"/>
                          <a:cs typeface="Arial" charset="0"/>
                        </a:rPr>
                        <a:t> de texte</a:t>
                      </a:r>
                      <a:endParaRPr lang="fr-FR" sz="1000" kern="1200" dirty="0">
                        <a:solidFill>
                          <a:schemeClr val="tx1">
                            <a:lumMod val="65000"/>
                            <a:lumOff val="35000"/>
                          </a:schemeClr>
                        </a:solidFill>
                        <a:effectLst/>
                        <a:latin typeface="+mn-lt"/>
                        <a:ea typeface="Arial" charset="0"/>
                        <a:cs typeface="Arial" charset="0"/>
                      </a:endParaRPr>
                    </a:p>
                  </a:txBody>
                  <a:tcPr anchor="ctr">
                    <a:noFill/>
                  </a:tcPr>
                </a:tc>
                <a:extLst>
                  <a:ext uri="{0D108BD9-81ED-4DB2-BD59-A6C34878D82A}">
                    <a16:rowId xmlns:a16="http://schemas.microsoft.com/office/drawing/2014/main" val="10003"/>
                  </a:ext>
                </a:extLst>
              </a:tr>
            </a:tbl>
          </a:graphicData>
        </a:graphic>
      </p:graphicFrame>
      <p:sp>
        <p:nvSpPr>
          <p:cNvPr id="93" name="Rectangle 92"/>
          <p:cNvSpPr/>
          <p:nvPr/>
        </p:nvSpPr>
        <p:spPr>
          <a:xfrm>
            <a:off x="5494088" y="7601336"/>
            <a:ext cx="1005708" cy="12759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4" name="Rectangle 93"/>
          <p:cNvSpPr/>
          <p:nvPr/>
        </p:nvSpPr>
        <p:spPr>
          <a:xfrm>
            <a:off x="5494088" y="7823528"/>
            <a:ext cx="1005708" cy="12759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5" name="Rectangle 94"/>
          <p:cNvSpPr/>
          <p:nvPr/>
        </p:nvSpPr>
        <p:spPr>
          <a:xfrm>
            <a:off x="5494088" y="8058109"/>
            <a:ext cx="1005708" cy="12759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6" name="Rectangle 95"/>
          <p:cNvSpPr/>
          <p:nvPr/>
        </p:nvSpPr>
        <p:spPr>
          <a:xfrm>
            <a:off x="5494088" y="8292690"/>
            <a:ext cx="1005708" cy="12759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7" name="Rectangle 96"/>
          <p:cNvSpPr/>
          <p:nvPr/>
        </p:nvSpPr>
        <p:spPr>
          <a:xfrm>
            <a:off x="5494087" y="7601336"/>
            <a:ext cx="792159" cy="12759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8" name="Rectangle 97"/>
          <p:cNvSpPr/>
          <p:nvPr/>
        </p:nvSpPr>
        <p:spPr>
          <a:xfrm>
            <a:off x="5494087" y="7823528"/>
            <a:ext cx="558479" cy="12759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9" name="Rectangle 98"/>
          <p:cNvSpPr/>
          <p:nvPr/>
        </p:nvSpPr>
        <p:spPr>
          <a:xfrm>
            <a:off x="5494087" y="8057861"/>
            <a:ext cx="659976" cy="12759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0" name="Rectangle 99"/>
          <p:cNvSpPr/>
          <p:nvPr/>
        </p:nvSpPr>
        <p:spPr>
          <a:xfrm>
            <a:off x="5494087" y="8292690"/>
            <a:ext cx="922864" cy="12759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aphicFrame>
        <p:nvGraphicFramePr>
          <p:cNvPr id="101" name="Tableau 100"/>
          <p:cNvGraphicFramePr>
            <a:graphicFrameLocks noGrp="1"/>
          </p:cNvGraphicFramePr>
          <p:nvPr>
            <p:extLst>
              <p:ext uri="{D42A27DB-BD31-4B8C-83A1-F6EECF244321}">
                <p14:modId xmlns:p14="http://schemas.microsoft.com/office/powerpoint/2010/main" val="226975445"/>
              </p:ext>
            </p:extLst>
          </p:nvPr>
        </p:nvGraphicFramePr>
        <p:xfrm>
          <a:off x="220188" y="7523128"/>
          <a:ext cx="3139804" cy="975360"/>
        </p:xfrm>
        <a:graphic>
          <a:graphicData uri="http://schemas.openxmlformats.org/drawingml/2006/table">
            <a:tbl>
              <a:tblPr firstRow="1" bandRow="1">
                <a:tableStyleId>{2D5ABB26-0587-4C30-8999-92F81FD0307C}</a:tableStyleId>
              </a:tblPr>
              <a:tblGrid>
                <a:gridCol w="3139804">
                  <a:extLst>
                    <a:ext uri="{9D8B030D-6E8A-4147-A177-3AD203B41FA5}">
                      <a16:colId xmlns:a16="http://schemas.microsoft.com/office/drawing/2014/main" val="20000"/>
                    </a:ext>
                  </a:extLst>
                </a:gridCol>
              </a:tblGrid>
              <a:tr h="130305">
                <a:tc>
                  <a:txBody>
                    <a:bodyPr/>
                    <a:lstStyle/>
                    <a:p>
                      <a:pPr algn="l"/>
                      <a:r>
                        <a:rPr lang="fr-FR" sz="1000" kern="1200" dirty="0">
                          <a:solidFill>
                            <a:schemeClr val="tx1">
                              <a:lumMod val="65000"/>
                              <a:lumOff val="35000"/>
                            </a:schemeClr>
                          </a:solidFill>
                          <a:effectLst/>
                          <a:latin typeface="+mn-lt"/>
                          <a:ea typeface="Arial" charset="0"/>
                          <a:cs typeface="Arial" charset="0"/>
                        </a:rPr>
                        <a:t>Anglais</a:t>
                      </a:r>
                    </a:p>
                  </a:txBody>
                  <a:tcPr anchor="ctr">
                    <a:lnT w="3175" cap="flat" cmpd="sng" algn="ctr">
                      <a:noFill/>
                      <a:prstDash val="sysDash"/>
                      <a:round/>
                      <a:headEnd type="none" w="med" len="med"/>
                      <a:tailEnd type="none" w="med" len="med"/>
                    </a:lnT>
                    <a:noFill/>
                  </a:tcPr>
                </a:tc>
                <a:extLst>
                  <a:ext uri="{0D108BD9-81ED-4DB2-BD59-A6C34878D82A}">
                    <a16:rowId xmlns:a16="http://schemas.microsoft.com/office/drawing/2014/main" val="10000"/>
                  </a:ext>
                </a:extLst>
              </a:tr>
              <a:tr h="130305">
                <a:tc>
                  <a:txBody>
                    <a:bodyPr/>
                    <a:lstStyle/>
                    <a:p>
                      <a:pPr algn="l"/>
                      <a:r>
                        <a:rPr lang="fr-FR" sz="1000" kern="1200" dirty="0">
                          <a:solidFill>
                            <a:schemeClr val="tx1">
                              <a:lumMod val="65000"/>
                              <a:lumOff val="35000"/>
                            </a:schemeClr>
                          </a:solidFill>
                          <a:effectLst/>
                          <a:latin typeface="+mn-lt"/>
                          <a:ea typeface="Arial" charset="0"/>
                          <a:cs typeface="Arial" charset="0"/>
                        </a:rPr>
                        <a:t>Allemand</a:t>
                      </a:r>
                    </a:p>
                  </a:txBody>
                  <a:tcPr anchor="ctr">
                    <a:noFill/>
                  </a:tcPr>
                </a:tc>
                <a:extLst>
                  <a:ext uri="{0D108BD9-81ED-4DB2-BD59-A6C34878D82A}">
                    <a16:rowId xmlns:a16="http://schemas.microsoft.com/office/drawing/2014/main" val="10001"/>
                  </a:ext>
                </a:extLst>
              </a:tr>
              <a:tr h="130305">
                <a:tc>
                  <a:txBody>
                    <a:bodyPr/>
                    <a:lstStyle/>
                    <a:p>
                      <a:pPr algn="l"/>
                      <a:r>
                        <a:rPr lang="fr-FR" sz="1000" kern="1200" dirty="0">
                          <a:solidFill>
                            <a:schemeClr val="tx1">
                              <a:lumMod val="65000"/>
                              <a:lumOff val="35000"/>
                            </a:schemeClr>
                          </a:solidFill>
                          <a:effectLst/>
                          <a:latin typeface="+mn-lt"/>
                          <a:ea typeface="Arial" charset="0"/>
                          <a:cs typeface="Arial" charset="0"/>
                        </a:rPr>
                        <a:t>Espagnol</a:t>
                      </a:r>
                    </a:p>
                  </a:txBody>
                  <a:tcPr anchor="ctr">
                    <a:noFill/>
                  </a:tcPr>
                </a:tc>
                <a:extLst>
                  <a:ext uri="{0D108BD9-81ED-4DB2-BD59-A6C34878D82A}">
                    <a16:rowId xmlns:a16="http://schemas.microsoft.com/office/drawing/2014/main" val="10002"/>
                  </a:ext>
                </a:extLst>
              </a:tr>
              <a:tr h="127409">
                <a:tc>
                  <a:txBody>
                    <a:bodyPr/>
                    <a:lstStyle/>
                    <a:p>
                      <a:pPr algn="l"/>
                      <a:r>
                        <a:rPr lang="fr-FR" sz="1000" kern="1200" dirty="0">
                          <a:solidFill>
                            <a:schemeClr val="tx1">
                              <a:lumMod val="65000"/>
                              <a:lumOff val="35000"/>
                            </a:schemeClr>
                          </a:solidFill>
                          <a:effectLst/>
                          <a:latin typeface="+mn-lt"/>
                          <a:ea typeface="Arial" charset="0"/>
                          <a:cs typeface="Arial" charset="0"/>
                        </a:rPr>
                        <a:t>Italien</a:t>
                      </a:r>
                    </a:p>
                  </a:txBody>
                  <a:tcPr anchor="ctr">
                    <a:noFill/>
                  </a:tcPr>
                </a:tc>
                <a:extLst>
                  <a:ext uri="{0D108BD9-81ED-4DB2-BD59-A6C34878D82A}">
                    <a16:rowId xmlns:a16="http://schemas.microsoft.com/office/drawing/2014/main" val="10003"/>
                  </a:ext>
                </a:extLst>
              </a:tr>
            </a:tbl>
          </a:graphicData>
        </a:graphic>
      </p:graphicFrame>
      <p:sp>
        <p:nvSpPr>
          <p:cNvPr id="103" name="Rectangle 102"/>
          <p:cNvSpPr/>
          <p:nvPr/>
        </p:nvSpPr>
        <p:spPr>
          <a:xfrm>
            <a:off x="2182716" y="7607257"/>
            <a:ext cx="1005708" cy="12759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4" name="Rectangle 103"/>
          <p:cNvSpPr/>
          <p:nvPr/>
        </p:nvSpPr>
        <p:spPr>
          <a:xfrm>
            <a:off x="2182716" y="7829449"/>
            <a:ext cx="1005708" cy="12759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5" name="Rectangle 104"/>
          <p:cNvSpPr/>
          <p:nvPr/>
        </p:nvSpPr>
        <p:spPr>
          <a:xfrm>
            <a:off x="2182716" y="8064030"/>
            <a:ext cx="1005708" cy="12759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6" name="Rectangle 105"/>
          <p:cNvSpPr/>
          <p:nvPr/>
        </p:nvSpPr>
        <p:spPr>
          <a:xfrm>
            <a:off x="2182716" y="8298611"/>
            <a:ext cx="1005708" cy="12759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7" name="Rectangle 106"/>
          <p:cNvSpPr/>
          <p:nvPr/>
        </p:nvSpPr>
        <p:spPr>
          <a:xfrm>
            <a:off x="2182715" y="7607257"/>
            <a:ext cx="792159" cy="12759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8" name="Rectangle 107"/>
          <p:cNvSpPr/>
          <p:nvPr/>
        </p:nvSpPr>
        <p:spPr>
          <a:xfrm>
            <a:off x="2182715" y="7829449"/>
            <a:ext cx="558479" cy="12759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9" name="Rectangle 108"/>
          <p:cNvSpPr/>
          <p:nvPr/>
        </p:nvSpPr>
        <p:spPr>
          <a:xfrm>
            <a:off x="2182715" y="8063782"/>
            <a:ext cx="659976" cy="12759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0" name="Rectangle 109"/>
          <p:cNvSpPr/>
          <p:nvPr/>
        </p:nvSpPr>
        <p:spPr>
          <a:xfrm>
            <a:off x="2182715" y="8298611"/>
            <a:ext cx="922864" cy="12759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aphicFrame>
        <p:nvGraphicFramePr>
          <p:cNvPr id="111" name="Tableau 110"/>
          <p:cNvGraphicFramePr>
            <a:graphicFrameLocks noGrp="1"/>
          </p:cNvGraphicFramePr>
          <p:nvPr>
            <p:extLst>
              <p:ext uri="{D42A27DB-BD31-4B8C-83A1-F6EECF244321}">
                <p14:modId xmlns:p14="http://schemas.microsoft.com/office/powerpoint/2010/main" val="1505189131"/>
              </p:ext>
            </p:extLst>
          </p:nvPr>
        </p:nvGraphicFramePr>
        <p:xfrm>
          <a:off x="282670" y="8798828"/>
          <a:ext cx="6279608" cy="751117"/>
        </p:xfrm>
        <a:graphic>
          <a:graphicData uri="http://schemas.openxmlformats.org/drawingml/2006/table">
            <a:tbl>
              <a:tblPr firstRow="1" bandRow="1">
                <a:tableStyleId>{5C22544A-7EE6-4342-B048-85BDC9FD1C3A}</a:tableStyleId>
              </a:tblPr>
              <a:tblGrid>
                <a:gridCol w="208280">
                  <a:extLst>
                    <a:ext uri="{9D8B030D-6E8A-4147-A177-3AD203B41FA5}">
                      <a16:colId xmlns:a16="http://schemas.microsoft.com/office/drawing/2014/main" val="20000"/>
                    </a:ext>
                  </a:extLst>
                </a:gridCol>
                <a:gridCol w="6071328">
                  <a:extLst>
                    <a:ext uri="{9D8B030D-6E8A-4147-A177-3AD203B41FA5}">
                      <a16:colId xmlns:a16="http://schemas.microsoft.com/office/drawing/2014/main" val="20001"/>
                    </a:ext>
                  </a:extLst>
                </a:gridCol>
              </a:tblGrid>
              <a:tr h="324397">
                <a:tc>
                  <a:txBody>
                    <a:bodyPr/>
                    <a:lstStyle/>
                    <a:p>
                      <a:endParaRPr lang="fr-FR" sz="1400" b="0" i="0" dirty="0">
                        <a:solidFill>
                          <a:schemeClr val="tx1"/>
                        </a:solidFill>
                      </a:endParaRPr>
                    </a:p>
                  </a:txBody>
                  <a:tcPr>
                    <a:lnL w="12700" cmpd="sng">
                      <a:noFill/>
                    </a:lnL>
                    <a:lnR w="12700" cmpd="sng">
                      <a:noFill/>
                    </a:lnR>
                    <a:lnT w="12700" cmpd="sng">
                      <a:noFill/>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fr-FR" sz="1400" b="0" i="0" dirty="0">
                          <a:solidFill>
                            <a:schemeClr val="tx1"/>
                          </a:solidFill>
                        </a:rPr>
                        <a:t>COMPLEMENT D’INFOS</a:t>
                      </a:r>
                    </a:p>
                  </a:txBody>
                  <a:tcPr>
                    <a:lnL w="12700" cmpd="sng">
                      <a:noFill/>
                    </a:lnL>
                    <a:lnR w="12700" cmpd="sng">
                      <a:noFill/>
                    </a:lnR>
                    <a:lnT w="12700" cmpd="sng">
                      <a:noFill/>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0">
                <a:tc gridSpan="2">
                  <a:txBody>
                    <a:bodyPr/>
                    <a:lstStyle/>
                    <a:p>
                      <a:r>
                        <a:rPr lang="fr-FR" sz="1100" kern="1200" dirty="0">
                          <a:solidFill>
                            <a:schemeClr val="dk1"/>
                          </a:solidFill>
                          <a:effectLst/>
                          <a:latin typeface="+mn-lt"/>
                          <a:ea typeface="+mn-ea"/>
                          <a:cs typeface="+mn-cs"/>
                        </a:rPr>
                        <a:t>Décrivez vos centres d’intérêt ou d’autres informations qui vous semblent important de faire apparaître sur votre CV.</a:t>
                      </a:r>
                      <a:r>
                        <a:rPr lang="fr-FR" sz="1100" dirty="0">
                          <a:effectLst/>
                        </a:rPr>
                        <a:t> </a:t>
                      </a:r>
                      <a:endParaRPr lang="fr-FR" sz="1100" dirty="0"/>
                    </a:p>
                  </a:txBody>
                  <a:tcPr>
                    <a:lnL w="12700" cmpd="sng">
                      <a:noFill/>
                    </a:lnL>
                    <a:lnR w="12700" cmpd="sng">
                      <a:noFill/>
                    </a:lnR>
                    <a:lnT w="12700" cap="flat" cmpd="sng" algn="ctr">
                      <a:solidFill>
                        <a:schemeClr val="accent1"/>
                      </a:solidFill>
                      <a:prstDash val="solid"/>
                      <a:round/>
                      <a:headEnd type="none" w="med" len="med"/>
                      <a:tailEnd type="none" w="med" len="med"/>
                    </a:lnT>
                    <a:lnB w="38100" cmpd="sng">
                      <a:noFill/>
                    </a:lnB>
                    <a:lnTlToBr w="12700" cmpd="sng">
                      <a:noFill/>
                      <a:prstDash val="solid"/>
                    </a:lnTlToBr>
                    <a:lnBlToTr w="12700" cmpd="sng">
                      <a:noFill/>
                      <a:prstDash val="solid"/>
                    </a:lnBlToTr>
                    <a:noFill/>
                  </a:tcPr>
                </a:tc>
                <a:tc hMerge="1">
                  <a:txBody>
                    <a:bodyPr/>
                    <a:lstStyle/>
                    <a:p>
                      <a:endParaRPr lang="fr-FR"/>
                    </a:p>
                  </a:txBody>
                  <a:tcPr/>
                </a:tc>
                <a:extLst>
                  <a:ext uri="{0D108BD9-81ED-4DB2-BD59-A6C34878D82A}">
                    <a16:rowId xmlns:a16="http://schemas.microsoft.com/office/drawing/2014/main" val="10001"/>
                  </a:ext>
                </a:extLst>
              </a:tr>
            </a:tbl>
          </a:graphicData>
        </a:graphic>
      </p:graphicFrame>
      <p:sp>
        <p:nvSpPr>
          <p:cNvPr id="12" name="Rectangle 11"/>
          <p:cNvSpPr/>
          <p:nvPr/>
        </p:nvSpPr>
        <p:spPr>
          <a:xfrm>
            <a:off x="0" y="0"/>
            <a:ext cx="6858000" cy="19250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12" name="Image 1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24052" y="192505"/>
            <a:ext cx="833948" cy="1237150"/>
          </a:xfrm>
          <a:prstGeom prst="rect">
            <a:avLst/>
          </a:prstGeom>
        </p:spPr>
      </p:pic>
      <p:graphicFrame>
        <p:nvGraphicFramePr>
          <p:cNvPr id="114" name="Tableau 113"/>
          <p:cNvGraphicFramePr>
            <a:graphicFrameLocks noGrp="1"/>
          </p:cNvGraphicFramePr>
          <p:nvPr>
            <p:extLst>
              <p:ext uri="{D42A27DB-BD31-4B8C-83A1-F6EECF244321}">
                <p14:modId xmlns:p14="http://schemas.microsoft.com/office/powerpoint/2010/main" val="241394305"/>
              </p:ext>
            </p:extLst>
          </p:nvPr>
        </p:nvGraphicFramePr>
        <p:xfrm>
          <a:off x="3953958" y="228112"/>
          <a:ext cx="2042984" cy="1188720"/>
        </p:xfrm>
        <a:graphic>
          <a:graphicData uri="http://schemas.openxmlformats.org/drawingml/2006/table">
            <a:tbl>
              <a:tblPr firstRow="1" bandRow="1">
                <a:tableStyleId>{2D5ABB26-0587-4C30-8999-92F81FD0307C}</a:tableStyleId>
              </a:tblPr>
              <a:tblGrid>
                <a:gridCol w="2042984">
                  <a:extLst>
                    <a:ext uri="{9D8B030D-6E8A-4147-A177-3AD203B41FA5}">
                      <a16:colId xmlns:a16="http://schemas.microsoft.com/office/drawing/2014/main" val="20000"/>
                    </a:ext>
                  </a:extLst>
                </a:gridCol>
              </a:tblGrid>
              <a:tr h="0">
                <a:tc>
                  <a:txBody>
                    <a:bodyPr/>
                    <a:lstStyle/>
                    <a:p>
                      <a:pPr algn="l"/>
                      <a:r>
                        <a:rPr lang="fr-FR" sz="1100" dirty="0">
                          <a:solidFill>
                            <a:schemeClr val="tx1"/>
                          </a:solidFill>
                        </a:rPr>
                        <a:t>CONTACT</a:t>
                      </a:r>
                    </a:p>
                  </a:txBody>
                  <a:tcPr>
                    <a:lnL>
                      <a:noFill/>
                    </a:lnL>
                    <a:lnR>
                      <a:noFill/>
                    </a:lnR>
                    <a:lnT>
                      <a:noFill/>
                    </a:lnT>
                    <a:lnB w="3175" cap="flat" cmpd="sng" algn="ctr">
                      <a:solidFill>
                        <a:schemeClr val="tx1">
                          <a:lumMod val="65000"/>
                          <a:lumOff val="35000"/>
                        </a:schemeClr>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p>
                      <a:pPr algn="l"/>
                      <a:r>
                        <a:rPr lang="en-US" sz="1100" kern="1200" dirty="0" err="1">
                          <a:solidFill>
                            <a:schemeClr val="tx1">
                              <a:lumMod val="50000"/>
                              <a:lumOff val="50000"/>
                            </a:schemeClr>
                          </a:solidFill>
                          <a:effectLst/>
                          <a:latin typeface="+mn-lt"/>
                          <a:ea typeface="+mn-ea"/>
                          <a:cs typeface="+mn-cs"/>
                        </a:rPr>
                        <a:t>Adresse</a:t>
                      </a:r>
                      <a:r>
                        <a:rPr lang="en-US" sz="1100" kern="1200" dirty="0">
                          <a:solidFill>
                            <a:schemeClr val="tx1">
                              <a:lumMod val="50000"/>
                              <a:lumOff val="50000"/>
                            </a:schemeClr>
                          </a:solidFill>
                          <a:effectLst/>
                          <a:latin typeface="+mn-lt"/>
                          <a:ea typeface="+mn-ea"/>
                          <a:cs typeface="+mn-cs"/>
                        </a:rPr>
                        <a:t> :</a:t>
                      </a:r>
                      <a:r>
                        <a:rPr lang="en-US" sz="1100" kern="1200" baseline="0" dirty="0">
                          <a:solidFill>
                            <a:schemeClr val="tx1">
                              <a:lumMod val="50000"/>
                              <a:lumOff val="50000"/>
                            </a:schemeClr>
                          </a:solidFill>
                          <a:effectLst/>
                          <a:latin typeface="+mn-lt"/>
                          <a:ea typeface="+mn-ea"/>
                          <a:cs typeface="+mn-cs"/>
                        </a:rPr>
                        <a:t> </a:t>
                      </a:r>
                      <a:r>
                        <a:rPr lang="en-US" sz="1100" kern="1200" dirty="0">
                          <a:solidFill>
                            <a:schemeClr val="tx1">
                              <a:lumMod val="50000"/>
                              <a:lumOff val="50000"/>
                            </a:schemeClr>
                          </a:solidFill>
                          <a:effectLst/>
                          <a:latin typeface="+mn-lt"/>
                          <a:ea typeface="+mn-ea"/>
                          <a:cs typeface="+mn-cs"/>
                        </a:rPr>
                        <a:t> 17 Rue de la </a:t>
                      </a:r>
                      <a:r>
                        <a:rPr lang="en-US" sz="1100" kern="1200" dirty="0" err="1">
                          <a:solidFill>
                            <a:schemeClr val="tx1">
                              <a:lumMod val="50000"/>
                              <a:lumOff val="50000"/>
                            </a:schemeClr>
                          </a:solidFill>
                          <a:effectLst/>
                          <a:latin typeface="+mn-lt"/>
                          <a:ea typeface="+mn-ea"/>
                          <a:cs typeface="+mn-cs"/>
                        </a:rPr>
                        <a:t>Réussite</a:t>
                      </a:r>
                      <a:r>
                        <a:rPr lang="en-US" sz="1100" kern="1200" dirty="0">
                          <a:solidFill>
                            <a:schemeClr val="tx1">
                              <a:lumMod val="50000"/>
                              <a:lumOff val="50000"/>
                            </a:schemeClr>
                          </a:solidFill>
                          <a:effectLst/>
                          <a:latin typeface="+mn-lt"/>
                          <a:ea typeface="+mn-ea"/>
                          <a:cs typeface="+mn-cs"/>
                        </a:rPr>
                        <a:t> </a:t>
                      </a:r>
                    </a:p>
                    <a:p>
                      <a:pPr algn="l"/>
                      <a:r>
                        <a:rPr lang="en-US" sz="1100" kern="1200" dirty="0">
                          <a:solidFill>
                            <a:schemeClr val="tx1">
                              <a:lumMod val="50000"/>
                              <a:lumOff val="50000"/>
                            </a:schemeClr>
                          </a:solidFill>
                          <a:effectLst/>
                          <a:latin typeface="+mn-lt"/>
                          <a:ea typeface="+mn-ea"/>
                          <a:cs typeface="+mn-cs"/>
                        </a:rPr>
                        <a:t>                  75012 Paris</a:t>
                      </a:r>
                    </a:p>
                    <a:p>
                      <a:pPr algn="l"/>
                      <a:r>
                        <a:rPr lang="en-US" sz="1100" kern="1200" baseline="0" dirty="0">
                          <a:solidFill>
                            <a:schemeClr val="tx1">
                              <a:lumMod val="50000"/>
                              <a:lumOff val="50000"/>
                            </a:schemeClr>
                          </a:solidFill>
                          <a:effectLst/>
                          <a:latin typeface="+mn-lt"/>
                          <a:ea typeface="+mn-ea"/>
                          <a:cs typeface="+mn-cs"/>
                        </a:rPr>
                        <a:t>Mob : 0601023004</a:t>
                      </a:r>
                    </a:p>
                    <a:p>
                      <a:pPr algn="l"/>
                      <a:r>
                        <a:rPr lang="en-US" sz="1100" kern="1200" baseline="0" dirty="0">
                          <a:solidFill>
                            <a:schemeClr val="tx1">
                              <a:lumMod val="50000"/>
                              <a:lumOff val="50000"/>
                            </a:schemeClr>
                          </a:solidFill>
                          <a:effectLst/>
                          <a:latin typeface="+mn-lt"/>
                          <a:ea typeface="+mn-ea"/>
                          <a:cs typeface="+mn-cs"/>
                        </a:rPr>
                        <a:t>Tel : 0102030450</a:t>
                      </a:r>
                    </a:p>
                    <a:p>
                      <a:pPr algn="l"/>
                      <a:r>
                        <a:rPr lang="en-US" sz="1100" kern="1200" baseline="0" dirty="0">
                          <a:solidFill>
                            <a:schemeClr val="tx1">
                              <a:lumMod val="50000"/>
                              <a:lumOff val="50000"/>
                            </a:schemeClr>
                          </a:solidFill>
                          <a:effectLst/>
                          <a:latin typeface="+mn-lt"/>
                          <a:ea typeface="+mn-ea"/>
                          <a:cs typeface="+mn-cs"/>
                        </a:rPr>
                        <a:t>Mail  : </a:t>
                      </a:r>
                      <a:r>
                        <a:rPr lang="en-US" sz="1100" kern="1200" baseline="0" dirty="0" err="1">
                          <a:solidFill>
                            <a:schemeClr val="tx1">
                              <a:lumMod val="50000"/>
                              <a:lumOff val="50000"/>
                            </a:schemeClr>
                          </a:solidFill>
                          <a:effectLst/>
                          <a:latin typeface="+mn-lt"/>
                          <a:ea typeface="+mn-ea"/>
                          <a:cs typeface="+mn-cs"/>
                        </a:rPr>
                        <a:t>mail@mail.com</a:t>
                      </a:r>
                      <a:endParaRPr lang="fr-FR" sz="1100" kern="1200" baseline="0" dirty="0">
                        <a:solidFill>
                          <a:schemeClr val="tx1">
                            <a:lumMod val="50000"/>
                            <a:lumOff val="50000"/>
                          </a:schemeClr>
                        </a:solidFill>
                        <a:effectLst/>
                        <a:latin typeface="+mn-lt"/>
                        <a:ea typeface="+mn-ea"/>
                        <a:cs typeface="Calibri"/>
                      </a:endParaRPr>
                    </a:p>
                  </a:txBody>
                  <a:tcPr>
                    <a:lnT w="3175" cap="flat" cmpd="sng" algn="ctr">
                      <a:solidFill>
                        <a:schemeClr val="tx1">
                          <a:lumMod val="65000"/>
                          <a:lumOff val="35000"/>
                        </a:schemeClr>
                      </a:solidFill>
                      <a:prstDash val="dot"/>
                      <a:round/>
                      <a:headEnd type="none" w="med" len="med"/>
                      <a:tailEnd type="none" w="med" len="med"/>
                    </a:lnT>
                    <a:noFill/>
                  </a:tcPr>
                </a:tc>
                <a:extLst>
                  <a:ext uri="{0D108BD9-81ED-4DB2-BD59-A6C34878D82A}">
                    <a16:rowId xmlns:a16="http://schemas.microsoft.com/office/drawing/2014/main" val="10001"/>
                  </a:ext>
                </a:extLst>
              </a:tr>
            </a:tbl>
          </a:graphicData>
        </a:graphic>
      </p:graphicFrame>
      <p:sp>
        <p:nvSpPr>
          <p:cNvPr id="115" name="ZoneTexte 114"/>
          <p:cNvSpPr txBox="1"/>
          <p:nvPr/>
        </p:nvSpPr>
        <p:spPr>
          <a:xfrm>
            <a:off x="212776" y="406799"/>
            <a:ext cx="2956322" cy="461665"/>
          </a:xfrm>
          <a:prstGeom prst="rect">
            <a:avLst/>
          </a:prstGeom>
          <a:noFill/>
        </p:spPr>
        <p:txBody>
          <a:bodyPr wrap="none" rtlCol="0">
            <a:spAutoFit/>
          </a:bodyPr>
          <a:lstStyle/>
          <a:p>
            <a:r>
              <a:rPr lang="fr-FR" sz="2400" dirty="0"/>
              <a:t>Alexandre </a:t>
            </a:r>
            <a:r>
              <a:rPr lang="fr-FR" sz="2400" b="1" dirty="0">
                <a:solidFill>
                  <a:schemeClr val="accent1"/>
                </a:solidFill>
              </a:rPr>
              <a:t>LEVASSEUR</a:t>
            </a:r>
          </a:p>
        </p:txBody>
      </p:sp>
      <p:sp>
        <p:nvSpPr>
          <p:cNvPr id="117" name="ZoneTexte 116"/>
          <p:cNvSpPr txBox="1"/>
          <p:nvPr/>
        </p:nvSpPr>
        <p:spPr>
          <a:xfrm>
            <a:off x="623489" y="915001"/>
            <a:ext cx="2482090" cy="369332"/>
          </a:xfrm>
          <a:prstGeom prst="rect">
            <a:avLst/>
          </a:prstGeom>
          <a:noFill/>
        </p:spPr>
        <p:txBody>
          <a:bodyPr wrap="none" rtlCol="0">
            <a:spAutoFit/>
          </a:bodyPr>
          <a:lstStyle/>
          <a:p>
            <a:r>
              <a:rPr lang="fr-FR" dirty="0"/>
              <a:t>Titre du </a:t>
            </a:r>
            <a:r>
              <a:rPr lang="fr-FR"/>
              <a:t>poste recherché</a:t>
            </a:r>
          </a:p>
        </p:txBody>
      </p:sp>
      <p:cxnSp>
        <p:nvCxnSpPr>
          <p:cNvPr id="14" name="Connecteur droit 13"/>
          <p:cNvCxnSpPr/>
          <p:nvPr/>
        </p:nvCxnSpPr>
        <p:spPr>
          <a:xfrm>
            <a:off x="220188" y="886496"/>
            <a:ext cx="3157987" cy="0"/>
          </a:xfrm>
          <a:prstGeom prst="line">
            <a:avLst/>
          </a:prstGeom>
          <a:ln>
            <a:solidFill>
              <a:schemeClr val="accent1"/>
            </a:solidFill>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799627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342901" y="598489"/>
            <a:ext cx="6172200" cy="8672319"/>
          </a:xfrm>
        </p:spPr>
        <p:txBody>
          <a:bodyPr>
            <a:normAutofit fontScale="475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267"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267" dirty="0">
                <a:solidFill>
                  <a:schemeClr val="tx1">
                    <a:lumMod val="50000"/>
                    <a:lumOff val="50000"/>
                  </a:schemeClr>
                </a:solidFill>
              </a:rPr>
            </a:br>
            <a:r>
              <a:rPr lang="fr-FR" sz="2267" dirty="0" err="1">
                <a:solidFill>
                  <a:schemeClr val="tx1">
                    <a:lumMod val="50000"/>
                    <a:lumOff val="50000"/>
                  </a:schemeClr>
                </a:solidFill>
              </a:rPr>
              <a:t>Disclaimer</a:t>
            </a:r>
            <a:r>
              <a:rPr lang="fr-FR" sz="2267" dirty="0">
                <a:solidFill>
                  <a:schemeClr val="tx1">
                    <a:lumMod val="50000"/>
                    <a:lumOff val="50000"/>
                  </a:schemeClr>
                </a:solidFill>
              </a:rPr>
              <a:t> : Les modèles disponibles sur notre site fournis "en l'état" et sans garantie.</a:t>
            </a:r>
          </a:p>
          <a:p>
            <a:pPr marL="0" indent="0">
              <a:buNone/>
            </a:pPr>
            <a:endParaRPr lang="fr-FR" sz="2267" dirty="0">
              <a:solidFill>
                <a:schemeClr val="tx1">
                  <a:lumMod val="50000"/>
                  <a:lumOff val="50000"/>
                </a:schemeClr>
              </a:solidFill>
            </a:endParaRPr>
          </a:p>
          <a:p>
            <a:pPr marL="0" indent="0" algn="ctr">
              <a:buNone/>
            </a:pPr>
            <a:r>
              <a:rPr lang="fr-FR" sz="2267" dirty="0" err="1"/>
              <a:t>Créeruncv.com</a:t>
            </a:r>
            <a:r>
              <a:rPr lang="fr-FR" sz="2267" dirty="0"/>
              <a:t> est un site gratuit. </a:t>
            </a:r>
          </a:p>
        </p:txBody>
      </p:sp>
    </p:spTree>
    <p:extLst>
      <p:ext uri="{BB962C8B-B14F-4D97-AF65-F5344CB8AC3E}">
        <p14:creationId xmlns:p14="http://schemas.microsoft.com/office/powerpoint/2010/main" val="3175751209"/>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166</TotalTime>
  <Words>636</Words>
  <Application>Microsoft Macintosh PowerPoint</Application>
  <PresentationFormat>Format A4 (210 x 297 mm)</PresentationFormat>
  <Paragraphs>72</Paragraphs>
  <Slides>2</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vt:i4>
      </vt:variant>
    </vt:vector>
  </HeadingPairs>
  <TitlesOfParts>
    <vt:vector size="6" baseType="lpstr">
      <vt:lpstr>Arial</vt:lpstr>
      <vt:lpstr>Calibri</vt:lpstr>
      <vt:lpstr>Calibri Light</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76</cp:revision>
  <dcterms:created xsi:type="dcterms:W3CDTF">2016-07-14T19:39:12Z</dcterms:created>
  <dcterms:modified xsi:type="dcterms:W3CDTF">2020-11-18T15:18:44Z</dcterms:modified>
</cp:coreProperties>
</file>