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DBA7"/>
    <a:srgbClr val="FAF8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88"/>
    <p:restoredTop sz="96327"/>
  </p:normalViewPr>
  <p:slideViewPr>
    <p:cSldViewPr snapToGrid="0">
      <p:cViewPr>
        <p:scale>
          <a:sx n="125" d="100"/>
          <a:sy n="125" d="100"/>
        </p:scale>
        <p:origin x="1504" y="-2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AFA-C744-B1E0-AB01F0705F61}"/>
              </c:ext>
            </c:extLst>
          </c:dPt>
          <c:dPt>
            <c:idx val="1"/>
            <c:bubble3D val="0"/>
            <c:spPr>
              <a:solidFill>
                <a:schemeClr val="accent6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AFA-C744-B1E0-AB01F0705F61}"/>
              </c:ext>
            </c:extLst>
          </c:dPt>
          <c:dPt>
            <c:idx val="2"/>
            <c:bubble3D val="0"/>
            <c:spPr>
              <a:solidFill>
                <a:schemeClr val="accent6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AFA-C744-B1E0-AB01F0705F61}"/>
              </c:ext>
            </c:extLst>
          </c:dPt>
          <c:dPt>
            <c:idx val="3"/>
            <c:bubble3D val="0"/>
            <c:spPr>
              <a:solidFill>
                <a:schemeClr val="accent6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AFA-C744-B1E0-AB01F0705F61}"/>
              </c:ext>
            </c:extLst>
          </c:dPt>
          <c:cat>
            <c:strRef>
              <c:f>Sheet1!$A$2:$A$5</c:f>
              <c:strCache>
                <c:ptCount val="4"/>
                <c:pt idx="0">
                  <c:v>Skill 1</c:v>
                </c:pt>
                <c:pt idx="1">
                  <c:v>Skill 2</c:v>
                </c:pt>
                <c:pt idx="2">
                  <c:v>Skill 3</c:v>
                </c:pt>
                <c:pt idx="3">
                  <c:v>Skill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</c:v>
                </c:pt>
                <c:pt idx="1">
                  <c:v>30</c:v>
                </c:pt>
                <c:pt idx="2">
                  <c:v>45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AFA-C744-B1E0-AB01F0705F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759549663251952"/>
          <c:y val="0.14707326198088924"/>
          <c:w val="0.39262074052127838"/>
          <c:h val="0.705852797051568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Glacial Indifference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A4433-0142-4B4F-A7E0-231BBE934DC4}" type="datetimeFigureOut">
              <a:rPr lang="fr-FR" smtClean="0"/>
              <a:t>27/02/2024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3247-1C5A-594C-ABD7-DB3D1E22B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340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A4433-0142-4B4F-A7E0-231BBE934DC4}" type="datetimeFigureOut">
              <a:rPr lang="fr-FR" smtClean="0"/>
              <a:t>27/02/2024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3247-1C5A-594C-ABD7-DB3D1E22B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5391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A4433-0142-4B4F-A7E0-231BBE934DC4}" type="datetimeFigureOut">
              <a:rPr lang="fr-FR" smtClean="0"/>
              <a:t>27/02/2024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3247-1C5A-594C-ABD7-DB3D1E22B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2131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A4433-0142-4B4F-A7E0-231BBE934DC4}" type="datetimeFigureOut">
              <a:rPr lang="fr-FR" smtClean="0"/>
              <a:t>27/02/2024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3247-1C5A-594C-ABD7-DB3D1E22B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3795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A4433-0142-4B4F-A7E0-231BBE934DC4}" type="datetimeFigureOut">
              <a:rPr lang="fr-FR" smtClean="0"/>
              <a:t>27/02/2024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3247-1C5A-594C-ABD7-DB3D1E22B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8349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A4433-0142-4B4F-A7E0-231BBE934DC4}" type="datetimeFigureOut">
              <a:rPr lang="fr-FR" smtClean="0"/>
              <a:t>27/02/2024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3247-1C5A-594C-ABD7-DB3D1E22B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1635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A4433-0142-4B4F-A7E0-231BBE934DC4}" type="datetimeFigureOut">
              <a:rPr lang="fr-FR" smtClean="0"/>
              <a:t>27/02/2024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3247-1C5A-594C-ABD7-DB3D1E22B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1598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A4433-0142-4B4F-A7E0-231BBE934DC4}" type="datetimeFigureOut">
              <a:rPr lang="fr-FR" smtClean="0"/>
              <a:t>27/02/2024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3247-1C5A-594C-ABD7-DB3D1E22B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466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A4433-0142-4B4F-A7E0-231BBE934DC4}" type="datetimeFigureOut">
              <a:rPr lang="fr-FR" smtClean="0"/>
              <a:t>27/02/2024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3247-1C5A-594C-ABD7-DB3D1E22B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9418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A4433-0142-4B4F-A7E0-231BBE934DC4}" type="datetimeFigureOut">
              <a:rPr lang="fr-FR" smtClean="0"/>
              <a:t>27/02/2024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3247-1C5A-594C-ABD7-DB3D1E22B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7631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A4433-0142-4B4F-A7E0-231BBE934DC4}" type="datetimeFigureOut">
              <a:rPr lang="fr-FR" smtClean="0"/>
              <a:t>27/02/2024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3247-1C5A-594C-ABD7-DB3D1E22B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6522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A4433-0142-4B4F-A7E0-231BBE934DC4}" type="datetimeFigureOut">
              <a:rPr lang="fr-FR" smtClean="0"/>
              <a:t>27/02/2024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E3247-1C5A-594C-ABD7-DB3D1E22B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849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>
            <a:extLst>
              <a:ext uri="{FF2B5EF4-FFF2-40B4-BE49-F238E27FC236}">
                <a16:creationId xmlns:a16="http://schemas.microsoft.com/office/drawing/2014/main" id="{D015F6B9-C2A3-75CF-6E9B-A281E1C86B2F}"/>
              </a:ext>
            </a:extLst>
          </p:cNvPr>
          <p:cNvSpPr/>
          <p:nvPr/>
        </p:nvSpPr>
        <p:spPr>
          <a:xfrm>
            <a:off x="0" y="0"/>
            <a:ext cx="7559675" cy="10691813"/>
          </a:xfrm>
          <a:prstGeom prst="rect">
            <a:avLst/>
          </a:prstGeom>
          <a:solidFill>
            <a:srgbClr val="FAF8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0B7E1CAE-3A93-E4A2-BB3B-C3FCCDEF288A}"/>
              </a:ext>
            </a:extLst>
          </p:cNvPr>
          <p:cNvSpPr/>
          <p:nvPr/>
        </p:nvSpPr>
        <p:spPr>
          <a:xfrm>
            <a:off x="4185920" y="629920"/>
            <a:ext cx="3027680" cy="9611360"/>
          </a:xfrm>
          <a:prstGeom prst="rect">
            <a:avLst/>
          </a:prstGeom>
          <a:solidFill>
            <a:srgbClr val="C6DB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TextBox 1">
            <a:extLst>
              <a:ext uri="{FF2B5EF4-FFF2-40B4-BE49-F238E27FC236}">
                <a16:creationId xmlns:a16="http://schemas.microsoft.com/office/drawing/2014/main" id="{2D0641D0-4071-7DBD-EAB5-92DFFE386D35}"/>
              </a:ext>
            </a:extLst>
          </p:cNvPr>
          <p:cNvSpPr txBox="1"/>
          <p:nvPr/>
        </p:nvSpPr>
        <p:spPr>
          <a:xfrm>
            <a:off x="2101569" y="906937"/>
            <a:ext cx="3784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b="1" dirty="0">
                <a:latin typeface="Glacial Indifference" pitchFamily="50" charset="0"/>
              </a:rPr>
              <a:t>Alexandro Sanchez </a:t>
            </a:r>
          </a:p>
        </p:txBody>
      </p:sp>
      <p:sp>
        <p:nvSpPr>
          <p:cNvPr id="105" name="TextBox 3">
            <a:extLst>
              <a:ext uri="{FF2B5EF4-FFF2-40B4-BE49-F238E27FC236}">
                <a16:creationId xmlns:a16="http://schemas.microsoft.com/office/drawing/2014/main" id="{0F0FB791-A29E-D040-C32D-90D505EF6B2A}"/>
              </a:ext>
            </a:extLst>
          </p:cNvPr>
          <p:cNvSpPr txBox="1"/>
          <p:nvPr/>
        </p:nvSpPr>
        <p:spPr>
          <a:xfrm>
            <a:off x="698412" y="1796330"/>
            <a:ext cx="28416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>
                <a:latin typeface="Glacial Indifference" pitchFamily="50" charset="0"/>
              </a:rPr>
              <a:t>Titre du poste recherché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1C33092C-E233-B33D-A966-627F6AC404D4}"/>
              </a:ext>
            </a:extLst>
          </p:cNvPr>
          <p:cNvSpPr/>
          <p:nvPr/>
        </p:nvSpPr>
        <p:spPr>
          <a:xfrm>
            <a:off x="698412" y="2305556"/>
            <a:ext cx="32074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Lorem ipsum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sit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consectetur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elit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do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eiusmod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tempor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incididunt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labore et dolore magna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aliqua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. Tellus in hac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habitasse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platea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dictumst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vestibulum.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do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eiusmod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tempor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incididunt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labore et dolore magna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aliqua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. Tellus in hac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habitasse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platea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dictumst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vestibulum. </a:t>
            </a:r>
          </a:p>
        </p:txBody>
      </p:sp>
      <p:grpSp>
        <p:nvGrpSpPr>
          <p:cNvPr id="107" name="Group 12">
            <a:extLst>
              <a:ext uri="{FF2B5EF4-FFF2-40B4-BE49-F238E27FC236}">
                <a16:creationId xmlns:a16="http://schemas.microsoft.com/office/drawing/2014/main" id="{02FA617A-C17B-D244-2479-98E743370447}"/>
              </a:ext>
            </a:extLst>
          </p:cNvPr>
          <p:cNvGrpSpPr/>
          <p:nvPr/>
        </p:nvGrpSpPr>
        <p:grpSpPr>
          <a:xfrm>
            <a:off x="698412" y="3732138"/>
            <a:ext cx="3081425" cy="2102974"/>
            <a:chOff x="253216" y="3220694"/>
            <a:chExt cx="3081425" cy="2102974"/>
          </a:xfrm>
        </p:grpSpPr>
        <p:sp>
          <p:nvSpPr>
            <p:cNvPr id="108" name="TextBox 5">
              <a:extLst>
                <a:ext uri="{FF2B5EF4-FFF2-40B4-BE49-F238E27FC236}">
                  <a16:creationId xmlns:a16="http://schemas.microsoft.com/office/drawing/2014/main" id="{212292D7-41F5-D94A-54CA-9AE3F36C4C55}"/>
                </a:ext>
              </a:extLst>
            </p:cNvPr>
            <p:cNvSpPr txBox="1"/>
            <p:nvPr/>
          </p:nvSpPr>
          <p:spPr>
            <a:xfrm>
              <a:off x="253216" y="3220694"/>
              <a:ext cx="284167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600" b="1" spc="300" dirty="0">
                  <a:latin typeface="Glacial Indifference" pitchFamily="50" charset="0"/>
                </a:rPr>
                <a:t>EXPERIENCE</a:t>
              </a:r>
            </a:p>
          </p:txBody>
        </p:sp>
        <p:cxnSp>
          <p:nvCxnSpPr>
            <p:cNvPr id="109" name="Straight Connector 7">
              <a:extLst>
                <a:ext uri="{FF2B5EF4-FFF2-40B4-BE49-F238E27FC236}">
                  <a16:creationId xmlns:a16="http://schemas.microsoft.com/office/drawing/2014/main" id="{96EA5692-1187-2141-3FDA-E89C7FDE4269}"/>
                </a:ext>
              </a:extLst>
            </p:cNvPr>
            <p:cNvCxnSpPr/>
            <p:nvPr/>
          </p:nvCxnSpPr>
          <p:spPr>
            <a:xfrm>
              <a:off x="1286358" y="3704095"/>
              <a:ext cx="0" cy="1619573"/>
            </a:xfrm>
            <a:prstGeom prst="line">
              <a:avLst/>
            </a:prstGeom>
            <a:ln w="57150">
              <a:solidFill>
                <a:srgbClr val="C8DAA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TextBox 8">
              <a:extLst>
                <a:ext uri="{FF2B5EF4-FFF2-40B4-BE49-F238E27FC236}">
                  <a16:creationId xmlns:a16="http://schemas.microsoft.com/office/drawing/2014/main" id="{843B178E-4334-7030-FB62-88CB4A2353A2}"/>
                </a:ext>
              </a:extLst>
            </p:cNvPr>
            <p:cNvSpPr txBox="1"/>
            <p:nvPr/>
          </p:nvSpPr>
          <p:spPr>
            <a:xfrm>
              <a:off x="253216" y="3875244"/>
              <a:ext cx="929898" cy="1277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100" dirty="0">
                  <a:latin typeface="Glacial Indifference" pitchFamily="50" charset="0"/>
                </a:rPr>
                <a:t>2019 - 2020</a:t>
              </a:r>
            </a:p>
            <a:p>
              <a:endParaRPr lang="en-SG" sz="1100" dirty="0">
                <a:latin typeface="Glacial Indifference" pitchFamily="50" charset="0"/>
              </a:endParaRPr>
            </a:p>
            <a:p>
              <a:endParaRPr lang="en-SG" sz="1100" dirty="0">
                <a:latin typeface="Glacial Indifference" pitchFamily="50" charset="0"/>
              </a:endParaRPr>
            </a:p>
            <a:p>
              <a:r>
                <a:rPr lang="en-SG" sz="1100" dirty="0">
                  <a:latin typeface="Glacial Indifference" pitchFamily="50" charset="0"/>
                </a:rPr>
                <a:t>2017 - 2019</a:t>
              </a:r>
            </a:p>
            <a:p>
              <a:endParaRPr lang="en-SG" sz="1100" dirty="0">
                <a:latin typeface="Glacial Indifference" pitchFamily="50" charset="0"/>
              </a:endParaRPr>
            </a:p>
            <a:p>
              <a:endParaRPr lang="en-SG" sz="1100" dirty="0">
                <a:latin typeface="Glacial Indifference" pitchFamily="50" charset="0"/>
              </a:endParaRPr>
            </a:p>
            <a:p>
              <a:r>
                <a:rPr lang="en-SG" sz="1100" dirty="0">
                  <a:latin typeface="Glacial Indifference" pitchFamily="50" charset="0"/>
                </a:rPr>
                <a:t>2016 - 2017</a:t>
              </a:r>
            </a:p>
          </p:txBody>
        </p:sp>
        <p:sp>
          <p:nvSpPr>
            <p:cNvPr id="111" name="TextBox 9">
              <a:extLst>
                <a:ext uri="{FF2B5EF4-FFF2-40B4-BE49-F238E27FC236}">
                  <a16:creationId xmlns:a16="http://schemas.microsoft.com/office/drawing/2014/main" id="{0E24C845-5A42-3577-7B2E-1833A50F7C62}"/>
                </a:ext>
              </a:extLst>
            </p:cNvPr>
            <p:cNvSpPr txBox="1"/>
            <p:nvPr/>
          </p:nvSpPr>
          <p:spPr>
            <a:xfrm>
              <a:off x="1389603" y="3781586"/>
              <a:ext cx="19450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100" b="1" dirty="0">
                  <a:latin typeface="Glacial Indifference" pitchFamily="50" charset="0"/>
                </a:rPr>
                <a:t>ENTREPRISE</a:t>
              </a:r>
            </a:p>
            <a:p>
              <a:r>
                <a:rPr lang="en-SG" sz="1100" dirty="0">
                  <a:latin typeface="Glacial Indifference" pitchFamily="50" charset="0"/>
                </a:rPr>
                <a:t>Titre du poste recherché</a:t>
              </a:r>
            </a:p>
          </p:txBody>
        </p:sp>
        <p:sp>
          <p:nvSpPr>
            <p:cNvPr id="112" name="TextBox 10">
              <a:extLst>
                <a:ext uri="{FF2B5EF4-FFF2-40B4-BE49-F238E27FC236}">
                  <a16:creationId xmlns:a16="http://schemas.microsoft.com/office/drawing/2014/main" id="{E8DF8C40-B4A0-92DA-BD5A-7446EB25291E}"/>
                </a:ext>
              </a:extLst>
            </p:cNvPr>
            <p:cNvSpPr txBox="1"/>
            <p:nvPr/>
          </p:nvSpPr>
          <p:spPr>
            <a:xfrm>
              <a:off x="1389603" y="4298436"/>
              <a:ext cx="19450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100" b="1" dirty="0">
                  <a:latin typeface="Glacial Indifference" pitchFamily="50" charset="0"/>
                </a:rPr>
                <a:t>ENTREPRISE</a:t>
              </a:r>
            </a:p>
            <a:p>
              <a:r>
                <a:rPr lang="en-SG" sz="1100" dirty="0">
                  <a:latin typeface="Glacial Indifference" pitchFamily="50" charset="0"/>
                </a:rPr>
                <a:t>Titre du poste recherché</a:t>
              </a:r>
            </a:p>
          </p:txBody>
        </p:sp>
        <p:sp>
          <p:nvSpPr>
            <p:cNvPr id="113" name="TextBox 11">
              <a:extLst>
                <a:ext uri="{FF2B5EF4-FFF2-40B4-BE49-F238E27FC236}">
                  <a16:creationId xmlns:a16="http://schemas.microsoft.com/office/drawing/2014/main" id="{5F4E9030-066D-142F-5CFD-D367D73FAE72}"/>
                </a:ext>
              </a:extLst>
            </p:cNvPr>
            <p:cNvSpPr txBox="1"/>
            <p:nvPr/>
          </p:nvSpPr>
          <p:spPr>
            <a:xfrm>
              <a:off x="1389603" y="4815286"/>
              <a:ext cx="19450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100" b="1" dirty="0">
                  <a:latin typeface="Glacial Indifference" pitchFamily="50" charset="0"/>
                </a:rPr>
                <a:t>ENTREPRISE</a:t>
              </a:r>
            </a:p>
            <a:p>
              <a:r>
                <a:rPr lang="en-SG" sz="1100" dirty="0">
                  <a:latin typeface="Glacial Indifference" pitchFamily="50" charset="0"/>
                </a:rPr>
                <a:t>Titre du poste recherché</a:t>
              </a:r>
            </a:p>
          </p:txBody>
        </p:sp>
      </p:grpSp>
      <p:grpSp>
        <p:nvGrpSpPr>
          <p:cNvPr id="114" name="Group 13">
            <a:extLst>
              <a:ext uri="{FF2B5EF4-FFF2-40B4-BE49-F238E27FC236}">
                <a16:creationId xmlns:a16="http://schemas.microsoft.com/office/drawing/2014/main" id="{FA7C0D9A-3850-1158-DDAF-73A56BEB9EE4}"/>
              </a:ext>
            </a:extLst>
          </p:cNvPr>
          <p:cNvGrpSpPr/>
          <p:nvPr/>
        </p:nvGrpSpPr>
        <p:grpSpPr>
          <a:xfrm>
            <a:off x="698412" y="5955185"/>
            <a:ext cx="3081425" cy="2102974"/>
            <a:chOff x="253216" y="3220694"/>
            <a:chExt cx="3081425" cy="2102974"/>
          </a:xfrm>
        </p:grpSpPr>
        <p:sp>
          <p:nvSpPr>
            <p:cNvPr id="115" name="TextBox 14">
              <a:extLst>
                <a:ext uri="{FF2B5EF4-FFF2-40B4-BE49-F238E27FC236}">
                  <a16:creationId xmlns:a16="http://schemas.microsoft.com/office/drawing/2014/main" id="{0A10DAC9-6FB8-A5D0-348F-2BA8687752EB}"/>
                </a:ext>
              </a:extLst>
            </p:cNvPr>
            <p:cNvSpPr txBox="1"/>
            <p:nvPr/>
          </p:nvSpPr>
          <p:spPr>
            <a:xfrm>
              <a:off x="253216" y="3220694"/>
              <a:ext cx="284167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600" b="1" spc="300" dirty="0">
                  <a:latin typeface="Glacial Indifference" pitchFamily="50" charset="0"/>
                </a:rPr>
                <a:t>FORMATION</a:t>
              </a:r>
            </a:p>
          </p:txBody>
        </p:sp>
        <p:cxnSp>
          <p:nvCxnSpPr>
            <p:cNvPr id="116" name="Straight Connector 15">
              <a:extLst>
                <a:ext uri="{FF2B5EF4-FFF2-40B4-BE49-F238E27FC236}">
                  <a16:creationId xmlns:a16="http://schemas.microsoft.com/office/drawing/2014/main" id="{EC03B659-C6E7-2832-86E6-3F4E67A7F35F}"/>
                </a:ext>
              </a:extLst>
            </p:cNvPr>
            <p:cNvCxnSpPr/>
            <p:nvPr/>
          </p:nvCxnSpPr>
          <p:spPr>
            <a:xfrm>
              <a:off x="1286358" y="3704095"/>
              <a:ext cx="0" cy="1619573"/>
            </a:xfrm>
            <a:prstGeom prst="line">
              <a:avLst/>
            </a:prstGeom>
            <a:ln w="57150">
              <a:solidFill>
                <a:srgbClr val="C8DAA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TextBox 16">
              <a:extLst>
                <a:ext uri="{FF2B5EF4-FFF2-40B4-BE49-F238E27FC236}">
                  <a16:creationId xmlns:a16="http://schemas.microsoft.com/office/drawing/2014/main" id="{A8D7A38D-9223-DA59-4A9D-252F6C1EF04E}"/>
                </a:ext>
              </a:extLst>
            </p:cNvPr>
            <p:cNvSpPr txBox="1"/>
            <p:nvPr/>
          </p:nvSpPr>
          <p:spPr>
            <a:xfrm>
              <a:off x="253216" y="3875244"/>
              <a:ext cx="929898" cy="1277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100" dirty="0">
                  <a:latin typeface="Glacial Indifference" pitchFamily="50" charset="0"/>
                </a:rPr>
                <a:t>2019 - 2020</a:t>
              </a:r>
            </a:p>
            <a:p>
              <a:endParaRPr lang="en-SG" sz="1100" dirty="0">
                <a:latin typeface="Glacial Indifference" pitchFamily="50" charset="0"/>
              </a:endParaRPr>
            </a:p>
            <a:p>
              <a:endParaRPr lang="en-SG" sz="1100" dirty="0">
                <a:latin typeface="Glacial Indifference" pitchFamily="50" charset="0"/>
              </a:endParaRPr>
            </a:p>
            <a:p>
              <a:r>
                <a:rPr lang="en-SG" sz="1100" dirty="0">
                  <a:latin typeface="Glacial Indifference" pitchFamily="50" charset="0"/>
                </a:rPr>
                <a:t>2017 - 2019</a:t>
              </a:r>
            </a:p>
            <a:p>
              <a:endParaRPr lang="en-SG" sz="1100" dirty="0">
                <a:latin typeface="Glacial Indifference" pitchFamily="50" charset="0"/>
              </a:endParaRPr>
            </a:p>
            <a:p>
              <a:endParaRPr lang="en-SG" sz="1100" dirty="0">
                <a:latin typeface="Glacial Indifference" pitchFamily="50" charset="0"/>
              </a:endParaRPr>
            </a:p>
            <a:p>
              <a:r>
                <a:rPr lang="en-SG" sz="1100" dirty="0">
                  <a:latin typeface="Glacial Indifference" pitchFamily="50" charset="0"/>
                </a:rPr>
                <a:t>2016 - 2017</a:t>
              </a:r>
            </a:p>
          </p:txBody>
        </p:sp>
        <p:sp>
          <p:nvSpPr>
            <p:cNvPr id="118" name="TextBox 17">
              <a:extLst>
                <a:ext uri="{FF2B5EF4-FFF2-40B4-BE49-F238E27FC236}">
                  <a16:creationId xmlns:a16="http://schemas.microsoft.com/office/drawing/2014/main" id="{58959276-D4CD-FAF7-E4DD-2C9C7D5448A6}"/>
                </a:ext>
              </a:extLst>
            </p:cNvPr>
            <p:cNvSpPr txBox="1"/>
            <p:nvPr/>
          </p:nvSpPr>
          <p:spPr>
            <a:xfrm>
              <a:off x="1389603" y="3781586"/>
              <a:ext cx="19450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100" b="1" dirty="0">
                  <a:latin typeface="Glacial Indifference" pitchFamily="50" charset="0"/>
                </a:rPr>
                <a:t>DIPLOME</a:t>
              </a:r>
            </a:p>
            <a:p>
              <a:r>
                <a:rPr lang="en-SG" sz="1100" dirty="0">
                  <a:latin typeface="Glacial Indifference" pitchFamily="50" charset="0"/>
                </a:rPr>
                <a:t>Université - </a:t>
              </a:r>
              <a:r>
                <a:rPr lang="en-SG" sz="1100" dirty="0" err="1">
                  <a:latin typeface="Glacial Indifference" pitchFamily="50" charset="0"/>
                </a:rPr>
                <a:t>VIlle</a:t>
              </a:r>
              <a:endParaRPr lang="en-SG" sz="1100" dirty="0">
                <a:latin typeface="Glacial Indifference" pitchFamily="50" charset="0"/>
              </a:endParaRPr>
            </a:p>
          </p:txBody>
        </p:sp>
        <p:sp>
          <p:nvSpPr>
            <p:cNvPr id="119" name="TextBox 18">
              <a:extLst>
                <a:ext uri="{FF2B5EF4-FFF2-40B4-BE49-F238E27FC236}">
                  <a16:creationId xmlns:a16="http://schemas.microsoft.com/office/drawing/2014/main" id="{8301684E-3019-8C65-DC23-B619DCC74EA3}"/>
                </a:ext>
              </a:extLst>
            </p:cNvPr>
            <p:cNvSpPr txBox="1"/>
            <p:nvPr/>
          </p:nvSpPr>
          <p:spPr>
            <a:xfrm>
              <a:off x="1389603" y="4298436"/>
              <a:ext cx="19450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100" b="1" dirty="0">
                  <a:latin typeface="Glacial Indifference" pitchFamily="50" charset="0"/>
                </a:rPr>
                <a:t>DIPLOME</a:t>
              </a:r>
            </a:p>
            <a:p>
              <a:r>
                <a:rPr lang="en-SG" sz="1100" dirty="0">
                  <a:latin typeface="Glacial Indifference" pitchFamily="50" charset="0"/>
                </a:rPr>
                <a:t>Université - </a:t>
              </a:r>
              <a:r>
                <a:rPr lang="en-SG" sz="1100" dirty="0" err="1">
                  <a:latin typeface="Glacial Indifference" pitchFamily="50" charset="0"/>
                </a:rPr>
                <a:t>VIlle</a:t>
              </a:r>
              <a:endParaRPr lang="en-SG" sz="1100" dirty="0">
                <a:latin typeface="Glacial Indifference" pitchFamily="50" charset="0"/>
              </a:endParaRPr>
            </a:p>
          </p:txBody>
        </p:sp>
        <p:sp>
          <p:nvSpPr>
            <p:cNvPr id="120" name="TextBox 19">
              <a:extLst>
                <a:ext uri="{FF2B5EF4-FFF2-40B4-BE49-F238E27FC236}">
                  <a16:creationId xmlns:a16="http://schemas.microsoft.com/office/drawing/2014/main" id="{407707ED-2BBE-546D-EDBA-A89D6DF454B7}"/>
                </a:ext>
              </a:extLst>
            </p:cNvPr>
            <p:cNvSpPr txBox="1"/>
            <p:nvPr/>
          </p:nvSpPr>
          <p:spPr>
            <a:xfrm>
              <a:off x="1389603" y="4815286"/>
              <a:ext cx="19450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100" b="1" dirty="0">
                  <a:latin typeface="Glacial Indifference" pitchFamily="50" charset="0"/>
                </a:rPr>
                <a:t>DIPLOME</a:t>
              </a:r>
            </a:p>
            <a:p>
              <a:r>
                <a:rPr lang="en-SG" sz="1100" dirty="0">
                  <a:latin typeface="Glacial Indifference" pitchFamily="50" charset="0"/>
                </a:rPr>
                <a:t>Université - </a:t>
              </a:r>
              <a:r>
                <a:rPr lang="en-SG" sz="1100" dirty="0" err="1">
                  <a:latin typeface="Glacial Indifference" pitchFamily="50" charset="0"/>
                </a:rPr>
                <a:t>VIlle</a:t>
              </a:r>
              <a:endParaRPr lang="en-SG" sz="1100" dirty="0">
                <a:latin typeface="Glacial Indifference" pitchFamily="50" charset="0"/>
              </a:endParaRPr>
            </a:p>
          </p:txBody>
        </p:sp>
      </p:grpSp>
      <p:grpSp>
        <p:nvGrpSpPr>
          <p:cNvPr id="121" name="Group 25">
            <a:extLst>
              <a:ext uri="{FF2B5EF4-FFF2-40B4-BE49-F238E27FC236}">
                <a16:creationId xmlns:a16="http://schemas.microsoft.com/office/drawing/2014/main" id="{EA933AD4-D7E8-F1DA-4AC4-76D8A2ABDB71}"/>
              </a:ext>
            </a:extLst>
          </p:cNvPr>
          <p:cNvGrpSpPr/>
          <p:nvPr/>
        </p:nvGrpSpPr>
        <p:grpSpPr>
          <a:xfrm>
            <a:off x="698412" y="8249976"/>
            <a:ext cx="3362032" cy="1452360"/>
            <a:chOff x="253216" y="8178803"/>
            <a:chExt cx="3362032" cy="1452360"/>
          </a:xfrm>
        </p:grpSpPr>
        <p:sp>
          <p:nvSpPr>
            <p:cNvPr id="122" name="TextBox 20">
              <a:extLst>
                <a:ext uri="{FF2B5EF4-FFF2-40B4-BE49-F238E27FC236}">
                  <a16:creationId xmlns:a16="http://schemas.microsoft.com/office/drawing/2014/main" id="{C9E125A7-13B7-523A-70E4-F01EF15CC268}"/>
                </a:ext>
              </a:extLst>
            </p:cNvPr>
            <p:cNvSpPr txBox="1"/>
            <p:nvPr/>
          </p:nvSpPr>
          <p:spPr>
            <a:xfrm>
              <a:off x="253216" y="8178803"/>
              <a:ext cx="284167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600" b="1" spc="300" dirty="0">
                  <a:latin typeface="Glacial Indifference" pitchFamily="50" charset="0"/>
                </a:rPr>
                <a:t>REFERENCES</a:t>
              </a:r>
            </a:p>
          </p:txBody>
        </p:sp>
        <p:sp>
          <p:nvSpPr>
            <p:cNvPr id="123" name="TextBox 21">
              <a:extLst>
                <a:ext uri="{FF2B5EF4-FFF2-40B4-BE49-F238E27FC236}">
                  <a16:creationId xmlns:a16="http://schemas.microsoft.com/office/drawing/2014/main" id="{A109E22E-89AB-8405-0502-EA28CF4680BE}"/>
                </a:ext>
              </a:extLst>
            </p:cNvPr>
            <p:cNvSpPr txBox="1"/>
            <p:nvPr/>
          </p:nvSpPr>
          <p:spPr>
            <a:xfrm>
              <a:off x="253217" y="8692444"/>
              <a:ext cx="1033142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100" b="1" dirty="0" err="1">
                  <a:latin typeface="Glacial Indifference" pitchFamily="50" charset="0"/>
                </a:rPr>
                <a:t>Prénom</a:t>
              </a:r>
              <a:r>
                <a:rPr lang="en-SG" sz="1100" b="1" dirty="0">
                  <a:latin typeface="Glacial Indifference" pitchFamily="50" charset="0"/>
                </a:rPr>
                <a:t> NOM</a:t>
              </a:r>
            </a:p>
            <a:p>
              <a:endParaRPr lang="en-SG" sz="1100" b="1" dirty="0" err="1">
                <a:latin typeface="Glacial Indifference" pitchFamily="50" charset="0"/>
              </a:endParaRPr>
            </a:p>
            <a:p>
              <a:endParaRPr lang="en-SG" sz="1100" b="1" dirty="0" err="1">
                <a:latin typeface="Glacial Indifference" pitchFamily="50" charset="0"/>
              </a:endParaRPr>
            </a:p>
            <a:p>
              <a:r>
                <a:rPr lang="en-SG" sz="1100" b="1" dirty="0" err="1">
                  <a:latin typeface="Glacial Indifference" pitchFamily="50" charset="0"/>
                </a:rPr>
                <a:t>Prénom</a:t>
              </a:r>
              <a:r>
                <a:rPr lang="en-SG" sz="1100" b="1" dirty="0">
                  <a:latin typeface="Glacial Indifference" pitchFamily="50" charset="0"/>
                </a:rPr>
                <a:t> NOM</a:t>
              </a:r>
            </a:p>
            <a:p>
              <a:endParaRPr lang="en-SG" sz="1100" b="1" dirty="0" err="1">
                <a:latin typeface="Glacial Indifference" pitchFamily="50" charset="0"/>
              </a:endParaRPr>
            </a:p>
          </p:txBody>
        </p:sp>
        <p:sp>
          <p:nvSpPr>
            <p:cNvPr id="124" name="TextBox 23">
              <a:extLst>
                <a:ext uri="{FF2B5EF4-FFF2-40B4-BE49-F238E27FC236}">
                  <a16:creationId xmlns:a16="http://schemas.microsoft.com/office/drawing/2014/main" id="{8CF350F9-D909-30E8-74D4-8A12AE4C6039}"/>
                </a:ext>
              </a:extLst>
            </p:cNvPr>
            <p:cNvSpPr txBox="1"/>
            <p:nvPr/>
          </p:nvSpPr>
          <p:spPr>
            <a:xfrm>
              <a:off x="1402626" y="8616584"/>
              <a:ext cx="221262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100" b="1" dirty="0">
                  <a:latin typeface="Glacial Indifference" pitchFamily="50" charset="0"/>
                </a:rPr>
                <a:t>0102030405</a:t>
              </a:r>
            </a:p>
            <a:p>
              <a:r>
                <a:rPr lang="en-SG" sz="1100" dirty="0" err="1">
                  <a:latin typeface="Glacial Indifference" pitchFamily="50" charset="0"/>
                </a:rPr>
                <a:t>Entreprise</a:t>
              </a:r>
              <a:r>
                <a:rPr lang="en-SG" sz="1100" dirty="0">
                  <a:latin typeface="Glacial Indifference" pitchFamily="50" charset="0"/>
                </a:rPr>
                <a:t> - Poste</a:t>
              </a:r>
            </a:p>
          </p:txBody>
        </p:sp>
        <p:sp>
          <p:nvSpPr>
            <p:cNvPr id="125" name="TextBox 24">
              <a:extLst>
                <a:ext uri="{FF2B5EF4-FFF2-40B4-BE49-F238E27FC236}">
                  <a16:creationId xmlns:a16="http://schemas.microsoft.com/office/drawing/2014/main" id="{1CB2CDA5-0AE0-21C6-8B8F-A4605A6AA1D3}"/>
                </a:ext>
              </a:extLst>
            </p:cNvPr>
            <p:cNvSpPr txBox="1"/>
            <p:nvPr/>
          </p:nvSpPr>
          <p:spPr>
            <a:xfrm>
              <a:off x="1402626" y="9119632"/>
              <a:ext cx="221262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100" b="1" dirty="0">
                  <a:latin typeface="Glacial Indifference" pitchFamily="50" charset="0"/>
                </a:rPr>
                <a:t>0102030405</a:t>
              </a:r>
            </a:p>
            <a:p>
              <a:r>
                <a:rPr lang="en-SG" sz="1100" dirty="0" err="1">
                  <a:latin typeface="Glacial Indifference" pitchFamily="50" charset="0"/>
                </a:rPr>
                <a:t>Entreprise</a:t>
              </a:r>
              <a:r>
                <a:rPr lang="en-SG" sz="1100" dirty="0">
                  <a:latin typeface="Glacial Indifference" pitchFamily="50" charset="0"/>
                </a:rPr>
                <a:t> - Poste</a:t>
              </a:r>
            </a:p>
          </p:txBody>
        </p:sp>
      </p:grpSp>
      <p:grpSp>
        <p:nvGrpSpPr>
          <p:cNvPr id="126" name="Group 33">
            <a:extLst>
              <a:ext uri="{FF2B5EF4-FFF2-40B4-BE49-F238E27FC236}">
                <a16:creationId xmlns:a16="http://schemas.microsoft.com/office/drawing/2014/main" id="{68B3C601-241C-0329-79F0-112046A09528}"/>
              </a:ext>
            </a:extLst>
          </p:cNvPr>
          <p:cNvGrpSpPr/>
          <p:nvPr/>
        </p:nvGrpSpPr>
        <p:grpSpPr>
          <a:xfrm>
            <a:off x="4190589" y="1715548"/>
            <a:ext cx="2779585" cy="1202929"/>
            <a:chOff x="3745393" y="1204104"/>
            <a:chExt cx="2779585" cy="1202929"/>
          </a:xfrm>
        </p:grpSpPr>
        <p:sp>
          <p:nvSpPr>
            <p:cNvPr id="127" name="TextBox 26">
              <a:extLst>
                <a:ext uri="{FF2B5EF4-FFF2-40B4-BE49-F238E27FC236}">
                  <a16:creationId xmlns:a16="http://schemas.microsoft.com/office/drawing/2014/main" id="{51495C84-F549-2386-A628-3EBB65D18090}"/>
                </a:ext>
              </a:extLst>
            </p:cNvPr>
            <p:cNvSpPr txBox="1"/>
            <p:nvPr/>
          </p:nvSpPr>
          <p:spPr>
            <a:xfrm>
              <a:off x="3745393" y="1204104"/>
              <a:ext cx="277958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spc="300" dirty="0">
                  <a:latin typeface="Glacial Indifference" pitchFamily="50" charset="0"/>
                </a:rPr>
                <a:t>CONTACT</a:t>
              </a:r>
            </a:p>
          </p:txBody>
        </p:sp>
        <p:sp>
          <p:nvSpPr>
            <p:cNvPr id="128" name="TextBox 28">
              <a:extLst>
                <a:ext uri="{FF2B5EF4-FFF2-40B4-BE49-F238E27FC236}">
                  <a16:creationId xmlns:a16="http://schemas.microsoft.com/office/drawing/2014/main" id="{C09E2D36-655F-2812-92FB-43B01C5623B2}"/>
                </a:ext>
              </a:extLst>
            </p:cNvPr>
            <p:cNvSpPr txBox="1"/>
            <p:nvPr/>
          </p:nvSpPr>
          <p:spPr>
            <a:xfrm>
              <a:off x="4315929" y="1552953"/>
              <a:ext cx="2073485" cy="854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SG" sz="1100" dirty="0">
                  <a:latin typeface="Glacial Indifference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0102030405</a:t>
              </a:r>
            </a:p>
            <a:p>
              <a:pPr>
                <a:lnSpc>
                  <a:spcPct val="150000"/>
                </a:lnSpc>
              </a:pPr>
              <a:r>
                <a:rPr lang="en-SG" sz="1100" dirty="0" err="1">
                  <a:latin typeface="Glacial Indifference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mail@mail.com</a:t>
              </a:r>
              <a:endPara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n-SG" sz="1100" dirty="0">
                  <a:latin typeface="Glacial Indifference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17 rue de la </a:t>
              </a:r>
              <a:r>
                <a:rPr lang="en-SG" sz="1100" dirty="0" err="1">
                  <a:latin typeface="Glacial Indifference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Réussite</a:t>
              </a:r>
              <a:r>
                <a:rPr lang="en-SG" sz="1100" dirty="0">
                  <a:latin typeface="Glacial Indifference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75012 Paris</a:t>
              </a:r>
            </a:p>
          </p:txBody>
        </p:sp>
        <p:grpSp>
          <p:nvGrpSpPr>
            <p:cNvPr id="129" name="Group 29">
              <a:extLst>
                <a:ext uri="{FF2B5EF4-FFF2-40B4-BE49-F238E27FC236}">
                  <a16:creationId xmlns:a16="http://schemas.microsoft.com/office/drawing/2014/main" id="{4C52C979-403E-820A-FE33-169D9036023E}"/>
                </a:ext>
              </a:extLst>
            </p:cNvPr>
            <p:cNvGrpSpPr/>
            <p:nvPr/>
          </p:nvGrpSpPr>
          <p:grpSpPr>
            <a:xfrm>
              <a:off x="3966535" y="1623444"/>
              <a:ext cx="335523" cy="713097"/>
              <a:chOff x="277486" y="3331635"/>
              <a:chExt cx="335523" cy="713097"/>
            </a:xfrm>
          </p:grpSpPr>
          <p:pic>
            <p:nvPicPr>
              <p:cNvPr id="130" name="Picture 4" descr="Image result for phone icon png">
                <a:extLst>
                  <a:ext uri="{FF2B5EF4-FFF2-40B4-BE49-F238E27FC236}">
                    <a16:creationId xmlns:a16="http://schemas.microsoft.com/office/drawing/2014/main" id="{0A95204F-E7FA-124D-30C5-07D91546F67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schemeClr val="accent6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99365" l="10000" r="9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7486" y="3331635"/>
                <a:ext cx="335523" cy="17614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1" name="Picture 6" descr="Image result for email icon png">
                <a:extLst>
                  <a:ext uri="{FF2B5EF4-FFF2-40B4-BE49-F238E27FC236}">
                    <a16:creationId xmlns:a16="http://schemas.microsoft.com/office/drawing/2014/main" id="{AF5FA931-AD97-2DA4-E8FD-6F75B3C9A6A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duotone>
                  <a:schemeClr val="accent6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5953" y="3603164"/>
                <a:ext cx="158589" cy="11325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2" name="Picture 12" descr="Image result for address icon png">
                <a:extLst>
                  <a:ext uri="{FF2B5EF4-FFF2-40B4-BE49-F238E27FC236}">
                    <a16:creationId xmlns:a16="http://schemas.microsoft.com/office/drawing/2014/main" id="{C70FCB4A-9D6E-CAF0-D62C-F7B6EF743A2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6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2041" y="3857904"/>
                <a:ext cx="146412" cy="1868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133" name="TextBox 35">
            <a:extLst>
              <a:ext uri="{FF2B5EF4-FFF2-40B4-BE49-F238E27FC236}">
                <a16:creationId xmlns:a16="http://schemas.microsoft.com/office/drawing/2014/main" id="{A5F1EA69-E3E6-8D48-6B5D-B3D82EDF4DD7}"/>
              </a:ext>
            </a:extLst>
          </p:cNvPr>
          <p:cNvSpPr txBox="1"/>
          <p:nvPr/>
        </p:nvSpPr>
        <p:spPr>
          <a:xfrm>
            <a:off x="4190588" y="3606951"/>
            <a:ext cx="27795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spc="300" dirty="0">
                <a:latin typeface="Glacial Indifference" pitchFamily="50" charset="0"/>
              </a:rPr>
              <a:t>QUALITES</a:t>
            </a:r>
          </a:p>
        </p:txBody>
      </p:sp>
      <p:graphicFrame>
        <p:nvGraphicFramePr>
          <p:cNvPr id="134" name="Chart 46">
            <a:extLst>
              <a:ext uri="{FF2B5EF4-FFF2-40B4-BE49-F238E27FC236}">
                <a16:creationId xmlns:a16="http://schemas.microsoft.com/office/drawing/2014/main" id="{E2A98BA8-EDD9-4C53-742B-1499958009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8786695"/>
              </p:ext>
            </p:extLst>
          </p:nvPr>
        </p:nvGraphicFramePr>
        <p:xfrm>
          <a:off x="4411731" y="3968079"/>
          <a:ext cx="2558441" cy="1472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35" name="TextBox 47">
            <a:extLst>
              <a:ext uri="{FF2B5EF4-FFF2-40B4-BE49-F238E27FC236}">
                <a16:creationId xmlns:a16="http://schemas.microsoft.com/office/drawing/2014/main" id="{9776F4A2-82E1-0297-EC47-0003E11C0D7D}"/>
              </a:ext>
            </a:extLst>
          </p:cNvPr>
          <p:cNvSpPr txBox="1"/>
          <p:nvPr/>
        </p:nvSpPr>
        <p:spPr>
          <a:xfrm>
            <a:off x="4190587" y="6100032"/>
            <a:ext cx="27795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spc="300" dirty="0">
                <a:latin typeface="Glacial Indifference" pitchFamily="50" charset="0"/>
              </a:rPr>
              <a:t>COMPETENCES</a:t>
            </a:r>
          </a:p>
        </p:txBody>
      </p:sp>
      <p:grpSp>
        <p:nvGrpSpPr>
          <p:cNvPr id="136" name="Group 74">
            <a:extLst>
              <a:ext uri="{FF2B5EF4-FFF2-40B4-BE49-F238E27FC236}">
                <a16:creationId xmlns:a16="http://schemas.microsoft.com/office/drawing/2014/main" id="{56C265BE-9325-D393-1FD3-0416B875A08E}"/>
              </a:ext>
            </a:extLst>
          </p:cNvPr>
          <p:cNvGrpSpPr/>
          <p:nvPr/>
        </p:nvGrpSpPr>
        <p:grpSpPr>
          <a:xfrm>
            <a:off x="4640993" y="6537961"/>
            <a:ext cx="1878772" cy="2885405"/>
            <a:chOff x="4195797" y="6026517"/>
            <a:chExt cx="1878772" cy="2885405"/>
          </a:xfrm>
        </p:grpSpPr>
        <p:sp>
          <p:nvSpPr>
            <p:cNvPr id="137" name="TextBox 48">
              <a:extLst>
                <a:ext uri="{FF2B5EF4-FFF2-40B4-BE49-F238E27FC236}">
                  <a16:creationId xmlns:a16="http://schemas.microsoft.com/office/drawing/2014/main" id="{DA1B2DDD-B321-A064-FB71-993E11C30FB7}"/>
                </a:ext>
              </a:extLst>
            </p:cNvPr>
            <p:cNvSpPr txBox="1"/>
            <p:nvPr/>
          </p:nvSpPr>
          <p:spPr>
            <a:xfrm>
              <a:off x="4195797" y="6026517"/>
              <a:ext cx="1878772" cy="2885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SG" sz="1100" dirty="0">
                  <a:latin typeface="Glacial Indifference" pitchFamily="50" charset="0"/>
                </a:rPr>
                <a:t>ECRITURE</a:t>
              </a:r>
            </a:p>
            <a:p>
              <a:pPr algn="ctr">
                <a:lnSpc>
                  <a:spcPct val="150000"/>
                </a:lnSpc>
              </a:pPr>
              <a:r>
                <a:rPr lang="en-SG" sz="1100" dirty="0">
                  <a:latin typeface="Glacial Indifference" pitchFamily="50" charset="0"/>
                </a:rPr>
                <a:t> </a:t>
              </a:r>
            </a:p>
            <a:p>
              <a:pPr algn="ctr">
                <a:lnSpc>
                  <a:spcPct val="150000"/>
                </a:lnSpc>
              </a:pPr>
              <a:r>
                <a:rPr lang="en-SG" sz="1100" dirty="0">
                  <a:latin typeface="Glacial Indifference" pitchFamily="50" charset="0"/>
                </a:rPr>
                <a:t>PHOTO</a:t>
              </a:r>
            </a:p>
            <a:p>
              <a:pPr algn="ctr">
                <a:lnSpc>
                  <a:spcPct val="150000"/>
                </a:lnSpc>
              </a:pPr>
              <a:endParaRPr lang="en-SG" sz="1100" dirty="0">
                <a:latin typeface="Glacial Indifference" pitchFamily="50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SG" sz="1100" dirty="0">
                  <a:latin typeface="Glacial Indifference" pitchFamily="50" charset="0"/>
                </a:rPr>
                <a:t>INFORMATIQUE</a:t>
              </a:r>
            </a:p>
            <a:p>
              <a:pPr algn="ctr">
                <a:lnSpc>
                  <a:spcPct val="150000"/>
                </a:lnSpc>
              </a:pPr>
              <a:endParaRPr lang="en-SG" sz="1100" dirty="0">
                <a:latin typeface="Glacial Indifference" pitchFamily="50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SG" sz="1100" dirty="0">
                  <a:latin typeface="Glacial Indifference" pitchFamily="50" charset="0"/>
                </a:rPr>
                <a:t>MANAGEMENT</a:t>
              </a:r>
            </a:p>
            <a:p>
              <a:pPr algn="ctr">
                <a:lnSpc>
                  <a:spcPct val="150000"/>
                </a:lnSpc>
              </a:pPr>
              <a:endParaRPr lang="en-SG" sz="1100" dirty="0">
                <a:latin typeface="Glacial Indifference" pitchFamily="50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SG" sz="1100" dirty="0">
                  <a:latin typeface="Glacial Indifference" pitchFamily="50" charset="0"/>
                </a:rPr>
                <a:t>MARKETING</a:t>
              </a:r>
            </a:p>
            <a:p>
              <a:pPr algn="ctr">
                <a:lnSpc>
                  <a:spcPct val="150000"/>
                </a:lnSpc>
              </a:pPr>
              <a:endParaRPr lang="en-SG" sz="1100" dirty="0">
                <a:latin typeface="Glacial Indifference" pitchFamily="50" charset="0"/>
              </a:endParaRPr>
            </a:p>
            <a:p>
              <a:pPr algn="ctr">
                <a:lnSpc>
                  <a:spcPct val="150000"/>
                </a:lnSpc>
              </a:pPr>
              <a:endParaRPr lang="en-SG" sz="1100" dirty="0">
                <a:latin typeface="Glacial Indifference" pitchFamily="50" charset="0"/>
              </a:endParaRPr>
            </a:p>
          </p:txBody>
        </p:sp>
        <p:grpSp>
          <p:nvGrpSpPr>
            <p:cNvPr id="138" name="Group 61">
              <a:extLst>
                <a:ext uri="{FF2B5EF4-FFF2-40B4-BE49-F238E27FC236}">
                  <a16:creationId xmlns:a16="http://schemas.microsoft.com/office/drawing/2014/main" id="{BC5731F3-2B6A-6B5C-8206-6AC0DF4D526C}"/>
                </a:ext>
              </a:extLst>
            </p:cNvPr>
            <p:cNvGrpSpPr/>
            <p:nvPr/>
          </p:nvGrpSpPr>
          <p:grpSpPr>
            <a:xfrm>
              <a:off x="4499917" y="6359978"/>
              <a:ext cx="1173078" cy="138223"/>
              <a:chOff x="4499917" y="6359978"/>
              <a:chExt cx="1173078" cy="138223"/>
            </a:xfrm>
          </p:grpSpPr>
          <p:sp>
            <p:nvSpPr>
              <p:cNvPr id="151" name="Rectangle 150">
                <a:extLst>
                  <a:ext uri="{FF2B5EF4-FFF2-40B4-BE49-F238E27FC236}">
                    <a16:creationId xmlns:a16="http://schemas.microsoft.com/office/drawing/2014/main" id="{23490995-00CF-FBA6-886E-43C8964278E8}"/>
                  </a:ext>
                </a:extLst>
              </p:cNvPr>
              <p:cNvSpPr/>
              <p:nvPr/>
            </p:nvSpPr>
            <p:spPr>
              <a:xfrm>
                <a:off x="4499917" y="6359978"/>
                <a:ext cx="1173078" cy="13822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SG" dirty="0"/>
                  <a:t> </a:t>
                </a:r>
              </a:p>
            </p:txBody>
          </p:sp>
          <p:sp>
            <p:nvSpPr>
              <p:cNvPr id="152" name="Rectangle 151">
                <a:extLst>
                  <a:ext uri="{FF2B5EF4-FFF2-40B4-BE49-F238E27FC236}">
                    <a16:creationId xmlns:a16="http://schemas.microsoft.com/office/drawing/2014/main" id="{2359EF8D-1E32-5F8A-D13F-1B8C53115E07}"/>
                  </a:ext>
                </a:extLst>
              </p:cNvPr>
              <p:cNvSpPr/>
              <p:nvPr/>
            </p:nvSpPr>
            <p:spPr>
              <a:xfrm>
                <a:off x="4499917" y="6359978"/>
                <a:ext cx="1080000" cy="138223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SG" dirty="0"/>
                  <a:t> </a:t>
                </a:r>
              </a:p>
            </p:txBody>
          </p:sp>
        </p:grpSp>
        <p:grpSp>
          <p:nvGrpSpPr>
            <p:cNvPr id="139" name="Group 62">
              <a:extLst>
                <a:ext uri="{FF2B5EF4-FFF2-40B4-BE49-F238E27FC236}">
                  <a16:creationId xmlns:a16="http://schemas.microsoft.com/office/drawing/2014/main" id="{E3F2F8B8-3387-27E3-C6BF-3FB6842D9763}"/>
                </a:ext>
              </a:extLst>
            </p:cNvPr>
            <p:cNvGrpSpPr/>
            <p:nvPr/>
          </p:nvGrpSpPr>
          <p:grpSpPr>
            <a:xfrm>
              <a:off x="4499917" y="6830973"/>
              <a:ext cx="1173078" cy="138223"/>
              <a:chOff x="4499917" y="6359978"/>
              <a:chExt cx="1173078" cy="138223"/>
            </a:xfrm>
          </p:grpSpPr>
          <p:sp>
            <p:nvSpPr>
              <p:cNvPr id="149" name="Rectangle 148">
                <a:extLst>
                  <a:ext uri="{FF2B5EF4-FFF2-40B4-BE49-F238E27FC236}">
                    <a16:creationId xmlns:a16="http://schemas.microsoft.com/office/drawing/2014/main" id="{D550BB2F-F030-EECF-1719-A6F54019EA82}"/>
                  </a:ext>
                </a:extLst>
              </p:cNvPr>
              <p:cNvSpPr/>
              <p:nvPr/>
            </p:nvSpPr>
            <p:spPr>
              <a:xfrm>
                <a:off x="4499917" y="6359978"/>
                <a:ext cx="1173078" cy="13822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SG" dirty="0"/>
                  <a:t> </a:t>
                </a:r>
              </a:p>
            </p:txBody>
          </p:sp>
          <p:sp>
            <p:nvSpPr>
              <p:cNvPr id="150" name="Rectangle 149">
                <a:extLst>
                  <a:ext uri="{FF2B5EF4-FFF2-40B4-BE49-F238E27FC236}">
                    <a16:creationId xmlns:a16="http://schemas.microsoft.com/office/drawing/2014/main" id="{CAE90422-54D4-EAC5-1395-A4C22B414B46}"/>
                  </a:ext>
                </a:extLst>
              </p:cNvPr>
              <p:cNvSpPr/>
              <p:nvPr/>
            </p:nvSpPr>
            <p:spPr>
              <a:xfrm>
                <a:off x="4499917" y="6359978"/>
                <a:ext cx="900000" cy="138223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SG" dirty="0"/>
                  <a:t> </a:t>
                </a:r>
              </a:p>
            </p:txBody>
          </p:sp>
        </p:grpSp>
        <p:grpSp>
          <p:nvGrpSpPr>
            <p:cNvPr id="140" name="Group 65">
              <a:extLst>
                <a:ext uri="{FF2B5EF4-FFF2-40B4-BE49-F238E27FC236}">
                  <a16:creationId xmlns:a16="http://schemas.microsoft.com/office/drawing/2014/main" id="{9D1BF80B-F0DA-E752-4C4F-FA3CB5DAF144}"/>
                </a:ext>
              </a:extLst>
            </p:cNvPr>
            <p:cNvGrpSpPr/>
            <p:nvPr/>
          </p:nvGrpSpPr>
          <p:grpSpPr>
            <a:xfrm>
              <a:off x="4499917" y="7341768"/>
              <a:ext cx="1173078" cy="138223"/>
              <a:chOff x="4499917" y="6359978"/>
              <a:chExt cx="1173078" cy="138223"/>
            </a:xfrm>
          </p:grpSpPr>
          <p:sp>
            <p:nvSpPr>
              <p:cNvPr id="147" name="Rectangle 146">
                <a:extLst>
                  <a:ext uri="{FF2B5EF4-FFF2-40B4-BE49-F238E27FC236}">
                    <a16:creationId xmlns:a16="http://schemas.microsoft.com/office/drawing/2014/main" id="{EC3CCF56-7F85-3432-F1EC-D8B394CF9F15}"/>
                  </a:ext>
                </a:extLst>
              </p:cNvPr>
              <p:cNvSpPr/>
              <p:nvPr/>
            </p:nvSpPr>
            <p:spPr>
              <a:xfrm>
                <a:off x="4499917" y="6359978"/>
                <a:ext cx="1173078" cy="13822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SG" dirty="0"/>
                  <a:t> </a:t>
                </a:r>
              </a:p>
            </p:txBody>
          </p:sp>
          <p:sp>
            <p:nvSpPr>
              <p:cNvPr id="148" name="Rectangle 147">
                <a:extLst>
                  <a:ext uri="{FF2B5EF4-FFF2-40B4-BE49-F238E27FC236}">
                    <a16:creationId xmlns:a16="http://schemas.microsoft.com/office/drawing/2014/main" id="{6DB51364-D2A9-949B-E3FE-5AFE43B69D06}"/>
                  </a:ext>
                </a:extLst>
              </p:cNvPr>
              <p:cNvSpPr/>
              <p:nvPr/>
            </p:nvSpPr>
            <p:spPr>
              <a:xfrm>
                <a:off x="4499917" y="6359978"/>
                <a:ext cx="1008000" cy="138223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SG" dirty="0"/>
                  <a:t> </a:t>
                </a:r>
              </a:p>
            </p:txBody>
          </p:sp>
        </p:grpSp>
        <p:grpSp>
          <p:nvGrpSpPr>
            <p:cNvPr id="141" name="Group 68">
              <a:extLst>
                <a:ext uri="{FF2B5EF4-FFF2-40B4-BE49-F238E27FC236}">
                  <a16:creationId xmlns:a16="http://schemas.microsoft.com/office/drawing/2014/main" id="{751ED325-776F-68FC-982E-753FC527DC7B}"/>
                </a:ext>
              </a:extLst>
            </p:cNvPr>
            <p:cNvGrpSpPr/>
            <p:nvPr/>
          </p:nvGrpSpPr>
          <p:grpSpPr>
            <a:xfrm>
              <a:off x="4510307" y="7852563"/>
              <a:ext cx="1173078" cy="138223"/>
              <a:chOff x="4499917" y="6359978"/>
              <a:chExt cx="1173078" cy="138223"/>
            </a:xfrm>
          </p:grpSpPr>
          <p:sp>
            <p:nvSpPr>
              <p:cNvPr id="145" name="Rectangle 144">
                <a:extLst>
                  <a:ext uri="{FF2B5EF4-FFF2-40B4-BE49-F238E27FC236}">
                    <a16:creationId xmlns:a16="http://schemas.microsoft.com/office/drawing/2014/main" id="{D4D863D1-52DC-F07B-1E69-C4403D2A85DF}"/>
                  </a:ext>
                </a:extLst>
              </p:cNvPr>
              <p:cNvSpPr/>
              <p:nvPr/>
            </p:nvSpPr>
            <p:spPr>
              <a:xfrm>
                <a:off x="4499917" y="6359978"/>
                <a:ext cx="1173078" cy="13822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SG" dirty="0"/>
                  <a:t> </a:t>
                </a:r>
              </a:p>
            </p:txBody>
          </p:sp>
          <p:sp>
            <p:nvSpPr>
              <p:cNvPr id="146" name="Rectangle 145">
                <a:extLst>
                  <a:ext uri="{FF2B5EF4-FFF2-40B4-BE49-F238E27FC236}">
                    <a16:creationId xmlns:a16="http://schemas.microsoft.com/office/drawing/2014/main" id="{DEBA5B03-0AE0-E5E9-6CDE-D081A53A9528}"/>
                  </a:ext>
                </a:extLst>
              </p:cNvPr>
              <p:cNvSpPr/>
              <p:nvPr/>
            </p:nvSpPr>
            <p:spPr>
              <a:xfrm>
                <a:off x="4499917" y="6359978"/>
                <a:ext cx="684000" cy="138223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SG" dirty="0"/>
                  <a:t> </a:t>
                </a:r>
              </a:p>
            </p:txBody>
          </p:sp>
        </p:grpSp>
        <p:grpSp>
          <p:nvGrpSpPr>
            <p:cNvPr id="142" name="Group 71">
              <a:extLst>
                <a:ext uri="{FF2B5EF4-FFF2-40B4-BE49-F238E27FC236}">
                  <a16:creationId xmlns:a16="http://schemas.microsoft.com/office/drawing/2014/main" id="{A3D0BBFE-7713-DD9B-1B80-C7CC2380D732}"/>
                </a:ext>
              </a:extLst>
            </p:cNvPr>
            <p:cNvGrpSpPr/>
            <p:nvPr/>
          </p:nvGrpSpPr>
          <p:grpSpPr>
            <a:xfrm>
              <a:off x="4499917" y="8363358"/>
              <a:ext cx="1173078" cy="138223"/>
              <a:chOff x="4499917" y="6359978"/>
              <a:chExt cx="1173078" cy="138223"/>
            </a:xfrm>
          </p:grpSpPr>
          <p:sp>
            <p:nvSpPr>
              <p:cNvPr id="143" name="Rectangle 142">
                <a:extLst>
                  <a:ext uri="{FF2B5EF4-FFF2-40B4-BE49-F238E27FC236}">
                    <a16:creationId xmlns:a16="http://schemas.microsoft.com/office/drawing/2014/main" id="{3C7053B8-9B15-0EE0-EF38-CD2EE3626FC4}"/>
                  </a:ext>
                </a:extLst>
              </p:cNvPr>
              <p:cNvSpPr/>
              <p:nvPr/>
            </p:nvSpPr>
            <p:spPr>
              <a:xfrm>
                <a:off x="4499917" y="6359978"/>
                <a:ext cx="1173078" cy="13822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SG" dirty="0"/>
                  <a:t> </a:t>
                </a:r>
              </a:p>
            </p:txBody>
          </p:sp>
          <p:sp>
            <p:nvSpPr>
              <p:cNvPr id="144" name="Rectangle 143">
                <a:extLst>
                  <a:ext uri="{FF2B5EF4-FFF2-40B4-BE49-F238E27FC236}">
                    <a16:creationId xmlns:a16="http://schemas.microsoft.com/office/drawing/2014/main" id="{2D4AAEDA-7097-4CED-A5B9-FF386787B491}"/>
                  </a:ext>
                </a:extLst>
              </p:cNvPr>
              <p:cNvSpPr/>
              <p:nvPr/>
            </p:nvSpPr>
            <p:spPr>
              <a:xfrm>
                <a:off x="4499917" y="6359978"/>
                <a:ext cx="756000" cy="138223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SG" dirty="0"/>
                  <a:t> </a:t>
                </a:r>
              </a:p>
            </p:txBody>
          </p:sp>
        </p:grpSp>
      </p:grpSp>
      <p:pic>
        <p:nvPicPr>
          <p:cNvPr id="154" name="Image 153" descr="Une image contenant personne, Visage humain, habits, sourire&#10;&#10;Description générée automatiquement">
            <a:extLst>
              <a:ext uri="{FF2B5EF4-FFF2-40B4-BE49-F238E27FC236}">
                <a16:creationId xmlns:a16="http://schemas.microsoft.com/office/drawing/2014/main" id="{B3DD76EB-EFA4-02BD-7C1B-3A74A6E0B40C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2704" b="28452"/>
          <a:stretch/>
        </p:blipFill>
        <p:spPr>
          <a:xfrm>
            <a:off x="698412" y="357799"/>
            <a:ext cx="1238336" cy="1277274"/>
          </a:xfrm>
          <a:prstGeom prst="ellipse">
            <a:avLst/>
          </a:prstGeom>
          <a:ln w="38100">
            <a:solidFill>
              <a:srgbClr val="C6DBA7"/>
            </a:solidFill>
          </a:ln>
        </p:spPr>
      </p:pic>
    </p:spTree>
    <p:extLst>
      <p:ext uri="{BB962C8B-B14F-4D97-AF65-F5344CB8AC3E}">
        <p14:creationId xmlns:p14="http://schemas.microsoft.com/office/powerpoint/2010/main" val="4221742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4034877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</TotalTime>
  <Words>430</Words>
  <Application>Microsoft Macintosh PowerPoint</Application>
  <PresentationFormat>Personnalisé</PresentationFormat>
  <Paragraphs>103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Glacial Indifference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</cp:revision>
  <dcterms:created xsi:type="dcterms:W3CDTF">2024-02-27T21:59:45Z</dcterms:created>
  <dcterms:modified xsi:type="dcterms:W3CDTF">2024-02-27T22:15:41Z</dcterms:modified>
</cp:coreProperties>
</file>