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8722D"/>
    <a:srgbClr val="2440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6327"/>
  </p:normalViewPr>
  <p:slideViewPr>
    <p:cSldViewPr snapToGrid="0">
      <p:cViewPr>
        <p:scale>
          <a:sx n="200" d="100"/>
          <a:sy n="200" d="100"/>
        </p:scale>
        <p:origin x="624" y="-3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90095-CA77-114A-AC30-763DFBD78C0A}" type="datetimeFigureOut">
              <a:rPr lang="fr-FR" smtClean="0"/>
              <a:t>27/02/2024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BE25E-CAE4-1E40-99FB-535D6B4928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2973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90095-CA77-114A-AC30-763DFBD78C0A}" type="datetimeFigureOut">
              <a:rPr lang="fr-FR" smtClean="0"/>
              <a:t>27/02/2024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BE25E-CAE4-1E40-99FB-535D6B4928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3491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90095-CA77-114A-AC30-763DFBD78C0A}" type="datetimeFigureOut">
              <a:rPr lang="fr-FR" smtClean="0"/>
              <a:t>27/02/2024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BE25E-CAE4-1E40-99FB-535D6B4928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9127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90095-CA77-114A-AC30-763DFBD78C0A}" type="datetimeFigureOut">
              <a:rPr lang="fr-FR" smtClean="0"/>
              <a:t>27/02/2024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BE25E-CAE4-1E40-99FB-535D6B4928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3807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90095-CA77-114A-AC30-763DFBD78C0A}" type="datetimeFigureOut">
              <a:rPr lang="fr-FR" smtClean="0"/>
              <a:t>27/02/2024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BE25E-CAE4-1E40-99FB-535D6B4928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1165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90095-CA77-114A-AC30-763DFBD78C0A}" type="datetimeFigureOut">
              <a:rPr lang="fr-FR" smtClean="0"/>
              <a:t>27/02/2024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BE25E-CAE4-1E40-99FB-535D6B4928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4977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90095-CA77-114A-AC30-763DFBD78C0A}" type="datetimeFigureOut">
              <a:rPr lang="fr-FR" smtClean="0"/>
              <a:t>27/02/2024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BE25E-CAE4-1E40-99FB-535D6B4928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8059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90095-CA77-114A-AC30-763DFBD78C0A}" type="datetimeFigureOut">
              <a:rPr lang="fr-FR" smtClean="0"/>
              <a:t>27/02/2024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BE25E-CAE4-1E40-99FB-535D6B4928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53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90095-CA77-114A-AC30-763DFBD78C0A}" type="datetimeFigureOut">
              <a:rPr lang="fr-FR" smtClean="0"/>
              <a:t>27/02/2024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BE25E-CAE4-1E40-99FB-535D6B4928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1378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90095-CA77-114A-AC30-763DFBD78C0A}" type="datetimeFigureOut">
              <a:rPr lang="fr-FR" smtClean="0"/>
              <a:t>27/02/2024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BE25E-CAE4-1E40-99FB-535D6B4928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6209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90095-CA77-114A-AC30-763DFBD78C0A}" type="datetimeFigureOut">
              <a:rPr lang="fr-FR" smtClean="0"/>
              <a:t>27/02/2024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BE25E-CAE4-1E40-99FB-535D6B4928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0727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F90095-CA77-114A-AC30-763DFBD78C0A}" type="datetimeFigureOut">
              <a:rPr lang="fr-FR" smtClean="0"/>
              <a:t>27/02/2024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4BE25E-CAE4-1E40-99FB-535D6B4928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7684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Rectangle 87">
            <a:extLst>
              <a:ext uri="{FF2B5EF4-FFF2-40B4-BE49-F238E27FC236}">
                <a16:creationId xmlns:a16="http://schemas.microsoft.com/office/drawing/2014/main" id="{946D3422-D609-6EDC-EF0E-05BC0B7E6E35}"/>
              </a:ext>
            </a:extLst>
          </p:cNvPr>
          <p:cNvSpPr/>
          <p:nvPr/>
        </p:nvSpPr>
        <p:spPr>
          <a:xfrm>
            <a:off x="0" y="0"/>
            <a:ext cx="3068664" cy="10691813"/>
          </a:xfrm>
          <a:prstGeom prst="rect">
            <a:avLst/>
          </a:prstGeom>
          <a:solidFill>
            <a:srgbClr val="D8722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" name="Triangle rectangle 88">
            <a:extLst>
              <a:ext uri="{FF2B5EF4-FFF2-40B4-BE49-F238E27FC236}">
                <a16:creationId xmlns:a16="http://schemas.microsoft.com/office/drawing/2014/main" id="{DA6DF165-3AD1-D094-ACAD-39AA1B2E8EF0}"/>
              </a:ext>
            </a:extLst>
          </p:cNvPr>
          <p:cNvSpPr/>
          <p:nvPr/>
        </p:nvSpPr>
        <p:spPr>
          <a:xfrm rot="5400000">
            <a:off x="309966" y="-309966"/>
            <a:ext cx="3037668" cy="3657600"/>
          </a:xfrm>
          <a:prstGeom prst="rtTriangle">
            <a:avLst/>
          </a:prstGeom>
          <a:solidFill>
            <a:srgbClr val="24405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" name="TextBox 6">
            <a:extLst>
              <a:ext uri="{FF2B5EF4-FFF2-40B4-BE49-F238E27FC236}">
                <a16:creationId xmlns:a16="http://schemas.microsoft.com/office/drawing/2014/main" id="{D13D632A-03DD-F819-66A2-4A87AFDAF35F}"/>
              </a:ext>
            </a:extLst>
          </p:cNvPr>
          <p:cNvSpPr txBox="1"/>
          <p:nvPr/>
        </p:nvSpPr>
        <p:spPr>
          <a:xfrm>
            <a:off x="3422207" y="530540"/>
            <a:ext cx="36443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b="1" dirty="0">
                <a:solidFill>
                  <a:srgbClr val="E87A31"/>
                </a:solidFill>
                <a:latin typeface="Glacial Indifference" pitchFamily="50" charset="0"/>
              </a:rPr>
              <a:t>LAURENT</a:t>
            </a:r>
          </a:p>
          <a:p>
            <a:r>
              <a:rPr lang="en-SG" sz="3600" b="1" dirty="0">
                <a:solidFill>
                  <a:srgbClr val="E87A31"/>
                </a:solidFill>
                <a:latin typeface="Glacial Indifference" pitchFamily="50" charset="0"/>
              </a:rPr>
              <a:t>BAFFA</a:t>
            </a:r>
          </a:p>
        </p:txBody>
      </p:sp>
      <p:sp>
        <p:nvSpPr>
          <p:cNvPr id="92" name="TextBox 7">
            <a:extLst>
              <a:ext uri="{FF2B5EF4-FFF2-40B4-BE49-F238E27FC236}">
                <a16:creationId xmlns:a16="http://schemas.microsoft.com/office/drawing/2014/main" id="{11CC87E4-B347-2902-DAE5-DB332A6546A5}"/>
              </a:ext>
            </a:extLst>
          </p:cNvPr>
          <p:cNvSpPr txBox="1"/>
          <p:nvPr/>
        </p:nvSpPr>
        <p:spPr>
          <a:xfrm>
            <a:off x="3422207" y="1730869"/>
            <a:ext cx="30745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600" dirty="0">
                <a:latin typeface="PT Sans" panose="020B0503020203020204" pitchFamily="34" charset="0"/>
                <a:ea typeface="PT Sans" panose="020B0503020203020204" pitchFamily="34" charset="0"/>
              </a:rPr>
              <a:t>Titre du poste recherché</a:t>
            </a:r>
          </a:p>
        </p:txBody>
      </p:sp>
      <p:cxnSp>
        <p:nvCxnSpPr>
          <p:cNvPr id="93" name="Straight Connector 9">
            <a:extLst>
              <a:ext uri="{FF2B5EF4-FFF2-40B4-BE49-F238E27FC236}">
                <a16:creationId xmlns:a16="http://schemas.microsoft.com/office/drawing/2014/main" id="{9CD37F4E-1A1F-AE9B-08EE-09C822F7279C}"/>
              </a:ext>
            </a:extLst>
          </p:cNvPr>
          <p:cNvCxnSpPr/>
          <p:nvPr/>
        </p:nvCxnSpPr>
        <p:spPr>
          <a:xfrm>
            <a:off x="3037894" y="2291685"/>
            <a:ext cx="4194313" cy="0"/>
          </a:xfrm>
          <a:prstGeom prst="line">
            <a:avLst/>
          </a:prstGeom>
          <a:ln w="76200">
            <a:solidFill>
              <a:srgbClr val="42516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10">
            <a:extLst>
              <a:ext uri="{FF2B5EF4-FFF2-40B4-BE49-F238E27FC236}">
                <a16:creationId xmlns:a16="http://schemas.microsoft.com/office/drawing/2014/main" id="{7A066128-48E3-4DF8-409E-A04B346BDB30}"/>
              </a:ext>
            </a:extLst>
          </p:cNvPr>
          <p:cNvSpPr txBox="1"/>
          <p:nvPr/>
        </p:nvSpPr>
        <p:spPr>
          <a:xfrm>
            <a:off x="3355947" y="2508120"/>
            <a:ext cx="2478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400" b="1" dirty="0">
                <a:solidFill>
                  <a:srgbClr val="425167"/>
                </a:solidFill>
                <a:latin typeface="Glacial Indifference" pitchFamily="50" charset="0"/>
              </a:rPr>
              <a:t>PROFIL</a:t>
            </a:r>
          </a:p>
        </p:txBody>
      </p:sp>
      <p:cxnSp>
        <p:nvCxnSpPr>
          <p:cNvPr id="95" name="Straight Connector 11">
            <a:extLst>
              <a:ext uri="{FF2B5EF4-FFF2-40B4-BE49-F238E27FC236}">
                <a16:creationId xmlns:a16="http://schemas.microsoft.com/office/drawing/2014/main" id="{1B13BCFE-ECCB-29EF-C152-FEF1F7031A59}"/>
              </a:ext>
            </a:extLst>
          </p:cNvPr>
          <p:cNvCxnSpPr/>
          <p:nvPr/>
        </p:nvCxnSpPr>
        <p:spPr>
          <a:xfrm>
            <a:off x="3418896" y="2913063"/>
            <a:ext cx="559902" cy="0"/>
          </a:xfrm>
          <a:prstGeom prst="line">
            <a:avLst/>
          </a:prstGeom>
          <a:ln w="76200">
            <a:solidFill>
              <a:srgbClr val="E87A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13">
            <a:extLst>
              <a:ext uri="{FF2B5EF4-FFF2-40B4-BE49-F238E27FC236}">
                <a16:creationId xmlns:a16="http://schemas.microsoft.com/office/drawing/2014/main" id="{F2997D94-C219-2A09-3E50-96EB8BA060D8}"/>
              </a:ext>
            </a:extLst>
          </p:cNvPr>
          <p:cNvCxnSpPr/>
          <p:nvPr/>
        </p:nvCxnSpPr>
        <p:spPr>
          <a:xfrm>
            <a:off x="3037893" y="3940942"/>
            <a:ext cx="4194313" cy="0"/>
          </a:xfrm>
          <a:prstGeom prst="line">
            <a:avLst/>
          </a:prstGeom>
          <a:ln w="76200">
            <a:solidFill>
              <a:srgbClr val="42516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extBox 14">
            <a:extLst>
              <a:ext uri="{FF2B5EF4-FFF2-40B4-BE49-F238E27FC236}">
                <a16:creationId xmlns:a16="http://schemas.microsoft.com/office/drawing/2014/main" id="{02452AED-85EE-316C-D022-B1A72C0DA7AF}"/>
              </a:ext>
            </a:extLst>
          </p:cNvPr>
          <p:cNvSpPr txBox="1"/>
          <p:nvPr/>
        </p:nvSpPr>
        <p:spPr>
          <a:xfrm>
            <a:off x="3329441" y="4204115"/>
            <a:ext cx="29972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400" b="1" dirty="0">
                <a:solidFill>
                  <a:srgbClr val="425167"/>
                </a:solidFill>
                <a:latin typeface="Glacial Indifference" pitchFamily="50" charset="0"/>
              </a:rPr>
              <a:t>EXPERIENCE PROFESSIONNELLE</a:t>
            </a:r>
          </a:p>
        </p:txBody>
      </p:sp>
      <p:cxnSp>
        <p:nvCxnSpPr>
          <p:cNvPr id="98" name="Straight Connector 15">
            <a:extLst>
              <a:ext uri="{FF2B5EF4-FFF2-40B4-BE49-F238E27FC236}">
                <a16:creationId xmlns:a16="http://schemas.microsoft.com/office/drawing/2014/main" id="{3CF43D80-45E7-C438-D0D1-292BD88B9D16}"/>
              </a:ext>
            </a:extLst>
          </p:cNvPr>
          <p:cNvCxnSpPr/>
          <p:nvPr/>
        </p:nvCxnSpPr>
        <p:spPr>
          <a:xfrm>
            <a:off x="3418895" y="4620109"/>
            <a:ext cx="559902" cy="0"/>
          </a:xfrm>
          <a:prstGeom prst="line">
            <a:avLst/>
          </a:prstGeom>
          <a:ln w="76200">
            <a:solidFill>
              <a:srgbClr val="E87A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16">
            <a:extLst>
              <a:ext uri="{FF2B5EF4-FFF2-40B4-BE49-F238E27FC236}">
                <a16:creationId xmlns:a16="http://schemas.microsoft.com/office/drawing/2014/main" id="{6EEE3382-9E0E-CDAA-201E-3E55B1151313}"/>
              </a:ext>
            </a:extLst>
          </p:cNvPr>
          <p:cNvCxnSpPr/>
          <p:nvPr/>
        </p:nvCxnSpPr>
        <p:spPr>
          <a:xfrm>
            <a:off x="3037894" y="7914753"/>
            <a:ext cx="4194313" cy="0"/>
          </a:xfrm>
          <a:prstGeom prst="line">
            <a:avLst/>
          </a:prstGeom>
          <a:ln w="76200">
            <a:solidFill>
              <a:srgbClr val="42516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17">
            <a:extLst>
              <a:ext uri="{FF2B5EF4-FFF2-40B4-BE49-F238E27FC236}">
                <a16:creationId xmlns:a16="http://schemas.microsoft.com/office/drawing/2014/main" id="{C2130900-C87A-5357-B901-D55D340DEA70}"/>
              </a:ext>
            </a:extLst>
          </p:cNvPr>
          <p:cNvSpPr txBox="1"/>
          <p:nvPr/>
        </p:nvSpPr>
        <p:spPr>
          <a:xfrm>
            <a:off x="3355947" y="8131188"/>
            <a:ext cx="2478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400" b="1" dirty="0">
                <a:solidFill>
                  <a:srgbClr val="425167"/>
                </a:solidFill>
                <a:latin typeface="Glacial Indifference" pitchFamily="50" charset="0"/>
              </a:rPr>
              <a:t>COMPETENCES</a:t>
            </a:r>
          </a:p>
        </p:txBody>
      </p:sp>
      <p:cxnSp>
        <p:nvCxnSpPr>
          <p:cNvPr id="101" name="Straight Connector 18">
            <a:extLst>
              <a:ext uri="{FF2B5EF4-FFF2-40B4-BE49-F238E27FC236}">
                <a16:creationId xmlns:a16="http://schemas.microsoft.com/office/drawing/2014/main" id="{8F57B23A-59BA-138B-1A51-674E86374261}"/>
              </a:ext>
            </a:extLst>
          </p:cNvPr>
          <p:cNvCxnSpPr/>
          <p:nvPr/>
        </p:nvCxnSpPr>
        <p:spPr>
          <a:xfrm>
            <a:off x="3418896" y="8557484"/>
            <a:ext cx="559902" cy="0"/>
          </a:xfrm>
          <a:prstGeom prst="line">
            <a:avLst/>
          </a:prstGeom>
          <a:ln w="76200">
            <a:solidFill>
              <a:srgbClr val="E87A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9">
            <a:extLst>
              <a:ext uri="{FF2B5EF4-FFF2-40B4-BE49-F238E27FC236}">
                <a16:creationId xmlns:a16="http://schemas.microsoft.com/office/drawing/2014/main" id="{0566B509-CFCA-F606-4CC4-ABC769C3E375}"/>
              </a:ext>
            </a:extLst>
          </p:cNvPr>
          <p:cNvSpPr txBox="1"/>
          <p:nvPr/>
        </p:nvSpPr>
        <p:spPr>
          <a:xfrm>
            <a:off x="515622" y="2647049"/>
            <a:ext cx="12646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400" b="1" dirty="0">
                <a:solidFill>
                  <a:schemeClr val="bg1"/>
                </a:solidFill>
                <a:latin typeface="Glacial Indifference" pitchFamily="50" charset="0"/>
              </a:rPr>
              <a:t>CONTACT</a:t>
            </a:r>
          </a:p>
        </p:txBody>
      </p:sp>
      <p:cxnSp>
        <p:nvCxnSpPr>
          <p:cNvPr id="103" name="Straight Connector 20">
            <a:extLst>
              <a:ext uri="{FF2B5EF4-FFF2-40B4-BE49-F238E27FC236}">
                <a16:creationId xmlns:a16="http://schemas.microsoft.com/office/drawing/2014/main" id="{7D1534A2-B94D-D048-B725-90812B44A817}"/>
              </a:ext>
            </a:extLst>
          </p:cNvPr>
          <p:cNvCxnSpPr/>
          <p:nvPr/>
        </p:nvCxnSpPr>
        <p:spPr>
          <a:xfrm>
            <a:off x="617539" y="3073345"/>
            <a:ext cx="559902" cy="0"/>
          </a:xfrm>
          <a:prstGeom prst="line">
            <a:avLst/>
          </a:prstGeom>
          <a:ln w="76200">
            <a:solidFill>
              <a:srgbClr val="E87A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21">
            <a:extLst>
              <a:ext uri="{FF2B5EF4-FFF2-40B4-BE49-F238E27FC236}">
                <a16:creationId xmlns:a16="http://schemas.microsoft.com/office/drawing/2014/main" id="{45DBC32B-D204-77B4-DCCD-A5F21801EAD6}"/>
              </a:ext>
            </a:extLst>
          </p:cNvPr>
          <p:cNvCxnSpPr/>
          <p:nvPr/>
        </p:nvCxnSpPr>
        <p:spPr>
          <a:xfrm>
            <a:off x="605075" y="3051992"/>
            <a:ext cx="559902" cy="0"/>
          </a:xfrm>
          <a:prstGeom prst="line">
            <a:avLst/>
          </a:prstGeom>
          <a:ln w="76200">
            <a:solidFill>
              <a:srgbClr val="42516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5" name="Group 1">
            <a:extLst>
              <a:ext uri="{FF2B5EF4-FFF2-40B4-BE49-F238E27FC236}">
                <a16:creationId xmlns:a16="http://schemas.microsoft.com/office/drawing/2014/main" id="{FA649059-28E8-ACA7-99F8-6323E8FC1D74}"/>
              </a:ext>
            </a:extLst>
          </p:cNvPr>
          <p:cNvGrpSpPr/>
          <p:nvPr/>
        </p:nvGrpSpPr>
        <p:grpSpPr>
          <a:xfrm>
            <a:off x="341742" y="3308759"/>
            <a:ext cx="335523" cy="713097"/>
            <a:chOff x="277486" y="3331635"/>
            <a:chExt cx="335523" cy="713097"/>
          </a:xfrm>
        </p:grpSpPr>
        <p:pic>
          <p:nvPicPr>
            <p:cNvPr id="106" name="Picture 4" descr="Image result for phone icon png">
              <a:extLst>
                <a:ext uri="{FF2B5EF4-FFF2-40B4-BE49-F238E27FC236}">
                  <a16:creationId xmlns:a16="http://schemas.microsoft.com/office/drawing/2014/main" id="{B3089077-24C9-1822-0E1C-3B97F5D9076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biLevel thresh="75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99365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7486" y="3331635"/>
              <a:ext cx="335523" cy="17614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7" name="Picture 6" descr="Image result for email icon png">
              <a:extLst>
                <a:ext uri="{FF2B5EF4-FFF2-40B4-BE49-F238E27FC236}">
                  <a16:creationId xmlns:a16="http://schemas.microsoft.com/office/drawing/2014/main" id="{D123CFB2-1C2A-BE0E-CA9D-67813869C89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biLevel thresh="7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5953" y="3603164"/>
              <a:ext cx="158589" cy="11325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8" name="Picture 12" descr="Image result for address icon png">
              <a:extLst>
                <a:ext uri="{FF2B5EF4-FFF2-40B4-BE49-F238E27FC236}">
                  <a16:creationId xmlns:a16="http://schemas.microsoft.com/office/drawing/2014/main" id="{D1A6040E-4179-79E4-BDDB-40F4A7E7CFC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biLevel thresh="7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2041" y="3857904"/>
              <a:ext cx="146412" cy="1868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9" name="TextBox 26">
            <a:extLst>
              <a:ext uri="{FF2B5EF4-FFF2-40B4-BE49-F238E27FC236}">
                <a16:creationId xmlns:a16="http://schemas.microsoft.com/office/drawing/2014/main" id="{643BBBF4-F0F9-F872-F9FE-34F3FF4D5B30}"/>
              </a:ext>
            </a:extLst>
          </p:cNvPr>
          <p:cNvSpPr txBox="1"/>
          <p:nvPr/>
        </p:nvSpPr>
        <p:spPr>
          <a:xfrm>
            <a:off x="618848" y="3197177"/>
            <a:ext cx="1964228" cy="1081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SG" sz="1100" dirty="0">
                <a:solidFill>
                  <a:schemeClr val="bg1"/>
                </a:solidFill>
                <a:latin typeface="Glacial Indifference" pitchFamily="50" charset="0"/>
                <a:ea typeface="Lato" panose="020F0502020204030203" pitchFamily="34" charset="0"/>
                <a:cs typeface="Lato" panose="020F0502020204030203" pitchFamily="34" charset="0"/>
              </a:rPr>
              <a:t>0102030405</a:t>
            </a:r>
          </a:p>
          <a:p>
            <a:pPr>
              <a:lnSpc>
                <a:spcPct val="150000"/>
              </a:lnSpc>
            </a:pPr>
            <a:r>
              <a:rPr lang="en-SG" sz="1100" dirty="0" err="1">
                <a:solidFill>
                  <a:schemeClr val="bg1"/>
                </a:solidFill>
                <a:latin typeface="Glacial Indifference" pitchFamily="50" charset="0"/>
                <a:ea typeface="Lato" panose="020F0502020204030203" pitchFamily="34" charset="0"/>
                <a:cs typeface="Lato" panose="020F0502020204030203" pitchFamily="34" charset="0"/>
              </a:rPr>
              <a:t>mail@monemail.com</a:t>
            </a:r>
            <a:endParaRPr lang="en-SG" sz="1100" dirty="0">
              <a:solidFill>
                <a:schemeClr val="bg1"/>
              </a:solidFill>
              <a:latin typeface="Glacial Indifference" pitchFamily="50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>
              <a:lnSpc>
                <a:spcPct val="150000"/>
              </a:lnSpc>
            </a:pPr>
            <a:r>
              <a:rPr lang="en-SG" sz="1100" dirty="0">
                <a:solidFill>
                  <a:schemeClr val="bg1"/>
                </a:solidFill>
                <a:latin typeface="Glacial Indifference" pitchFamily="50" charset="0"/>
                <a:ea typeface="Lato" panose="020F0502020204030203" pitchFamily="34" charset="0"/>
                <a:cs typeface="Lato" panose="020F0502020204030203" pitchFamily="34" charset="0"/>
              </a:rPr>
              <a:t>17 rue de la </a:t>
            </a:r>
            <a:r>
              <a:rPr lang="en-SG" sz="1100" dirty="0" err="1">
                <a:solidFill>
                  <a:schemeClr val="bg1"/>
                </a:solidFill>
                <a:latin typeface="Glacial Indifference" pitchFamily="50" charset="0"/>
                <a:ea typeface="Lato" panose="020F0502020204030203" pitchFamily="34" charset="0"/>
                <a:cs typeface="Lato" panose="020F0502020204030203" pitchFamily="34" charset="0"/>
              </a:rPr>
              <a:t>Réussite</a:t>
            </a:r>
            <a:r>
              <a:rPr lang="en-SG" sz="1100" dirty="0">
                <a:solidFill>
                  <a:schemeClr val="bg1"/>
                </a:solidFill>
                <a:latin typeface="Glacial Indifference" pitchFamily="50" charset="0"/>
                <a:ea typeface="Lato" panose="020F0502020204030203" pitchFamily="34" charset="0"/>
                <a:cs typeface="Lato" panose="020F0502020204030203" pitchFamily="34" charset="0"/>
              </a:rPr>
              <a:t> 75012 Paris</a:t>
            </a: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EFC87108-9F68-5C19-7D54-5170804A3D01}"/>
              </a:ext>
            </a:extLst>
          </p:cNvPr>
          <p:cNvSpPr/>
          <p:nvPr/>
        </p:nvSpPr>
        <p:spPr>
          <a:xfrm>
            <a:off x="3329442" y="2956008"/>
            <a:ext cx="3622101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100" dirty="0" err="1">
                <a:latin typeface="Glacial Indifference" pitchFamily="50" charset="0"/>
                <a:ea typeface="Lato" panose="020F0502020204030203" pitchFamily="34" charset="0"/>
                <a:cs typeface="Lato" panose="020F0502020204030203" pitchFamily="34" charset="0"/>
              </a:rPr>
              <a:t>Lorem</a:t>
            </a:r>
            <a:r>
              <a:rPr lang="en-SG" sz="1100" dirty="0">
                <a:latin typeface="Glacial Indifference" pitchFamily="50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Glacial Indifference" pitchFamily="50" charset="0"/>
                <a:ea typeface="Lato" panose="020F0502020204030203" pitchFamily="34" charset="0"/>
                <a:cs typeface="Lato" panose="020F0502020204030203" pitchFamily="34" charset="0"/>
              </a:rPr>
              <a:t>ipsum</a:t>
            </a:r>
            <a:r>
              <a:rPr lang="en-SG" sz="1100" dirty="0">
                <a:latin typeface="Glacial Indifference" pitchFamily="50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Glacial Indifference" pitchFamily="50" charset="0"/>
                <a:ea typeface="Lato" panose="020F0502020204030203" pitchFamily="34" charset="0"/>
                <a:cs typeface="Lato" panose="020F0502020204030203" pitchFamily="34" charset="0"/>
              </a:rPr>
              <a:t>dolor</a:t>
            </a:r>
            <a:r>
              <a:rPr lang="en-SG" sz="1100" dirty="0">
                <a:latin typeface="Glacial Indifference" pitchFamily="50" charset="0"/>
                <a:ea typeface="Lato" panose="020F0502020204030203" pitchFamily="34" charset="0"/>
                <a:cs typeface="Lato" panose="020F0502020204030203" pitchFamily="34" charset="0"/>
              </a:rPr>
              <a:t> sit </a:t>
            </a:r>
            <a:r>
              <a:rPr lang="en-SG" sz="1100" dirty="0" err="1">
                <a:latin typeface="Glacial Indifference" pitchFamily="50" charset="0"/>
                <a:ea typeface="Lato" panose="020F0502020204030203" pitchFamily="34" charset="0"/>
                <a:cs typeface="Lato" panose="020F0502020204030203" pitchFamily="34" charset="0"/>
              </a:rPr>
              <a:t>amet</a:t>
            </a:r>
            <a:r>
              <a:rPr lang="en-SG" sz="1100" dirty="0">
                <a:latin typeface="Glacial Indifference" pitchFamily="50" charset="0"/>
                <a:ea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en-SG" sz="1100" dirty="0" err="1">
                <a:latin typeface="Glacial Indifference" pitchFamily="50" charset="0"/>
                <a:ea typeface="Lato" panose="020F0502020204030203" pitchFamily="34" charset="0"/>
                <a:cs typeface="Lato" panose="020F0502020204030203" pitchFamily="34" charset="0"/>
              </a:rPr>
              <a:t>consectetur</a:t>
            </a:r>
            <a:r>
              <a:rPr lang="en-SG" sz="1100" dirty="0">
                <a:latin typeface="Glacial Indifference" pitchFamily="50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Glacial Indifference" pitchFamily="50" charset="0"/>
                <a:ea typeface="Lato" panose="020F0502020204030203" pitchFamily="34" charset="0"/>
                <a:cs typeface="Lato" panose="020F0502020204030203" pitchFamily="34" charset="0"/>
              </a:rPr>
              <a:t>adipiscing</a:t>
            </a:r>
            <a:r>
              <a:rPr lang="en-SG" sz="1100" dirty="0">
                <a:latin typeface="Glacial Indifference" pitchFamily="50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Glacial Indifference" pitchFamily="50" charset="0"/>
                <a:ea typeface="Lato" panose="020F0502020204030203" pitchFamily="34" charset="0"/>
                <a:cs typeface="Lato" panose="020F0502020204030203" pitchFamily="34" charset="0"/>
              </a:rPr>
              <a:t>elit</a:t>
            </a:r>
            <a:r>
              <a:rPr lang="en-SG" sz="1100" dirty="0">
                <a:latin typeface="Glacial Indifference" pitchFamily="50" charset="0"/>
                <a:ea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en-SG" sz="1100" dirty="0" err="1">
                <a:latin typeface="Glacial Indifference" pitchFamily="50" charset="0"/>
                <a:ea typeface="Lato" panose="020F0502020204030203" pitchFamily="34" charset="0"/>
                <a:cs typeface="Lato" panose="020F0502020204030203" pitchFamily="34" charset="0"/>
              </a:rPr>
              <a:t>sed</a:t>
            </a:r>
            <a:r>
              <a:rPr lang="en-SG" sz="1100" dirty="0">
                <a:latin typeface="Glacial Indifference" pitchFamily="50" charset="0"/>
                <a:ea typeface="Lato" panose="020F0502020204030203" pitchFamily="34" charset="0"/>
                <a:cs typeface="Lato" panose="020F0502020204030203" pitchFamily="34" charset="0"/>
              </a:rPr>
              <a:t> do </a:t>
            </a:r>
            <a:r>
              <a:rPr lang="en-SG" sz="1100" dirty="0" err="1">
                <a:latin typeface="Glacial Indifference" pitchFamily="50" charset="0"/>
                <a:ea typeface="Lato" panose="020F0502020204030203" pitchFamily="34" charset="0"/>
                <a:cs typeface="Lato" panose="020F0502020204030203" pitchFamily="34" charset="0"/>
              </a:rPr>
              <a:t>eiusmod</a:t>
            </a:r>
            <a:r>
              <a:rPr lang="en-SG" sz="1100" dirty="0">
                <a:latin typeface="Glacial Indifference" pitchFamily="50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Glacial Indifference" pitchFamily="50" charset="0"/>
                <a:ea typeface="Lato" panose="020F0502020204030203" pitchFamily="34" charset="0"/>
                <a:cs typeface="Lato" panose="020F0502020204030203" pitchFamily="34" charset="0"/>
              </a:rPr>
              <a:t>tempor</a:t>
            </a:r>
            <a:r>
              <a:rPr lang="en-SG" sz="1100" dirty="0">
                <a:latin typeface="Glacial Indifference" pitchFamily="50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Glacial Indifference" pitchFamily="50" charset="0"/>
                <a:ea typeface="Lato" panose="020F0502020204030203" pitchFamily="34" charset="0"/>
                <a:cs typeface="Lato" panose="020F0502020204030203" pitchFamily="34" charset="0"/>
              </a:rPr>
              <a:t>incididunt</a:t>
            </a:r>
            <a:r>
              <a:rPr lang="en-SG" sz="1100" dirty="0">
                <a:latin typeface="Glacial Indifference" pitchFamily="50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Glacial Indifference" pitchFamily="50" charset="0"/>
                <a:ea typeface="Lato" panose="020F0502020204030203" pitchFamily="34" charset="0"/>
                <a:cs typeface="Lato" panose="020F0502020204030203" pitchFamily="34" charset="0"/>
              </a:rPr>
              <a:t>ut</a:t>
            </a:r>
            <a:r>
              <a:rPr lang="en-SG" sz="1100" dirty="0">
                <a:latin typeface="Glacial Indifference" pitchFamily="50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Glacial Indifference" pitchFamily="50" charset="0"/>
                <a:ea typeface="Lato" panose="020F0502020204030203" pitchFamily="34" charset="0"/>
                <a:cs typeface="Lato" panose="020F0502020204030203" pitchFamily="34" charset="0"/>
              </a:rPr>
              <a:t>labore</a:t>
            </a:r>
            <a:r>
              <a:rPr lang="en-SG" sz="1100" dirty="0">
                <a:latin typeface="Glacial Indifference" pitchFamily="50" charset="0"/>
                <a:ea typeface="Lato" panose="020F0502020204030203" pitchFamily="34" charset="0"/>
                <a:cs typeface="Lato" panose="020F0502020204030203" pitchFamily="34" charset="0"/>
              </a:rPr>
              <a:t> et </a:t>
            </a:r>
            <a:r>
              <a:rPr lang="en-SG" sz="1100" dirty="0" err="1">
                <a:latin typeface="Glacial Indifference" pitchFamily="50" charset="0"/>
                <a:ea typeface="Lato" panose="020F0502020204030203" pitchFamily="34" charset="0"/>
                <a:cs typeface="Lato" panose="020F0502020204030203" pitchFamily="34" charset="0"/>
              </a:rPr>
              <a:t>dolore</a:t>
            </a:r>
            <a:r>
              <a:rPr lang="en-SG" sz="1100" dirty="0">
                <a:latin typeface="Glacial Indifference" pitchFamily="50" charset="0"/>
                <a:ea typeface="Lato" panose="020F0502020204030203" pitchFamily="34" charset="0"/>
                <a:cs typeface="Lato" panose="020F0502020204030203" pitchFamily="34" charset="0"/>
              </a:rPr>
              <a:t> magna </a:t>
            </a:r>
            <a:r>
              <a:rPr lang="en-SG" sz="1100" dirty="0" err="1">
                <a:latin typeface="Glacial Indifference" pitchFamily="50" charset="0"/>
                <a:ea typeface="Lato" panose="020F0502020204030203" pitchFamily="34" charset="0"/>
                <a:cs typeface="Lato" panose="020F0502020204030203" pitchFamily="34" charset="0"/>
              </a:rPr>
              <a:t>aliqua</a:t>
            </a:r>
            <a:r>
              <a:rPr lang="en-SG" sz="1100" dirty="0">
                <a:latin typeface="Glacial Indifference" pitchFamily="50" charset="0"/>
                <a:ea typeface="Lato" panose="020F0502020204030203" pitchFamily="34" charset="0"/>
                <a:cs typeface="Lato" panose="020F0502020204030203" pitchFamily="34" charset="0"/>
              </a:rPr>
              <a:t>. </a:t>
            </a:r>
            <a:r>
              <a:rPr lang="en-SG" sz="1100" dirty="0" err="1">
                <a:latin typeface="Glacial Indifference" pitchFamily="50" charset="0"/>
                <a:ea typeface="Lato" panose="020F0502020204030203" pitchFamily="34" charset="0"/>
                <a:cs typeface="Lato" panose="020F0502020204030203" pitchFamily="34" charset="0"/>
              </a:rPr>
              <a:t>Tellus</a:t>
            </a:r>
            <a:r>
              <a:rPr lang="en-SG" sz="1100" dirty="0">
                <a:latin typeface="Glacial Indifference" pitchFamily="50" charset="0"/>
                <a:ea typeface="Lato" panose="020F0502020204030203" pitchFamily="34" charset="0"/>
                <a:cs typeface="Lato" panose="020F0502020204030203" pitchFamily="34" charset="0"/>
              </a:rPr>
              <a:t> in </a:t>
            </a:r>
            <a:r>
              <a:rPr lang="en-SG" sz="1100" dirty="0" err="1">
                <a:latin typeface="Glacial Indifference" pitchFamily="50" charset="0"/>
                <a:ea typeface="Lato" panose="020F0502020204030203" pitchFamily="34" charset="0"/>
                <a:cs typeface="Lato" panose="020F0502020204030203" pitchFamily="34" charset="0"/>
              </a:rPr>
              <a:t>hac</a:t>
            </a:r>
            <a:r>
              <a:rPr lang="en-SG" sz="1100" dirty="0">
                <a:latin typeface="Glacial Indifference" pitchFamily="50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Glacial Indifference" pitchFamily="50" charset="0"/>
                <a:ea typeface="Lato" panose="020F0502020204030203" pitchFamily="34" charset="0"/>
                <a:cs typeface="Lato" panose="020F0502020204030203" pitchFamily="34" charset="0"/>
              </a:rPr>
              <a:t>habitasse</a:t>
            </a:r>
            <a:r>
              <a:rPr lang="en-SG" sz="1100" dirty="0">
                <a:latin typeface="Glacial Indifference" pitchFamily="50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Glacial Indifference" pitchFamily="50" charset="0"/>
                <a:ea typeface="Lato" panose="020F0502020204030203" pitchFamily="34" charset="0"/>
                <a:cs typeface="Lato" panose="020F0502020204030203" pitchFamily="34" charset="0"/>
              </a:rPr>
              <a:t>platea</a:t>
            </a:r>
            <a:r>
              <a:rPr lang="en-SG" sz="1100" dirty="0">
                <a:latin typeface="Glacial Indifference" pitchFamily="50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Glacial Indifference" pitchFamily="50" charset="0"/>
                <a:ea typeface="Lato" panose="020F0502020204030203" pitchFamily="34" charset="0"/>
                <a:cs typeface="Lato" panose="020F0502020204030203" pitchFamily="34" charset="0"/>
              </a:rPr>
              <a:t>dictumst</a:t>
            </a:r>
            <a:r>
              <a:rPr lang="en-SG" sz="1100" dirty="0">
                <a:latin typeface="Glacial Indifference" pitchFamily="50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Glacial Indifference" pitchFamily="50" charset="0"/>
                <a:ea typeface="Lato" panose="020F0502020204030203" pitchFamily="34" charset="0"/>
                <a:cs typeface="Lato" panose="020F0502020204030203" pitchFamily="34" charset="0"/>
              </a:rPr>
              <a:t>vestibulum</a:t>
            </a:r>
            <a:r>
              <a:rPr lang="en-SG" sz="1100" dirty="0">
                <a:latin typeface="Glacial Indifference" pitchFamily="50" charset="0"/>
                <a:ea typeface="Lato" panose="020F0502020204030203" pitchFamily="34" charset="0"/>
                <a:cs typeface="Lato" panose="020F0502020204030203" pitchFamily="34" charset="0"/>
              </a:rPr>
              <a:t>. </a:t>
            </a:r>
          </a:p>
          <a:p>
            <a:endParaRPr lang="en-SG" sz="1100" dirty="0">
              <a:latin typeface="Glacial Indifference" pitchFamily="50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endParaRPr lang="en-SG" sz="1100" dirty="0">
              <a:latin typeface="Glacial Indifference" pitchFamily="50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grpSp>
        <p:nvGrpSpPr>
          <p:cNvPr id="111" name="Group 30">
            <a:extLst>
              <a:ext uri="{FF2B5EF4-FFF2-40B4-BE49-F238E27FC236}">
                <a16:creationId xmlns:a16="http://schemas.microsoft.com/office/drawing/2014/main" id="{990D2939-C7A0-28C7-A7C7-9B3F0CD8C4B6}"/>
              </a:ext>
            </a:extLst>
          </p:cNvPr>
          <p:cNvGrpSpPr/>
          <p:nvPr/>
        </p:nvGrpSpPr>
        <p:grpSpPr>
          <a:xfrm>
            <a:off x="3285462" y="4800403"/>
            <a:ext cx="3769962" cy="1391680"/>
            <a:chOff x="2939862" y="895262"/>
            <a:chExt cx="3494164" cy="787485"/>
          </a:xfrm>
        </p:grpSpPr>
        <p:sp>
          <p:nvSpPr>
            <p:cNvPr id="112" name="TextBox 31">
              <a:extLst>
                <a:ext uri="{FF2B5EF4-FFF2-40B4-BE49-F238E27FC236}">
                  <a16:creationId xmlns:a16="http://schemas.microsoft.com/office/drawing/2014/main" id="{BFCB4BC8-BF8A-94F2-E6BA-3ABC5C94F123}"/>
                </a:ext>
              </a:extLst>
            </p:cNvPr>
            <p:cNvSpPr txBox="1"/>
            <p:nvPr/>
          </p:nvSpPr>
          <p:spPr>
            <a:xfrm>
              <a:off x="2950179" y="1017960"/>
              <a:ext cx="2710392" cy="1480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sz="1100" dirty="0" err="1">
                  <a:latin typeface="Glacial Indifference" pitchFamily="50" charset="0"/>
                </a:rPr>
                <a:t>Entreprise</a:t>
              </a:r>
              <a:r>
                <a:rPr lang="en-SG" sz="1100" dirty="0">
                  <a:latin typeface="Glacial Indifference" pitchFamily="50" charset="0"/>
                </a:rPr>
                <a:t> / </a:t>
              </a:r>
              <a:r>
                <a:rPr lang="en-SG" sz="1100" dirty="0" err="1">
                  <a:latin typeface="Glacial Indifference" pitchFamily="50" charset="0"/>
                </a:rPr>
                <a:t>Juin</a:t>
              </a:r>
              <a:r>
                <a:rPr lang="en-SG" sz="1100" dirty="0">
                  <a:latin typeface="Glacial Indifference" pitchFamily="50" charset="0"/>
                </a:rPr>
                <a:t> 2018 – </a:t>
              </a:r>
              <a:r>
                <a:rPr lang="en-SG" sz="1100" dirty="0" err="1">
                  <a:latin typeface="Glacial Indifference" pitchFamily="50" charset="0"/>
                </a:rPr>
                <a:t>Juillet</a:t>
              </a:r>
              <a:r>
                <a:rPr lang="en-SG" sz="1100" dirty="0">
                  <a:latin typeface="Glacial Indifference" pitchFamily="50" charset="0"/>
                </a:rPr>
                <a:t> 2019</a:t>
              </a:r>
            </a:p>
          </p:txBody>
        </p:sp>
        <p:grpSp>
          <p:nvGrpSpPr>
            <p:cNvPr id="113" name="Group 32">
              <a:extLst>
                <a:ext uri="{FF2B5EF4-FFF2-40B4-BE49-F238E27FC236}">
                  <a16:creationId xmlns:a16="http://schemas.microsoft.com/office/drawing/2014/main" id="{286B3E24-4DDE-DD49-61A5-7A9823FA0C40}"/>
                </a:ext>
              </a:extLst>
            </p:cNvPr>
            <p:cNvGrpSpPr/>
            <p:nvPr/>
          </p:nvGrpSpPr>
          <p:grpSpPr>
            <a:xfrm>
              <a:off x="2939862" y="895262"/>
              <a:ext cx="3494164" cy="787485"/>
              <a:chOff x="2939862" y="895262"/>
              <a:chExt cx="3494164" cy="787485"/>
            </a:xfrm>
          </p:grpSpPr>
          <p:sp>
            <p:nvSpPr>
              <p:cNvPr id="114" name="TextBox 33">
                <a:extLst>
                  <a:ext uri="{FF2B5EF4-FFF2-40B4-BE49-F238E27FC236}">
                    <a16:creationId xmlns:a16="http://schemas.microsoft.com/office/drawing/2014/main" id="{63C68A3D-70D1-A8F4-5E2A-469AE544FFC2}"/>
                  </a:ext>
                </a:extLst>
              </p:cNvPr>
              <p:cNvSpPr txBox="1"/>
              <p:nvPr/>
            </p:nvSpPr>
            <p:spPr>
              <a:xfrm>
                <a:off x="2950179" y="895262"/>
                <a:ext cx="2102476" cy="1741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SG" sz="1400" b="1" dirty="0">
                    <a:latin typeface="Glacial Indifference" pitchFamily="50" charset="0"/>
                  </a:rPr>
                  <a:t>Titre du poste</a:t>
                </a:r>
              </a:p>
            </p:txBody>
          </p:sp>
          <p:sp>
            <p:nvSpPr>
              <p:cNvPr id="115" name="TextBox 34">
                <a:extLst>
                  <a:ext uri="{FF2B5EF4-FFF2-40B4-BE49-F238E27FC236}">
                    <a16:creationId xmlns:a16="http://schemas.microsoft.com/office/drawing/2014/main" id="{8CC7CAE9-8C65-BAAC-C1E2-78F9E3BEC4F5}"/>
                  </a:ext>
                </a:extLst>
              </p:cNvPr>
              <p:cNvSpPr txBox="1"/>
              <p:nvPr/>
            </p:nvSpPr>
            <p:spPr>
              <a:xfrm>
                <a:off x="2939862" y="1151571"/>
                <a:ext cx="3494164" cy="5311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1450" indent="-171450">
                  <a:buFont typeface="Wingdings" panose="05000000000000000000" pitchFamily="2" charset="2"/>
                  <a:buChar char="§"/>
                </a:pPr>
                <a:r>
                  <a:rPr lang="en-SG" sz="1100" dirty="0" err="1">
                    <a:latin typeface="Glacial Indifference" pitchFamily="50" charset="0"/>
                  </a:rPr>
                  <a:t>Lorem</a:t>
                </a:r>
                <a:r>
                  <a:rPr lang="en-SG" sz="1100" dirty="0">
                    <a:latin typeface="Glacial Indifference" pitchFamily="50" charset="0"/>
                  </a:rPr>
                  <a:t> </a:t>
                </a:r>
                <a:r>
                  <a:rPr lang="en-SG" sz="1100" dirty="0" err="1">
                    <a:latin typeface="Glacial Indifference" pitchFamily="50" charset="0"/>
                  </a:rPr>
                  <a:t>ipsum</a:t>
                </a:r>
                <a:r>
                  <a:rPr lang="en-SG" sz="1100" dirty="0">
                    <a:latin typeface="Glacial Indifference" pitchFamily="50" charset="0"/>
                  </a:rPr>
                  <a:t> </a:t>
                </a:r>
                <a:r>
                  <a:rPr lang="en-SG" sz="1100" dirty="0" err="1">
                    <a:latin typeface="Glacial Indifference" pitchFamily="50" charset="0"/>
                  </a:rPr>
                  <a:t>dolor</a:t>
                </a:r>
                <a:r>
                  <a:rPr lang="en-SG" sz="1100" dirty="0">
                    <a:latin typeface="Glacial Indifference" pitchFamily="50" charset="0"/>
                  </a:rPr>
                  <a:t> sit </a:t>
                </a:r>
                <a:r>
                  <a:rPr lang="en-SG" sz="1100" dirty="0" err="1">
                    <a:latin typeface="Glacial Indifference" pitchFamily="50" charset="0"/>
                  </a:rPr>
                  <a:t>amet</a:t>
                </a:r>
                <a:r>
                  <a:rPr lang="en-SG" sz="1100" dirty="0">
                    <a:latin typeface="Glacial Indifference" pitchFamily="50" charset="0"/>
                  </a:rPr>
                  <a:t>, </a:t>
                </a:r>
                <a:r>
                  <a:rPr lang="en-SG" sz="1100" dirty="0" err="1">
                    <a:latin typeface="Glacial Indifference" pitchFamily="50" charset="0"/>
                  </a:rPr>
                  <a:t>consectetur</a:t>
                </a:r>
                <a:r>
                  <a:rPr lang="en-SG" sz="1100" dirty="0">
                    <a:latin typeface="Glacial Indifference" pitchFamily="50" charset="0"/>
                  </a:rPr>
                  <a:t> </a:t>
                </a:r>
                <a:r>
                  <a:rPr lang="en-SG" sz="1100" dirty="0" err="1">
                    <a:latin typeface="Glacial Indifference" pitchFamily="50" charset="0"/>
                  </a:rPr>
                  <a:t>adipiscing</a:t>
                </a:r>
                <a:r>
                  <a:rPr lang="en-SG" sz="1100" dirty="0">
                    <a:latin typeface="Glacial Indifference" pitchFamily="50" charset="0"/>
                  </a:rPr>
                  <a:t> </a:t>
                </a:r>
                <a:r>
                  <a:rPr lang="en-SG" sz="1100" dirty="0" err="1">
                    <a:latin typeface="Glacial Indifference" pitchFamily="50" charset="0"/>
                  </a:rPr>
                  <a:t>elit</a:t>
                </a:r>
                <a:r>
                  <a:rPr lang="en-SG" sz="1100" dirty="0">
                    <a:latin typeface="Glacial Indifference" pitchFamily="50" charset="0"/>
                  </a:rPr>
                  <a:t>, </a:t>
                </a:r>
                <a:r>
                  <a:rPr lang="en-SG" sz="1100" dirty="0" err="1">
                    <a:latin typeface="Glacial Indifference" pitchFamily="50" charset="0"/>
                  </a:rPr>
                  <a:t>sed</a:t>
                </a:r>
                <a:r>
                  <a:rPr lang="en-SG" sz="1100" dirty="0">
                    <a:latin typeface="Glacial Indifference" pitchFamily="50" charset="0"/>
                  </a:rPr>
                  <a:t> do </a:t>
                </a:r>
                <a:r>
                  <a:rPr lang="en-SG" sz="1100" dirty="0" err="1">
                    <a:latin typeface="Glacial Indifference" pitchFamily="50" charset="0"/>
                  </a:rPr>
                  <a:t>eiusmod</a:t>
                </a:r>
                <a:r>
                  <a:rPr lang="en-SG" sz="1100" dirty="0">
                    <a:latin typeface="Glacial Indifference" pitchFamily="50" charset="0"/>
                  </a:rPr>
                  <a:t> </a:t>
                </a:r>
                <a:r>
                  <a:rPr lang="en-SG" sz="1100" dirty="0" err="1">
                    <a:latin typeface="Glacial Indifference" pitchFamily="50" charset="0"/>
                  </a:rPr>
                  <a:t>tempor</a:t>
                </a:r>
                <a:r>
                  <a:rPr lang="en-SG" sz="1100" dirty="0">
                    <a:latin typeface="Glacial Indifference" pitchFamily="50" charset="0"/>
                  </a:rPr>
                  <a:t> </a:t>
                </a:r>
                <a:r>
                  <a:rPr lang="en-SG" sz="1100" dirty="0" err="1">
                    <a:latin typeface="Glacial Indifference" pitchFamily="50" charset="0"/>
                  </a:rPr>
                  <a:t>incididunt</a:t>
                </a:r>
                <a:r>
                  <a:rPr lang="en-SG" sz="1100" dirty="0">
                    <a:latin typeface="Glacial Indifference" pitchFamily="50" charset="0"/>
                  </a:rPr>
                  <a:t> </a:t>
                </a:r>
                <a:r>
                  <a:rPr lang="en-SG" sz="1100" dirty="0" err="1">
                    <a:latin typeface="Glacial Indifference" pitchFamily="50" charset="0"/>
                  </a:rPr>
                  <a:t>ut</a:t>
                </a:r>
                <a:r>
                  <a:rPr lang="en-SG" sz="1100" dirty="0">
                    <a:latin typeface="Glacial Indifference" pitchFamily="50" charset="0"/>
                  </a:rPr>
                  <a:t> </a:t>
                </a:r>
                <a:r>
                  <a:rPr lang="en-SG" sz="1100" dirty="0" err="1">
                    <a:latin typeface="Glacial Indifference" pitchFamily="50" charset="0"/>
                  </a:rPr>
                  <a:t>labore</a:t>
                </a:r>
                <a:r>
                  <a:rPr lang="en-SG" sz="1100" dirty="0">
                    <a:latin typeface="Glacial Indifference" pitchFamily="50" charset="0"/>
                  </a:rPr>
                  <a:t> et </a:t>
                </a:r>
                <a:r>
                  <a:rPr lang="en-SG" sz="1100" dirty="0" err="1">
                    <a:latin typeface="Glacial Indifference" pitchFamily="50" charset="0"/>
                  </a:rPr>
                  <a:t>dolore</a:t>
                </a:r>
                <a:r>
                  <a:rPr lang="en-SG" sz="1100" dirty="0">
                    <a:latin typeface="Glacial Indifference" pitchFamily="50" charset="0"/>
                  </a:rPr>
                  <a:t> magna </a:t>
                </a:r>
                <a:r>
                  <a:rPr lang="en-SG" sz="1100" dirty="0" err="1">
                    <a:latin typeface="Glacial Indifference" pitchFamily="50" charset="0"/>
                  </a:rPr>
                  <a:t>aliqua</a:t>
                </a:r>
                <a:r>
                  <a:rPr lang="en-SG" sz="1100" dirty="0">
                    <a:latin typeface="Glacial Indifference" pitchFamily="50" charset="0"/>
                  </a:rPr>
                  <a:t>. </a:t>
                </a:r>
              </a:p>
              <a:p>
                <a:pPr marL="171450" indent="-171450">
                  <a:buFont typeface="Wingdings" panose="05000000000000000000" pitchFamily="2" charset="2"/>
                  <a:buChar char="§"/>
                </a:pPr>
                <a:r>
                  <a:rPr lang="en-SG" sz="1100" dirty="0" err="1">
                    <a:latin typeface="Glacial Indifference" pitchFamily="50" charset="0"/>
                  </a:rPr>
                  <a:t>Tellus</a:t>
                </a:r>
                <a:r>
                  <a:rPr lang="en-SG" sz="1100" dirty="0">
                    <a:latin typeface="Glacial Indifference" pitchFamily="50" charset="0"/>
                  </a:rPr>
                  <a:t> in </a:t>
                </a:r>
                <a:r>
                  <a:rPr lang="en-SG" sz="1100" dirty="0" err="1">
                    <a:latin typeface="Glacial Indifference" pitchFamily="50" charset="0"/>
                  </a:rPr>
                  <a:t>hac</a:t>
                </a:r>
                <a:r>
                  <a:rPr lang="en-SG" sz="1100" dirty="0">
                    <a:latin typeface="Glacial Indifference" pitchFamily="50" charset="0"/>
                  </a:rPr>
                  <a:t> </a:t>
                </a:r>
                <a:r>
                  <a:rPr lang="en-SG" sz="1100" dirty="0" err="1">
                    <a:latin typeface="Glacial Indifference" pitchFamily="50" charset="0"/>
                  </a:rPr>
                  <a:t>habitasse</a:t>
                </a:r>
                <a:r>
                  <a:rPr lang="en-SG" sz="1100" dirty="0">
                    <a:latin typeface="Glacial Indifference" pitchFamily="50" charset="0"/>
                  </a:rPr>
                  <a:t> </a:t>
                </a:r>
                <a:r>
                  <a:rPr lang="en-SG" sz="1100" dirty="0" err="1">
                    <a:latin typeface="Glacial Indifference" pitchFamily="50" charset="0"/>
                  </a:rPr>
                  <a:t>platea</a:t>
                </a:r>
                <a:r>
                  <a:rPr lang="en-SG" sz="1100" dirty="0">
                    <a:latin typeface="Glacial Indifference" pitchFamily="50" charset="0"/>
                  </a:rPr>
                  <a:t> </a:t>
                </a:r>
                <a:r>
                  <a:rPr lang="en-SG" sz="1100" dirty="0" err="1">
                    <a:latin typeface="Glacial Indifference" pitchFamily="50" charset="0"/>
                  </a:rPr>
                  <a:t>dictumst</a:t>
                </a:r>
                <a:r>
                  <a:rPr lang="en-SG" sz="1100" dirty="0">
                    <a:latin typeface="Glacial Indifference" pitchFamily="50" charset="0"/>
                  </a:rPr>
                  <a:t> </a:t>
                </a:r>
                <a:r>
                  <a:rPr lang="en-SG" sz="1100" dirty="0" err="1">
                    <a:latin typeface="Glacial Indifference" pitchFamily="50" charset="0"/>
                  </a:rPr>
                  <a:t>vestibulum</a:t>
                </a:r>
                <a:r>
                  <a:rPr lang="en-SG" sz="1100" dirty="0">
                    <a:latin typeface="Glacial Indifference" pitchFamily="50" charset="0"/>
                  </a:rPr>
                  <a:t>. </a:t>
                </a:r>
                <a:r>
                  <a:rPr lang="en-SG" sz="1100" dirty="0" err="1">
                    <a:latin typeface="Glacial Indifference" pitchFamily="50" charset="0"/>
                  </a:rPr>
                  <a:t>Turpis</a:t>
                </a:r>
                <a:r>
                  <a:rPr lang="en-SG" sz="1100" dirty="0">
                    <a:latin typeface="Glacial Indifference" pitchFamily="50" charset="0"/>
                  </a:rPr>
                  <a:t> </a:t>
                </a:r>
                <a:r>
                  <a:rPr lang="en-SG" sz="1100" dirty="0" err="1">
                    <a:latin typeface="Glacial Indifference" pitchFamily="50" charset="0"/>
                  </a:rPr>
                  <a:t>massa</a:t>
                </a:r>
                <a:r>
                  <a:rPr lang="en-SG" sz="1100" dirty="0">
                    <a:latin typeface="Glacial Indifference" pitchFamily="50" charset="0"/>
                  </a:rPr>
                  <a:t> </a:t>
                </a:r>
                <a:r>
                  <a:rPr lang="en-SG" sz="1100" dirty="0" err="1">
                    <a:latin typeface="Glacial Indifference" pitchFamily="50" charset="0"/>
                  </a:rPr>
                  <a:t>tincidunt</a:t>
                </a:r>
                <a:r>
                  <a:rPr lang="en-SG" sz="1100" dirty="0">
                    <a:latin typeface="Glacial Indifference" pitchFamily="50" charset="0"/>
                  </a:rPr>
                  <a:t> dui </a:t>
                </a:r>
                <a:r>
                  <a:rPr lang="en-SG" sz="1100" dirty="0" err="1">
                    <a:latin typeface="Glacial Indifference" pitchFamily="50" charset="0"/>
                  </a:rPr>
                  <a:t>ut</a:t>
                </a:r>
                <a:r>
                  <a:rPr lang="en-SG" sz="1100" dirty="0">
                    <a:latin typeface="Glacial Indifference" pitchFamily="50" charset="0"/>
                  </a:rPr>
                  <a:t> </a:t>
                </a:r>
                <a:r>
                  <a:rPr lang="en-SG" sz="1100" dirty="0" err="1">
                    <a:latin typeface="Glacial Indifference" pitchFamily="50" charset="0"/>
                  </a:rPr>
                  <a:t>ornare</a:t>
                </a:r>
                <a:r>
                  <a:rPr lang="en-SG" sz="1100" dirty="0">
                    <a:latin typeface="Glacial Indifference" pitchFamily="50" charset="0"/>
                  </a:rPr>
                  <a:t>.</a:t>
                </a:r>
              </a:p>
            </p:txBody>
          </p:sp>
        </p:grpSp>
      </p:grpSp>
      <p:grpSp>
        <p:nvGrpSpPr>
          <p:cNvPr id="116" name="Group 36">
            <a:extLst>
              <a:ext uri="{FF2B5EF4-FFF2-40B4-BE49-F238E27FC236}">
                <a16:creationId xmlns:a16="http://schemas.microsoft.com/office/drawing/2014/main" id="{E68CDA07-4927-E9B0-9292-C1AE4210E326}"/>
              </a:ext>
            </a:extLst>
          </p:cNvPr>
          <p:cNvGrpSpPr/>
          <p:nvPr/>
        </p:nvGrpSpPr>
        <p:grpSpPr>
          <a:xfrm>
            <a:off x="3250068" y="6265496"/>
            <a:ext cx="3769962" cy="1391680"/>
            <a:chOff x="2939862" y="895262"/>
            <a:chExt cx="3494164" cy="787485"/>
          </a:xfrm>
        </p:grpSpPr>
        <p:sp>
          <p:nvSpPr>
            <p:cNvPr id="117" name="TextBox 37">
              <a:extLst>
                <a:ext uri="{FF2B5EF4-FFF2-40B4-BE49-F238E27FC236}">
                  <a16:creationId xmlns:a16="http://schemas.microsoft.com/office/drawing/2014/main" id="{04531E8F-89ED-EDE9-F404-5071E7FD6F69}"/>
                </a:ext>
              </a:extLst>
            </p:cNvPr>
            <p:cNvSpPr txBox="1"/>
            <p:nvPr/>
          </p:nvSpPr>
          <p:spPr>
            <a:xfrm>
              <a:off x="2950179" y="1017960"/>
              <a:ext cx="2710392" cy="2438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sz="1100" dirty="0" err="1">
                  <a:latin typeface="Glacial Indifference" pitchFamily="50" charset="0"/>
                </a:rPr>
                <a:t>Entreprise</a:t>
              </a:r>
              <a:r>
                <a:rPr lang="en-SG" sz="1100" dirty="0">
                  <a:latin typeface="Glacial Indifference" pitchFamily="50" charset="0"/>
                </a:rPr>
                <a:t> / </a:t>
              </a:r>
              <a:r>
                <a:rPr lang="en-SG" sz="1100" dirty="0" err="1">
                  <a:latin typeface="Glacial Indifference" pitchFamily="50" charset="0"/>
                </a:rPr>
                <a:t>Juin</a:t>
              </a:r>
              <a:r>
                <a:rPr lang="en-SG" sz="1100" dirty="0">
                  <a:latin typeface="Glacial Indifference" pitchFamily="50" charset="0"/>
                </a:rPr>
                <a:t> 2018 – </a:t>
              </a:r>
              <a:r>
                <a:rPr lang="en-SG" sz="1100" dirty="0" err="1">
                  <a:latin typeface="Glacial Indifference" pitchFamily="50" charset="0"/>
                </a:rPr>
                <a:t>Juillet</a:t>
              </a:r>
              <a:r>
                <a:rPr lang="en-SG" sz="1100" dirty="0">
                  <a:latin typeface="Glacial Indifference" pitchFamily="50" charset="0"/>
                </a:rPr>
                <a:t> 2019</a:t>
              </a:r>
            </a:p>
            <a:p>
              <a:endParaRPr lang="en-SG" sz="1100" dirty="0">
                <a:latin typeface="Glacial Indifference" pitchFamily="50" charset="0"/>
              </a:endParaRPr>
            </a:p>
          </p:txBody>
        </p:sp>
        <p:grpSp>
          <p:nvGrpSpPr>
            <p:cNvPr id="118" name="Group 38">
              <a:extLst>
                <a:ext uri="{FF2B5EF4-FFF2-40B4-BE49-F238E27FC236}">
                  <a16:creationId xmlns:a16="http://schemas.microsoft.com/office/drawing/2014/main" id="{B9950558-57F2-43AF-EA5A-7B53719C9C6B}"/>
                </a:ext>
              </a:extLst>
            </p:cNvPr>
            <p:cNvGrpSpPr/>
            <p:nvPr/>
          </p:nvGrpSpPr>
          <p:grpSpPr>
            <a:xfrm>
              <a:off x="2939862" y="895262"/>
              <a:ext cx="3494164" cy="787485"/>
              <a:chOff x="2939862" y="895262"/>
              <a:chExt cx="3494164" cy="787485"/>
            </a:xfrm>
          </p:grpSpPr>
          <p:sp>
            <p:nvSpPr>
              <p:cNvPr id="119" name="TextBox 39">
                <a:extLst>
                  <a:ext uri="{FF2B5EF4-FFF2-40B4-BE49-F238E27FC236}">
                    <a16:creationId xmlns:a16="http://schemas.microsoft.com/office/drawing/2014/main" id="{4C10DA3A-0361-0C51-14D1-ABF10B0BE622}"/>
                  </a:ext>
                </a:extLst>
              </p:cNvPr>
              <p:cNvSpPr txBox="1"/>
              <p:nvPr/>
            </p:nvSpPr>
            <p:spPr>
              <a:xfrm>
                <a:off x="2950179" y="895262"/>
                <a:ext cx="2102476" cy="1741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SG" sz="1400" b="1" dirty="0">
                    <a:latin typeface="Glacial Indifference" pitchFamily="50" charset="0"/>
                  </a:rPr>
                  <a:t>Titre du poste</a:t>
                </a:r>
              </a:p>
            </p:txBody>
          </p:sp>
          <p:sp>
            <p:nvSpPr>
              <p:cNvPr id="120" name="TextBox 40">
                <a:extLst>
                  <a:ext uri="{FF2B5EF4-FFF2-40B4-BE49-F238E27FC236}">
                    <a16:creationId xmlns:a16="http://schemas.microsoft.com/office/drawing/2014/main" id="{F30B060E-333E-1E3F-FA4C-5CABC622EF14}"/>
                  </a:ext>
                </a:extLst>
              </p:cNvPr>
              <p:cNvSpPr txBox="1"/>
              <p:nvPr/>
            </p:nvSpPr>
            <p:spPr>
              <a:xfrm>
                <a:off x="2939862" y="1151571"/>
                <a:ext cx="3494164" cy="5311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1450" indent="-171450">
                  <a:buFont typeface="Wingdings" panose="05000000000000000000" pitchFamily="2" charset="2"/>
                  <a:buChar char="§"/>
                </a:pPr>
                <a:r>
                  <a:rPr lang="en-SG" sz="1100" dirty="0" err="1">
                    <a:latin typeface="Glacial Indifference" pitchFamily="50" charset="0"/>
                  </a:rPr>
                  <a:t>Lorem</a:t>
                </a:r>
                <a:r>
                  <a:rPr lang="en-SG" sz="1100" dirty="0">
                    <a:latin typeface="Glacial Indifference" pitchFamily="50" charset="0"/>
                  </a:rPr>
                  <a:t> </a:t>
                </a:r>
                <a:r>
                  <a:rPr lang="en-SG" sz="1100" dirty="0" err="1">
                    <a:latin typeface="Glacial Indifference" pitchFamily="50" charset="0"/>
                  </a:rPr>
                  <a:t>ipsum</a:t>
                </a:r>
                <a:r>
                  <a:rPr lang="en-SG" sz="1100" dirty="0">
                    <a:latin typeface="Glacial Indifference" pitchFamily="50" charset="0"/>
                  </a:rPr>
                  <a:t> </a:t>
                </a:r>
                <a:r>
                  <a:rPr lang="en-SG" sz="1100" dirty="0" err="1">
                    <a:latin typeface="Glacial Indifference" pitchFamily="50" charset="0"/>
                  </a:rPr>
                  <a:t>dolor</a:t>
                </a:r>
                <a:r>
                  <a:rPr lang="en-SG" sz="1100" dirty="0">
                    <a:latin typeface="Glacial Indifference" pitchFamily="50" charset="0"/>
                  </a:rPr>
                  <a:t> sit </a:t>
                </a:r>
                <a:r>
                  <a:rPr lang="en-SG" sz="1100" dirty="0" err="1">
                    <a:latin typeface="Glacial Indifference" pitchFamily="50" charset="0"/>
                  </a:rPr>
                  <a:t>amet</a:t>
                </a:r>
                <a:r>
                  <a:rPr lang="en-SG" sz="1100" dirty="0">
                    <a:latin typeface="Glacial Indifference" pitchFamily="50" charset="0"/>
                  </a:rPr>
                  <a:t>, </a:t>
                </a:r>
                <a:r>
                  <a:rPr lang="en-SG" sz="1100" dirty="0" err="1">
                    <a:latin typeface="Glacial Indifference" pitchFamily="50" charset="0"/>
                  </a:rPr>
                  <a:t>consectetur</a:t>
                </a:r>
                <a:r>
                  <a:rPr lang="en-SG" sz="1100" dirty="0">
                    <a:latin typeface="Glacial Indifference" pitchFamily="50" charset="0"/>
                  </a:rPr>
                  <a:t> </a:t>
                </a:r>
                <a:r>
                  <a:rPr lang="en-SG" sz="1100" dirty="0" err="1">
                    <a:latin typeface="Glacial Indifference" pitchFamily="50" charset="0"/>
                  </a:rPr>
                  <a:t>adipiscing</a:t>
                </a:r>
                <a:r>
                  <a:rPr lang="en-SG" sz="1100" dirty="0">
                    <a:latin typeface="Glacial Indifference" pitchFamily="50" charset="0"/>
                  </a:rPr>
                  <a:t> </a:t>
                </a:r>
                <a:r>
                  <a:rPr lang="en-SG" sz="1100" dirty="0" err="1">
                    <a:latin typeface="Glacial Indifference" pitchFamily="50" charset="0"/>
                  </a:rPr>
                  <a:t>elit</a:t>
                </a:r>
                <a:r>
                  <a:rPr lang="en-SG" sz="1100" dirty="0">
                    <a:latin typeface="Glacial Indifference" pitchFamily="50" charset="0"/>
                  </a:rPr>
                  <a:t>, </a:t>
                </a:r>
                <a:r>
                  <a:rPr lang="en-SG" sz="1100" dirty="0" err="1">
                    <a:latin typeface="Glacial Indifference" pitchFamily="50" charset="0"/>
                  </a:rPr>
                  <a:t>sed</a:t>
                </a:r>
                <a:r>
                  <a:rPr lang="en-SG" sz="1100" dirty="0">
                    <a:latin typeface="Glacial Indifference" pitchFamily="50" charset="0"/>
                  </a:rPr>
                  <a:t> do </a:t>
                </a:r>
                <a:r>
                  <a:rPr lang="en-SG" sz="1100" dirty="0" err="1">
                    <a:latin typeface="Glacial Indifference" pitchFamily="50" charset="0"/>
                  </a:rPr>
                  <a:t>eiusmod</a:t>
                </a:r>
                <a:r>
                  <a:rPr lang="en-SG" sz="1100" dirty="0">
                    <a:latin typeface="Glacial Indifference" pitchFamily="50" charset="0"/>
                  </a:rPr>
                  <a:t> </a:t>
                </a:r>
                <a:r>
                  <a:rPr lang="en-SG" sz="1100" dirty="0" err="1">
                    <a:latin typeface="Glacial Indifference" pitchFamily="50" charset="0"/>
                  </a:rPr>
                  <a:t>tempor</a:t>
                </a:r>
                <a:r>
                  <a:rPr lang="en-SG" sz="1100" dirty="0">
                    <a:latin typeface="Glacial Indifference" pitchFamily="50" charset="0"/>
                  </a:rPr>
                  <a:t> </a:t>
                </a:r>
                <a:r>
                  <a:rPr lang="en-SG" sz="1100" dirty="0" err="1">
                    <a:latin typeface="Glacial Indifference" pitchFamily="50" charset="0"/>
                  </a:rPr>
                  <a:t>incididunt</a:t>
                </a:r>
                <a:r>
                  <a:rPr lang="en-SG" sz="1100" dirty="0">
                    <a:latin typeface="Glacial Indifference" pitchFamily="50" charset="0"/>
                  </a:rPr>
                  <a:t> </a:t>
                </a:r>
                <a:r>
                  <a:rPr lang="en-SG" sz="1100" dirty="0" err="1">
                    <a:latin typeface="Glacial Indifference" pitchFamily="50" charset="0"/>
                  </a:rPr>
                  <a:t>ut</a:t>
                </a:r>
                <a:r>
                  <a:rPr lang="en-SG" sz="1100" dirty="0">
                    <a:latin typeface="Glacial Indifference" pitchFamily="50" charset="0"/>
                  </a:rPr>
                  <a:t> </a:t>
                </a:r>
                <a:r>
                  <a:rPr lang="en-SG" sz="1100" dirty="0" err="1">
                    <a:latin typeface="Glacial Indifference" pitchFamily="50" charset="0"/>
                  </a:rPr>
                  <a:t>labore</a:t>
                </a:r>
                <a:r>
                  <a:rPr lang="en-SG" sz="1100" dirty="0">
                    <a:latin typeface="Glacial Indifference" pitchFamily="50" charset="0"/>
                  </a:rPr>
                  <a:t> et </a:t>
                </a:r>
                <a:r>
                  <a:rPr lang="en-SG" sz="1100" dirty="0" err="1">
                    <a:latin typeface="Glacial Indifference" pitchFamily="50" charset="0"/>
                  </a:rPr>
                  <a:t>dolore</a:t>
                </a:r>
                <a:r>
                  <a:rPr lang="en-SG" sz="1100" dirty="0">
                    <a:latin typeface="Glacial Indifference" pitchFamily="50" charset="0"/>
                  </a:rPr>
                  <a:t> magna </a:t>
                </a:r>
                <a:r>
                  <a:rPr lang="en-SG" sz="1100" dirty="0" err="1">
                    <a:latin typeface="Glacial Indifference" pitchFamily="50" charset="0"/>
                  </a:rPr>
                  <a:t>aliqua</a:t>
                </a:r>
                <a:r>
                  <a:rPr lang="en-SG" sz="1100" dirty="0">
                    <a:latin typeface="Glacial Indifference" pitchFamily="50" charset="0"/>
                  </a:rPr>
                  <a:t>. </a:t>
                </a:r>
              </a:p>
              <a:p>
                <a:pPr marL="171450" indent="-171450">
                  <a:buFont typeface="Wingdings" panose="05000000000000000000" pitchFamily="2" charset="2"/>
                  <a:buChar char="§"/>
                </a:pPr>
                <a:r>
                  <a:rPr lang="en-SG" sz="1100" dirty="0" err="1">
                    <a:latin typeface="Glacial Indifference" pitchFamily="50" charset="0"/>
                  </a:rPr>
                  <a:t>Tellus</a:t>
                </a:r>
                <a:r>
                  <a:rPr lang="en-SG" sz="1100" dirty="0">
                    <a:latin typeface="Glacial Indifference" pitchFamily="50" charset="0"/>
                  </a:rPr>
                  <a:t> in </a:t>
                </a:r>
                <a:r>
                  <a:rPr lang="en-SG" sz="1100" dirty="0" err="1">
                    <a:latin typeface="Glacial Indifference" pitchFamily="50" charset="0"/>
                  </a:rPr>
                  <a:t>hac</a:t>
                </a:r>
                <a:r>
                  <a:rPr lang="en-SG" sz="1100" dirty="0">
                    <a:latin typeface="Glacial Indifference" pitchFamily="50" charset="0"/>
                  </a:rPr>
                  <a:t> </a:t>
                </a:r>
                <a:r>
                  <a:rPr lang="en-SG" sz="1100" dirty="0" err="1">
                    <a:latin typeface="Glacial Indifference" pitchFamily="50" charset="0"/>
                  </a:rPr>
                  <a:t>habitasse</a:t>
                </a:r>
                <a:r>
                  <a:rPr lang="en-SG" sz="1100" dirty="0">
                    <a:latin typeface="Glacial Indifference" pitchFamily="50" charset="0"/>
                  </a:rPr>
                  <a:t> </a:t>
                </a:r>
                <a:r>
                  <a:rPr lang="en-SG" sz="1100" dirty="0" err="1">
                    <a:latin typeface="Glacial Indifference" pitchFamily="50" charset="0"/>
                  </a:rPr>
                  <a:t>platea</a:t>
                </a:r>
                <a:r>
                  <a:rPr lang="en-SG" sz="1100" dirty="0">
                    <a:latin typeface="Glacial Indifference" pitchFamily="50" charset="0"/>
                  </a:rPr>
                  <a:t> </a:t>
                </a:r>
                <a:r>
                  <a:rPr lang="en-SG" sz="1100" dirty="0" err="1">
                    <a:latin typeface="Glacial Indifference" pitchFamily="50" charset="0"/>
                  </a:rPr>
                  <a:t>dictumst</a:t>
                </a:r>
                <a:r>
                  <a:rPr lang="en-SG" sz="1100" dirty="0">
                    <a:latin typeface="Glacial Indifference" pitchFamily="50" charset="0"/>
                  </a:rPr>
                  <a:t> </a:t>
                </a:r>
                <a:r>
                  <a:rPr lang="en-SG" sz="1100" dirty="0" err="1">
                    <a:latin typeface="Glacial Indifference" pitchFamily="50" charset="0"/>
                  </a:rPr>
                  <a:t>vestibulum</a:t>
                </a:r>
                <a:r>
                  <a:rPr lang="en-SG" sz="1100" dirty="0">
                    <a:latin typeface="Glacial Indifference" pitchFamily="50" charset="0"/>
                  </a:rPr>
                  <a:t>. </a:t>
                </a:r>
                <a:r>
                  <a:rPr lang="en-SG" sz="1100" dirty="0" err="1">
                    <a:latin typeface="Glacial Indifference" pitchFamily="50" charset="0"/>
                  </a:rPr>
                  <a:t>Turpis</a:t>
                </a:r>
                <a:r>
                  <a:rPr lang="en-SG" sz="1100" dirty="0">
                    <a:latin typeface="Glacial Indifference" pitchFamily="50" charset="0"/>
                  </a:rPr>
                  <a:t> </a:t>
                </a:r>
                <a:r>
                  <a:rPr lang="en-SG" sz="1100" dirty="0" err="1">
                    <a:latin typeface="Glacial Indifference" pitchFamily="50" charset="0"/>
                  </a:rPr>
                  <a:t>massa</a:t>
                </a:r>
                <a:r>
                  <a:rPr lang="en-SG" sz="1100" dirty="0">
                    <a:latin typeface="Glacial Indifference" pitchFamily="50" charset="0"/>
                  </a:rPr>
                  <a:t> </a:t>
                </a:r>
                <a:r>
                  <a:rPr lang="en-SG" sz="1100" dirty="0" err="1">
                    <a:latin typeface="Glacial Indifference" pitchFamily="50" charset="0"/>
                  </a:rPr>
                  <a:t>tincidunt</a:t>
                </a:r>
                <a:r>
                  <a:rPr lang="en-SG" sz="1100" dirty="0">
                    <a:latin typeface="Glacial Indifference" pitchFamily="50" charset="0"/>
                  </a:rPr>
                  <a:t> dui </a:t>
                </a:r>
                <a:r>
                  <a:rPr lang="en-SG" sz="1100" dirty="0" err="1">
                    <a:latin typeface="Glacial Indifference" pitchFamily="50" charset="0"/>
                  </a:rPr>
                  <a:t>ut</a:t>
                </a:r>
                <a:r>
                  <a:rPr lang="en-SG" sz="1100" dirty="0">
                    <a:latin typeface="Glacial Indifference" pitchFamily="50" charset="0"/>
                  </a:rPr>
                  <a:t> </a:t>
                </a:r>
                <a:r>
                  <a:rPr lang="en-SG" sz="1100" dirty="0" err="1">
                    <a:latin typeface="Glacial Indifference" pitchFamily="50" charset="0"/>
                  </a:rPr>
                  <a:t>ornare</a:t>
                </a:r>
                <a:r>
                  <a:rPr lang="en-SG" sz="1100" dirty="0">
                    <a:latin typeface="Glacial Indifference" pitchFamily="50" charset="0"/>
                  </a:rPr>
                  <a:t>.</a:t>
                </a:r>
              </a:p>
            </p:txBody>
          </p:sp>
        </p:grpSp>
      </p:grpSp>
      <p:sp>
        <p:nvSpPr>
          <p:cNvPr id="121" name="TextBox 41">
            <a:extLst>
              <a:ext uri="{FF2B5EF4-FFF2-40B4-BE49-F238E27FC236}">
                <a16:creationId xmlns:a16="http://schemas.microsoft.com/office/drawing/2014/main" id="{FA5CA733-27C9-ADBE-50B5-BEF8D6C1071F}"/>
              </a:ext>
            </a:extLst>
          </p:cNvPr>
          <p:cNvSpPr txBox="1"/>
          <p:nvPr/>
        </p:nvSpPr>
        <p:spPr>
          <a:xfrm>
            <a:off x="515622" y="4511892"/>
            <a:ext cx="1388585" cy="3177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400" b="1" dirty="0">
                <a:solidFill>
                  <a:schemeClr val="bg1"/>
                </a:solidFill>
                <a:latin typeface="Glacial Indifference" pitchFamily="50" charset="0"/>
              </a:rPr>
              <a:t>FORMATION</a:t>
            </a:r>
          </a:p>
        </p:txBody>
      </p:sp>
      <p:cxnSp>
        <p:nvCxnSpPr>
          <p:cNvPr id="122" name="Straight Connector 42">
            <a:extLst>
              <a:ext uri="{FF2B5EF4-FFF2-40B4-BE49-F238E27FC236}">
                <a16:creationId xmlns:a16="http://schemas.microsoft.com/office/drawing/2014/main" id="{185FB6DB-C202-AEDA-751C-036ADBFD7FD8}"/>
              </a:ext>
            </a:extLst>
          </p:cNvPr>
          <p:cNvCxnSpPr/>
          <p:nvPr/>
        </p:nvCxnSpPr>
        <p:spPr>
          <a:xfrm>
            <a:off x="605075" y="4916835"/>
            <a:ext cx="559902" cy="0"/>
          </a:xfrm>
          <a:prstGeom prst="line">
            <a:avLst/>
          </a:prstGeom>
          <a:ln w="76200">
            <a:solidFill>
              <a:srgbClr val="42516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TextBox 43">
            <a:extLst>
              <a:ext uri="{FF2B5EF4-FFF2-40B4-BE49-F238E27FC236}">
                <a16:creationId xmlns:a16="http://schemas.microsoft.com/office/drawing/2014/main" id="{05F669EC-7BDB-8C02-9E1A-3FF687CA052A}"/>
              </a:ext>
            </a:extLst>
          </p:cNvPr>
          <p:cNvSpPr txBox="1"/>
          <p:nvPr/>
        </p:nvSpPr>
        <p:spPr>
          <a:xfrm>
            <a:off x="341742" y="5141229"/>
            <a:ext cx="24261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400" b="1" dirty="0" err="1">
                <a:solidFill>
                  <a:schemeClr val="bg1"/>
                </a:solidFill>
                <a:latin typeface="Glacial Indifference" pitchFamily="50" charset="0"/>
              </a:rPr>
              <a:t>Dipôme</a:t>
            </a:r>
            <a:r>
              <a:rPr lang="en-SG" sz="1400" b="1" dirty="0">
                <a:solidFill>
                  <a:schemeClr val="bg1"/>
                </a:solidFill>
                <a:latin typeface="Glacial Indifference" pitchFamily="50" charset="0"/>
              </a:rPr>
              <a:t> (2018) - Université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SG" sz="1000" dirty="0" err="1">
                <a:solidFill>
                  <a:schemeClr val="bg1"/>
                </a:solidFill>
                <a:latin typeface="Glacial Indifference" pitchFamily="50" charset="0"/>
              </a:rPr>
              <a:t>Lorem</a:t>
            </a:r>
            <a:r>
              <a:rPr lang="en-SG" sz="1000" dirty="0">
                <a:solidFill>
                  <a:schemeClr val="bg1"/>
                </a:solidFill>
                <a:latin typeface="Glacial Indifference" pitchFamily="50" charset="0"/>
              </a:rPr>
              <a:t> </a:t>
            </a:r>
            <a:r>
              <a:rPr lang="en-SG" sz="1000" dirty="0" err="1">
                <a:solidFill>
                  <a:schemeClr val="bg1"/>
                </a:solidFill>
                <a:latin typeface="Glacial Indifference" pitchFamily="50" charset="0"/>
              </a:rPr>
              <a:t>ipsum</a:t>
            </a:r>
            <a:r>
              <a:rPr lang="en-SG" sz="1000" dirty="0">
                <a:solidFill>
                  <a:schemeClr val="bg1"/>
                </a:solidFill>
                <a:latin typeface="Glacial Indifference" pitchFamily="50" charset="0"/>
              </a:rPr>
              <a:t> </a:t>
            </a:r>
            <a:r>
              <a:rPr lang="en-SG" sz="1000" dirty="0" err="1">
                <a:solidFill>
                  <a:schemeClr val="bg1"/>
                </a:solidFill>
                <a:latin typeface="Glacial Indifference" pitchFamily="50" charset="0"/>
              </a:rPr>
              <a:t>dolor</a:t>
            </a:r>
            <a:r>
              <a:rPr lang="en-SG" sz="1000" dirty="0">
                <a:solidFill>
                  <a:schemeClr val="bg1"/>
                </a:solidFill>
                <a:latin typeface="Glacial Indifference" pitchFamily="50" charset="0"/>
              </a:rPr>
              <a:t> sit </a:t>
            </a:r>
            <a:r>
              <a:rPr lang="en-SG" sz="1000" dirty="0" err="1">
                <a:solidFill>
                  <a:schemeClr val="bg1"/>
                </a:solidFill>
                <a:latin typeface="Glacial Indifference" pitchFamily="50" charset="0"/>
              </a:rPr>
              <a:t>amet</a:t>
            </a:r>
            <a:r>
              <a:rPr lang="en-SG" sz="1000" dirty="0">
                <a:solidFill>
                  <a:schemeClr val="bg1"/>
                </a:solidFill>
                <a:latin typeface="Glacial Indifference" pitchFamily="50" charset="0"/>
              </a:rPr>
              <a:t>, </a:t>
            </a:r>
            <a:r>
              <a:rPr lang="en-SG" sz="1000" dirty="0" err="1">
                <a:solidFill>
                  <a:schemeClr val="bg1"/>
                </a:solidFill>
                <a:latin typeface="Glacial Indifference" pitchFamily="50" charset="0"/>
              </a:rPr>
              <a:t>consectetur</a:t>
            </a:r>
            <a:r>
              <a:rPr lang="en-SG" sz="1000" dirty="0">
                <a:solidFill>
                  <a:schemeClr val="bg1"/>
                </a:solidFill>
                <a:latin typeface="Glacial Indifference" pitchFamily="50" charset="0"/>
              </a:rPr>
              <a:t> </a:t>
            </a:r>
            <a:r>
              <a:rPr lang="en-SG" sz="1000" dirty="0" err="1">
                <a:solidFill>
                  <a:schemeClr val="bg1"/>
                </a:solidFill>
                <a:latin typeface="Glacial Indifference" pitchFamily="50" charset="0"/>
              </a:rPr>
              <a:t>adipiscing</a:t>
            </a:r>
            <a:r>
              <a:rPr lang="en-SG" sz="1000" dirty="0">
                <a:solidFill>
                  <a:schemeClr val="bg1"/>
                </a:solidFill>
                <a:latin typeface="Glacial Indifference" pitchFamily="50" charset="0"/>
              </a:rPr>
              <a:t> </a:t>
            </a:r>
            <a:r>
              <a:rPr lang="en-SG" sz="1000" dirty="0" err="1">
                <a:solidFill>
                  <a:schemeClr val="bg1"/>
                </a:solidFill>
                <a:latin typeface="Glacial Indifference" pitchFamily="50" charset="0"/>
              </a:rPr>
              <a:t>elit</a:t>
            </a:r>
            <a:r>
              <a:rPr lang="en-SG" sz="1000" dirty="0">
                <a:solidFill>
                  <a:schemeClr val="bg1"/>
                </a:solidFill>
                <a:latin typeface="Glacial Indifference" pitchFamily="50" charset="0"/>
              </a:rPr>
              <a:t>, </a:t>
            </a:r>
            <a:r>
              <a:rPr lang="en-SG" sz="1000" dirty="0" err="1">
                <a:solidFill>
                  <a:schemeClr val="bg1"/>
                </a:solidFill>
                <a:latin typeface="Glacial Indifference" pitchFamily="50" charset="0"/>
              </a:rPr>
              <a:t>sed</a:t>
            </a:r>
            <a:r>
              <a:rPr lang="en-SG" sz="1000" dirty="0">
                <a:solidFill>
                  <a:schemeClr val="bg1"/>
                </a:solidFill>
                <a:latin typeface="Glacial Indifference" pitchFamily="50" charset="0"/>
              </a:rPr>
              <a:t> do </a:t>
            </a:r>
            <a:r>
              <a:rPr lang="en-SG" sz="1000" dirty="0" err="1">
                <a:solidFill>
                  <a:schemeClr val="bg1"/>
                </a:solidFill>
                <a:latin typeface="Glacial Indifference" pitchFamily="50" charset="0"/>
              </a:rPr>
              <a:t>eiusmod</a:t>
            </a:r>
            <a:r>
              <a:rPr lang="en-SG" sz="1000" dirty="0">
                <a:solidFill>
                  <a:schemeClr val="bg1"/>
                </a:solidFill>
                <a:latin typeface="Glacial Indifference" pitchFamily="50" charset="0"/>
              </a:rPr>
              <a:t> </a:t>
            </a:r>
            <a:r>
              <a:rPr lang="en-SG" sz="1000" dirty="0" err="1">
                <a:solidFill>
                  <a:schemeClr val="bg1"/>
                </a:solidFill>
                <a:latin typeface="Glacial Indifference" pitchFamily="50" charset="0"/>
              </a:rPr>
              <a:t>tempor</a:t>
            </a:r>
            <a:r>
              <a:rPr lang="en-SG" sz="1000" dirty="0">
                <a:solidFill>
                  <a:schemeClr val="bg1"/>
                </a:solidFill>
                <a:latin typeface="Glacial Indifference" pitchFamily="50" charset="0"/>
              </a:rPr>
              <a:t> </a:t>
            </a:r>
            <a:r>
              <a:rPr lang="en-SG" sz="1000" dirty="0" err="1">
                <a:solidFill>
                  <a:schemeClr val="bg1"/>
                </a:solidFill>
                <a:latin typeface="Glacial Indifference" pitchFamily="50" charset="0"/>
              </a:rPr>
              <a:t>incididunt</a:t>
            </a:r>
            <a:r>
              <a:rPr lang="en-SG" sz="1000" dirty="0">
                <a:solidFill>
                  <a:schemeClr val="bg1"/>
                </a:solidFill>
                <a:latin typeface="Glacial Indifference" pitchFamily="50" charset="0"/>
              </a:rPr>
              <a:t> </a:t>
            </a:r>
            <a:r>
              <a:rPr lang="en-SG" sz="1000" dirty="0" err="1">
                <a:solidFill>
                  <a:schemeClr val="bg1"/>
                </a:solidFill>
                <a:latin typeface="Glacial Indifference" pitchFamily="50" charset="0"/>
              </a:rPr>
              <a:t>ut</a:t>
            </a:r>
            <a:r>
              <a:rPr lang="en-SG" sz="1000" dirty="0">
                <a:solidFill>
                  <a:schemeClr val="bg1"/>
                </a:solidFill>
                <a:latin typeface="Glacial Indifference" pitchFamily="50" charset="0"/>
              </a:rPr>
              <a:t> </a:t>
            </a:r>
            <a:r>
              <a:rPr lang="en-SG" sz="1000" dirty="0" err="1">
                <a:solidFill>
                  <a:schemeClr val="bg1"/>
                </a:solidFill>
                <a:latin typeface="Glacial Indifference" pitchFamily="50" charset="0"/>
              </a:rPr>
              <a:t>labore</a:t>
            </a:r>
            <a:r>
              <a:rPr lang="en-SG" sz="1000" dirty="0">
                <a:solidFill>
                  <a:schemeClr val="bg1"/>
                </a:solidFill>
                <a:latin typeface="Glacial Indifference" pitchFamily="50" charset="0"/>
              </a:rPr>
              <a:t> et </a:t>
            </a:r>
            <a:r>
              <a:rPr lang="en-SG" sz="1000" dirty="0" err="1">
                <a:solidFill>
                  <a:schemeClr val="bg1"/>
                </a:solidFill>
                <a:latin typeface="Glacial Indifference" pitchFamily="50" charset="0"/>
              </a:rPr>
              <a:t>dolore</a:t>
            </a:r>
            <a:r>
              <a:rPr lang="en-SG" sz="1000" dirty="0">
                <a:solidFill>
                  <a:schemeClr val="bg1"/>
                </a:solidFill>
                <a:latin typeface="Glacial Indifference" pitchFamily="50" charset="0"/>
              </a:rPr>
              <a:t> magna </a:t>
            </a:r>
            <a:r>
              <a:rPr lang="en-SG" sz="1000" dirty="0" err="1">
                <a:solidFill>
                  <a:schemeClr val="bg1"/>
                </a:solidFill>
                <a:latin typeface="Glacial Indifference" pitchFamily="50" charset="0"/>
              </a:rPr>
              <a:t>aliqua</a:t>
            </a:r>
            <a:r>
              <a:rPr lang="en-SG" sz="1000" dirty="0">
                <a:solidFill>
                  <a:schemeClr val="bg1"/>
                </a:solidFill>
                <a:latin typeface="Glacial Indifference" pitchFamily="50" charset="0"/>
              </a:rPr>
              <a:t>. </a:t>
            </a:r>
          </a:p>
        </p:txBody>
      </p:sp>
      <p:sp>
        <p:nvSpPr>
          <p:cNvPr id="124" name="TextBox 44">
            <a:extLst>
              <a:ext uri="{FF2B5EF4-FFF2-40B4-BE49-F238E27FC236}">
                <a16:creationId xmlns:a16="http://schemas.microsoft.com/office/drawing/2014/main" id="{256131B7-B8ED-257C-1399-4D09E4B176F9}"/>
              </a:ext>
            </a:extLst>
          </p:cNvPr>
          <p:cNvSpPr txBox="1"/>
          <p:nvPr/>
        </p:nvSpPr>
        <p:spPr>
          <a:xfrm>
            <a:off x="341741" y="6293919"/>
            <a:ext cx="24261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400" b="1" dirty="0" err="1">
                <a:solidFill>
                  <a:schemeClr val="bg1"/>
                </a:solidFill>
                <a:latin typeface="Glacial Indifference" pitchFamily="50" charset="0"/>
              </a:rPr>
              <a:t>Dipôme</a:t>
            </a:r>
            <a:r>
              <a:rPr lang="en-SG" sz="1400" b="1" dirty="0">
                <a:solidFill>
                  <a:schemeClr val="bg1"/>
                </a:solidFill>
                <a:latin typeface="Glacial Indifference" pitchFamily="50" charset="0"/>
              </a:rPr>
              <a:t> (2018) - Université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SG" sz="1000" dirty="0">
                <a:solidFill>
                  <a:schemeClr val="bg1"/>
                </a:solidFill>
                <a:latin typeface="Glacial Indifference" pitchFamily="50" charset="0"/>
              </a:rPr>
              <a:t>Lorem ipsum </a:t>
            </a:r>
            <a:r>
              <a:rPr lang="en-SG" sz="1000" dirty="0" err="1">
                <a:solidFill>
                  <a:schemeClr val="bg1"/>
                </a:solidFill>
                <a:latin typeface="Glacial Indifference" pitchFamily="50" charset="0"/>
              </a:rPr>
              <a:t>dolor</a:t>
            </a:r>
            <a:r>
              <a:rPr lang="en-SG" sz="1000" dirty="0">
                <a:solidFill>
                  <a:schemeClr val="bg1"/>
                </a:solidFill>
                <a:latin typeface="Glacial Indifference" pitchFamily="50" charset="0"/>
              </a:rPr>
              <a:t> sit </a:t>
            </a:r>
            <a:r>
              <a:rPr lang="en-SG" sz="1000" dirty="0" err="1">
                <a:solidFill>
                  <a:schemeClr val="bg1"/>
                </a:solidFill>
                <a:latin typeface="Glacial Indifference" pitchFamily="50" charset="0"/>
              </a:rPr>
              <a:t>amet</a:t>
            </a:r>
            <a:r>
              <a:rPr lang="en-SG" sz="1000" dirty="0">
                <a:solidFill>
                  <a:schemeClr val="bg1"/>
                </a:solidFill>
                <a:latin typeface="Glacial Indifference" pitchFamily="50" charset="0"/>
              </a:rPr>
              <a:t>, </a:t>
            </a:r>
            <a:r>
              <a:rPr lang="en-SG" sz="1000" dirty="0" err="1">
                <a:solidFill>
                  <a:schemeClr val="bg1"/>
                </a:solidFill>
                <a:latin typeface="Glacial Indifference" pitchFamily="50" charset="0"/>
              </a:rPr>
              <a:t>consectetur</a:t>
            </a:r>
            <a:r>
              <a:rPr lang="en-SG" sz="1000" dirty="0">
                <a:solidFill>
                  <a:schemeClr val="bg1"/>
                </a:solidFill>
                <a:latin typeface="Glacial Indifference" pitchFamily="50" charset="0"/>
              </a:rPr>
              <a:t> </a:t>
            </a:r>
            <a:r>
              <a:rPr lang="en-SG" sz="1000" dirty="0" err="1">
                <a:solidFill>
                  <a:schemeClr val="bg1"/>
                </a:solidFill>
                <a:latin typeface="Glacial Indifference" pitchFamily="50" charset="0"/>
              </a:rPr>
              <a:t>adipiscing</a:t>
            </a:r>
            <a:r>
              <a:rPr lang="en-SG" sz="1000" dirty="0">
                <a:solidFill>
                  <a:schemeClr val="bg1"/>
                </a:solidFill>
                <a:latin typeface="Glacial Indifference" pitchFamily="50" charset="0"/>
              </a:rPr>
              <a:t> </a:t>
            </a:r>
            <a:r>
              <a:rPr lang="en-SG" sz="1000" dirty="0" err="1">
                <a:solidFill>
                  <a:schemeClr val="bg1"/>
                </a:solidFill>
                <a:latin typeface="Glacial Indifference" pitchFamily="50" charset="0"/>
              </a:rPr>
              <a:t>elit</a:t>
            </a:r>
            <a:r>
              <a:rPr lang="en-SG" sz="1000" dirty="0">
                <a:solidFill>
                  <a:schemeClr val="bg1"/>
                </a:solidFill>
                <a:latin typeface="Glacial Indifference" pitchFamily="50" charset="0"/>
              </a:rPr>
              <a:t>, </a:t>
            </a:r>
            <a:r>
              <a:rPr lang="en-SG" sz="1000" dirty="0" err="1">
                <a:solidFill>
                  <a:schemeClr val="bg1"/>
                </a:solidFill>
                <a:latin typeface="Glacial Indifference" pitchFamily="50" charset="0"/>
              </a:rPr>
              <a:t>sed</a:t>
            </a:r>
            <a:r>
              <a:rPr lang="en-SG" sz="1000" dirty="0">
                <a:solidFill>
                  <a:schemeClr val="bg1"/>
                </a:solidFill>
                <a:latin typeface="Glacial Indifference" pitchFamily="50" charset="0"/>
              </a:rPr>
              <a:t> do </a:t>
            </a:r>
            <a:r>
              <a:rPr lang="en-SG" sz="1000" dirty="0" err="1">
                <a:solidFill>
                  <a:schemeClr val="bg1"/>
                </a:solidFill>
                <a:latin typeface="Glacial Indifference" pitchFamily="50" charset="0"/>
              </a:rPr>
              <a:t>eiusmod</a:t>
            </a:r>
            <a:r>
              <a:rPr lang="en-SG" sz="1000" dirty="0">
                <a:solidFill>
                  <a:schemeClr val="bg1"/>
                </a:solidFill>
                <a:latin typeface="Glacial Indifference" pitchFamily="50" charset="0"/>
              </a:rPr>
              <a:t> </a:t>
            </a:r>
            <a:r>
              <a:rPr lang="en-SG" sz="1000" dirty="0" err="1">
                <a:solidFill>
                  <a:schemeClr val="bg1"/>
                </a:solidFill>
                <a:latin typeface="Glacial Indifference" pitchFamily="50" charset="0"/>
              </a:rPr>
              <a:t>tempor</a:t>
            </a:r>
            <a:r>
              <a:rPr lang="en-SG" sz="1000" dirty="0">
                <a:solidFill>
                  <a:schemeClr val="bg1"/>
                </a:solidFill>
                <a:latin typeface="Glacial Indifference" pitchFamily="50" charset="0"/>
              </a:rPr>
              <a:t> </a:t>
            </a:r>
            <a:r>
              <a:rPr lang="en-SG" sz="1000" dirty="0" err="1">
                <a:solidFill>
                  <a:schemeClr val="bg1"/>
                </a:solidFill>
                <a:latin typeface="Glacial Indifference" pitchFamily="50" charset="0"/>
              </a:rPr>
              <a:t>incididunt</a:t>
            </a:r>
            <a:r>
              <a:rPr lang="en-SG" sz="1000" dirty="0">
                <a:solidFill>
                  <a:schemeClr val="bg1"/>
                </a:solidFill>
                <a:latin typeface="Glacial Indifference" pitchFamily="50" charset="0"/>
              </a:rPr>
              <a:t> </a:t>
            </a:r>
            <a:r>
              <a:rPr lang="en-SG" sz="1000" dirty="0" err="1">
                <a:solidFill>
                  <a:schemeClr val="bg1"/>
                </a:solidFill>
                <a:latin typeface="Glacial Indifference" pitchFamily="50" charset="0"/>
              </a:rPr>
              <a:t>ut</a:t>
            </a:r>
            <a:r>
              <a:rPr lang="en-SG" sz="1000" dirty="0">
                <a:solidFill>
                  <a:schemeClr val="bg1"/>
                </a:solidFill>
                <a:latin typeface="Glacial Indifference" pitchFamily="50" charset="0"/>
              </a:rPr>
              <a:t> labore et dolore magna </a:t>
            </a:r>
            <a:r>
              <a:rPr lang="en-SG" sz="1000" dirty="0" err="1">
                <a:solidFill>
                  <a:schemeClr val="bg1"/>
                </a:solidFill>
                <a:latin typeface="Glacial Indifference" pitchFamily="50" charset="0"/>
              </a:rPr>
              <a:t>aliqua</a:t>
            </a:r>
            <a:r>
              <a:rPr lang="en-SG" sz="1000" dirty="0">
                <a:solidFill>
                  <a:schemeClr val="bg1"/>
                </a:solidFill>
                <a:latin typeface="Glacial Indifference" pitchFamily="50" charset="0"/>
              </a:rPr>
              <a:t>. </a:t>
            </a:r>
          </a:p>
        </p:txBody>
      </p:sp>
      <p:sp>
        <p:nvSpPr>
          <p:cNvPr id="125" name="TextBox 45">
            <a:extLst>
              <a:ext uri="{FF2B5EF4-FFF2-40B4-BE49-F238E27FC236}">
                <a16:creationId xmlns:a16="http://schemas.microsoft.com/office/drawing/2014/main" id="{DC10ACE2-328C-B191-958D-9B5A197D74EC}"/>
              </a:ext>
            </a:extLst>
          </p:cNvPr>
          <p:cNvSpPr txBox="1"/>
          <p:nvPr/>
        </p:nvSpPr>
        <p:spPr>
          <a:xfrm>
            <a:off x="492604" y="7546021"/>
            <a:ext cx="1388585" cy="3177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400" b="1" dirty="0">
                <a:solidFill>
                  <a:schemeClr val="bg1"/>
                </a:solidFill>
                <a:latin typeface="Glacial Indifference" pitchFamily="50" charset="0"/>
              </a:rPr>
              <a:t>LANGUES</a:t>
            </a:r>
          </a:p>
        </p:txBody>
      </p:sp>
      <p:cxnSp>
        <p:nvCxnSpPr>
          <p:cNvPr id="126" name="Straight Connector 46">
            <a:extLst>
              <a:ext uri="{FF2B5EF4-FFF2-40B4-BE49-F238E27FC236}">
                <a16:creationId xmlns:a16="http://schemas.microsoft.com/office/drawing/2014/main" id="{C7E8BDAA-0E76-961C-F574-03674B645966}"/>
              </a:ext>
            </a:extLst>
          </p:cNvPr>
          <p:cNvCxnSpPr/>
          <p:nvPr/>
        </p:nvCxnSpPr>
        <p:spPr>
          <a:xfrm>
            <a:off x="582057" y="7950964"/>
            <a:ext cx="559902" cy="0"/>
          </a:xfrm>
          <a:prstGeom prst="line">
            <a:avLst/>
          </a:prstGeom>
          <a:ln w="76200">
            <a:solidFill>
              <a:srgbClr val="42516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Rectangle 126">
            <a:extLst>
              <a:ext uri="{FF2B5EF4-FFF2-40B4-BE49-F238E27FC236}">
                <a16:creationId xmlns:a16="http://schemas.microsoft.com/office/drawing/2014/main" id="{1B54851D-06EF-3068-0FDE-58BCA667F07E}"/>
              </a:ext>
            </a:extLst>
          </p:cNvPr>
          <p:cNvSpPr/>
          <p:nvPr/>
        </p:nvSpPr>
        <p:spPr>
          <a:xfrm>
            <a:off x="318723" y="8131188"/>
            <a:ext cx="209750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en-SG" sz="1100" dirty="0" err="1">
                <a:solidFill>
                  <a:schemeClr val="bg1"/>
                </a:solidFill>
                <a:latin typeface="Glacial Indifference" pitchFamily="50" charset="0"/>
              </a:rPr>
              <a:t>Français</a:t>
            </a:r>
            <a:r>
              <a:rPr lang="en-SG" sz="1100" dirty="0">
                <a:solidFill>
                  <a:schemeClr val="bg1"/>
                </a:solidFill>
                <a:latin typeface="Glacial Indifference" pitchFamily="50" charset="0"/>
              </a:rPr>
              <a:t> : Langue </a:t>
            </a:r>
            <a:r>
              <a:rPr lang="en-SG" sz="1100" dirty="0" err="1">
                <a:solidFill>
                  <a:schemeClr val="bg1"/>
                </a:solidFill>
                <a:latin typeface="Glacial Indifference" pitchFamily="50" charset="0"/>
              </a:rPr>
              <a:t>maternelle</a:t>
            </a:r>
            <a:endParaRPr lang="en-SG" sz="1100" dirty="0">
              <a:solidFill>
                <a:schemeClr val="bg1"/>
              </a:solidFill>
              <a:latin typeface="Glacial Indifference" pitchFamily="50" charset="0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SG" sz="1100" dirty="0" err="1">
                <a:solidFill>
                  <a:schemeClr val="bg1"/>
                </a:solidFill>
                <a:latin typeface="Glacial Indifference" pitchFamily="50" charset="0"/>
              </a:rPr>
              <a:t>Anglais</a:t>
            </a:r>
            <a:r>
              <a:rPr lang="en-SG" sz="1100" dirty="0">
                <a:solidFill>
                  <a:schemeClr val="bg1"/>
                </a:solidFill>
                <a:latin typeface="Glacial Indifference" pitchFamily="50" charset="0"/>
              </a:rPr>
              <a:t> : </a:t>
            </a:r>
            <a:r>
              <a:rPr lang="en-SG" sz="1100" dirty="0" err="1">
                <a:solidFill>
                  <a:schemeClr val="bg1"/>
                </a:solidFill>
                <a:latin typeface="Glacial Indifference" pitchFamily="50" charset="0"/>
              </a:rPr>
              <a:t>Niveau</a:t>
            </a:r>
            <a:r>
              <a:rPr lang="en-SG" sz="1100" dirty="0">
                <a:solidFill>
                  <a:schemeClr val="bg1"/>
                </a:solidFill>
                <a:latin typeface="Glacial Indifference" pitchFamily="50" charset="0"/>
              </a:rPr>
              <a:t> A1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SG" sz="1100" dirty="0" err="1">
                <a:solidFill>
                  <a:schemeClr val="bg1"/>
                </a:solidFill>
                <a:latin typeface="Glacial Indifference" pitchFamily="50" charset="0"/>
              </a:rPr>
              <a:t>Allemand</a:t>
            </a:r>
            <a:r>
              <a:rPr lang="en-SG" sz="1100" dirty="0">
                <a:solidFill>
                  <a:schemeClr val="bg1"/>
                </a:solidFill>
                <a:latin typeface="Glacial Indifference" pitchFamily="50" charset="0"/>
              </a:rPr>
              <a:t> : </a:t>
            </a:r>
            <a:r>
              <a:rPr lang="en-SG" sz="1100" dirty="0" err="1">
                <a:solidFill>
                  <a:schemeClr val="bg1"/>
                </a:solidFill>
                <a:latin typeface="Glacial Indifference" pitchFamily="50" charset="0"/>
              </a:rPr>
              <a:t>Niveau</a:t>
            </a:r>
            <a:r>
              <a:rPr lang="en-SG" sz="1100" dirty="0">
                <a:solidFill>
                  <a:schemeClr val="bg1"/>
                </a:solidFill>
                <a:latin typeface="Glacial Indifference" pitchFamily="50" charset="0"/>
              </a:rPr>
              <a:t> B2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SG" sz="1100" dirty="0" err="1">
                <a:solidFill>
                  <a:schemeClr val="bg1"/>
                </a:solidFill>
                <a:latin typeface="Glacial Indifference" pitchFamily="50" charset="0"/>
              </a:rPr>
              <a:t>Espagnol</a:t>
            </a:r>
            <a:r>
              <a:rPr lang="en-SG" sz="1100" dirty="0">
                <a:solidFill>
                  <a:schemeClr val="bg1"/>
                </a:solidFill>
                <a:latin typeface="Glacial Indifference" pitchFamily="50" charset="0"/>
              </a:rPr>
              <a:t> : </a:t>
            </a:r>
            <a:r>
              <a:rPr lang="en-SG" sz="1100" dirty="0" err="1">
                <a:solidFill>
                  <a:schemeClr val="bg1"/>
                </a:solidFill>
                <a:latin typeface="Glacial Indifference" pitchFamily="50" charset="0"/>
              </a:rPr>
              <a:t>Niveau</a:t>
            </a:r>
            <a:r>
              <a:rPr lang="en-SG" sz="1100" dirty="0">
                <a:solidFill>
                  <a:schemeClr val="bg1"/>
                </a:solidFill>
                <a:latin typeface="Glacial Indifference" pitchFamily="50" charset="0"/>
              </a:rPr>
              <a:t> C3</a:t>
            </a:r>
          </a:p>
        </p:txBody>
      </p:sp>
      <p:sp>
        <p:nvSpPr>
          <p:cNvPr id="128" name="TextBox 48">
            <a:extLst>
              <a:ext uri="{FF2B5EF4-FFF2-40B4-BE49-F238E27FC236}">
                <a16:creationId xmlns:a16="http://schemas.microsoft.com/office/drawing/2014/main" id="{941010EB-46BD-29FC-7461-FE32C9715B90}"/>
              </a:ext>
            </a:extLst>
          </p:cNvPr>
          <p:cNvSpPr txBox="1"/>
          <p:nvPr/>
        </p:nvSpPr>
        <p:spPr>
          <a:xfrm>
            <a:off x="3355947" y="8695186"/>
            <a:ext cx="1930184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SG" sz="1100" dirty="0">
                <a:latin typeface="Glacial Indifference" pitchFamily="50" charset="0"/>
              </a:rPr>
              <a:t>Lorem ipsum</a:t>
            </a:r>
          </a:p>
          <a:p>
            <a:pPr>
              <a:lnSpc>
                <a:spcPct val="150000"/>
              </a:lnSpc>
            </a:pPr>
            <a:r>
              <a:rPr lang="en-SG" sz="1100" dirty="0" err="1">
                <a:latin typeface="Glacial Indifference" pitchFamily="50" charset="0"/>
              </a:rPr>
              <a:t>Dolor</a:t>
            </a:r>
            <a:r>
              <a:rPr lang="en-SG" sz="1100" dirty="0">
                <a:latin typeface="Glacial Indifference" pitchFamily="50" charset="0"/>
              </a:rPr>
              <a:t> et sit </a:t>
            </a:r>
            <a:r>
              <a:rPr lang="en-SG" sz="1100" dirty="0" err="1">
                <a:latin typeface="Glacial Indifference" pitchFamily="50" charset="0"/>
              </a:rPr>
              <a:t>amet</a:t>
            </a:r>
            <a:endParaRPr lang="en-SG" sz="1100" dirty="0">
              <a:latin typeface="Glacial Indifference" pitchFamily="50" charset="0"/>
            </a:endParaRPr>
          </a:p>
          <a:p>
            <a:pPr>
              <a:lnSpc>
                <a:spcPct val="150000"/>
              </a:lnSpc>
            </a:pPr>
            <a:r>
              <a:rPr lang="en-SG" sz="1100" dirty="0">
                <a:latin typeface="Glacial Indifference" pitchFamily="50" charset="0"/>
              </a:rPr>
              <a:t>Lorem </a:t>
            </a:r>
            <a:r>
              <a:rPr lang="en-SG" sz="1100" dirty="0" err="1">
                <a:latin typeface="Glacial Indifference" pitchFamily="50" charset="0"/>
              </a:rPr>
              <a:t>dolor</a:t>
            </a:r>
            <a:r>
              <a:rPr lang="en-SG" sz="1100" dirty="0">
                <a:latin typeface="Glacial Indifference" pitchFamily="50" charset="0"/>
              </a:rPr>
              <a:t> sit</a:t>
            </a:r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ED9905EE-5701-7ABC-D2A6-77F057E6DC2C}"/>
              </a:ext>
            </a:extLst>
          </p:cNvPr>
          <p:cNvSpPr/>
          <p:nvPr/>
        </p:nvSpPr>
        <p:spPr>
          <a:xfrm>
            <a:off x="5164712" y="8832051"/>
            <a:ext cx="1332000" cy="138223"/>
          </a:xfrm>
          <a:prstGeom prst="rect">
            <a:avLst/>
          </a:prstGeom>
          <a:solidFill>
            <a:srgbClr val="E87A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A0EF4C08-C105-C503-5B68-5356C1541228}"/>
              </a:ext>
            </a:extLst>
          </p:cNvPr>
          <p:cNvSpPr/>
          <p:nvPr/>
        </p:nvSpPr>
        <p:spPr>
          <a:xfrm>
            <a:off x="5164712" y="9088536"/>
            <a:ext cx="1080000" cy="138223"/>
          </a:xfrm>
          <a:prstGeom prst="rect">
            <a:avLst/>
          </a:prstGeom>
          <a:solidFill>
            <a:srgbClr val="E87A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5F8A9FD5-2B9B-5FF4-ED4B-A072B9579912}"/>
              </a:ext>
            </a:extLst>
          </p:cNvPr>
          <p:cNvSpPr/>
          <p:nvPr/>
        </p:nvSpPr>
        <p:spPr>
          <a:xfrm>
            <a:off x="5164712" y="9345021"/>
            <a:ext cx="1008000" cy="138223"/>
          </a:xfrm>
          <a:prstGeom prst="rect">
            <a:avLst/>
          </a:prstGeom>
          <a:solidFill>
            <a:srgbClr val="E87A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32" name="TextBox 48">
            <a:extLst>
              <a:ext uri="{FF2B5EF4-FFF2-40B4-BE49-F238E27FC236}">
                <a16:creationId xmlns:a16="http://schemas.microsoft.com/office/drawing/2014/main" id="{917D9FA0-E3AC-1275-7248-63573444088F}"/>
              </a:ext>
            </a:extLst>
          </p:cNvPr>
          <p:cNvSpPr txBox="1"/>
          <p:nvPr/>
        </p:nvSpPr>
        <p:spPr>
          <a:xfrm>
            <a:off x="3355947" y="9611349"/>
            <a:ext cx="1930184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SG" sz="1100" dirty="0">
                <a:latin typeface="Glacial Indifference" pitchFamily="50" charset="0"/>
              </a:rPr>
              <a:t>Lorem ipsum</a:t>
            </a:r>
          </a:p>
          <a:p>
            <a:pPr>
              <a:lnSpc>
                <a:spcPct val="150000"/>
              </a:lnSpc>
            </a:pPr>
            <a:r>
              <a:rPr lang="en-SG" sz="1100" dirty="0" err="1">
                <a:latin typeface="Glacial Indifference" pitchFamily="50" charset="0"/>
              </a:rPr>
              <a:t>Dolor</a:t>
            </a:r>
            <a:r>
              <a:rPr lang="en-SG" sz="1100" dirty="0">
                <a:latin typeface="Glacial Indifference" pitchFamily="50" charset="0"/>
              </a:rPr>
              <a:t> et sit </a:t>
            </a:r>
            <a:r>
              <a:rPr lang="en-SG" sz="1100" dirty="0" err="1">
                <a:latin typeface="Glacial Indifference" pitchFamily="50" charset="0"/>
              </a:rPr>
              <a:t>amet</a:t>
            </a:r>
            <a:endParaRPr lang="en-SG" sz="1100" dirty="0">
              <a:latin typeface="Glacial Indifference" pitchFamily="50" charset="0"/>
            </a:endParaRPr>
          </a:p>
          <a:p>
            <a:pPr>
              <a:lnSpc>
                <a:spcPct val="150000"/>
              </a:lnSpc>
            </a:pPr>
            <a:r>
              <a:rPr lang="en-SG" sz="1100" dirty="0">
                <a:latin typeface="Glacial Indifference" pitchFamily="50" charset="0"/>
              </a:rPr>
              <a:t>Lorem </a:t>
            </a:r>
            <a:r>
              <a:rPr lang="en-SG" sz="1100" dirty="0" err="1">
                <a:latin typeface="Glacial Indifference" pitchFamily="50" charset="0"/>
              </a:rPr>
              <a:t>dolor</a:t>
            </a:r>
            <a:r>
              <a:rPr lang="en-SG" sz="1100" dirty="0">
                <a:latin typeface="Glacial Indifference" pitchFamily="50" charset="0"/>
              </a:rPr>
              <a:t> sit</a:t>
            </a: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CF8F6982-C375-AED7-7944-B5A7B152FF2A}"/>
              </a:ext>
            </a:extLst>
          </p:cNvPr>
          <p:cNvSpPr/>
          <p:nvPr/>
        </p:nvSpPr>
        <p:spPr>
          <a:xfrm>
            <a:off x="5164712" y="9748214"/>
            <a:ext cx="1332000" cy="138223"/>
          </a:xfrm>
          <a:prstGeom prst="rect">
            <a:avLst/>
          </a:prstGeom>
          <a:solidFill>
            <a:srgbClr val="E87A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5357694C-410D-809A-6D56-0D2B3C985248}"/>
              </a:ext>
            </a:extLst>
          </p:cNvPr>
          <p:cNvSpPr/>
          <p:nvPr/>
        </p:nvSpPr>
        <p:spPr>
          <a:xfrm>
            <a:off x="5164712" y="10004699"/>
            <a:ext cx="1080000" cy="138223"/>
          </a:xfrm>
          <a:prstGeom prst="rect">
            <a:avLst/>
          </a:prstGeom>
          <a:solidFill>
            <a:srgbClr val="E87A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5233A7C0-77DD-71E0-B288-57DAB2D9AD06}"/>
              </a:ext>
            </a:extLst>
          </p:cNvPr>
          <p:cNvSpPr/>
          <p:nvPr/>
        </p:nvSpPr>
        <p:spPr>
          <a:xfrm>
            <a:off x="5164712" y="10261184"/>
            <a:ext cx="1008000" cy="138223"/>
          </a:xfrm>
          <a:prstGeom prst="rect">
            <a:avLst/>
          </a:prstGeom>
          <a:solidFill>
            <a:srgbClr val="E87A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pic>
        <p:nvPicPr>
          <p:cNvPr id="137" name="Image 136" descr="Une image contenant Visage humain, personne, mur, homme&#10;&#10;Description générée automatiquement">
            <a:extLst>
              <a:ext uri="{FF2B5EF4-FFF2-40B4-BE49-F238E27FC236}">
                <a16:creationId xmlns:a16="http://schemas.microsoft.com/office/drawing/2014/main" id="{A209A4A9-B685-426A-BDB5-AAB235EAE6D0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16716" r="16848"/>
          <a:stretch/>
        </p:blipFill>
        <p:spPr>
          <a:xfrm>
            <a:off x="556096" y="540229"/>
            <a:ext cx="1706838" cy="1714772"/>
          </a:xfrm>
          <a:prstGeom prst="ellipse">
            <a:avLst/>
          </a:prstGeom>
          <a:ln w="38100"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3864482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27" y="645966"/>
            <a:ext cx="6661822" cy="9360267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447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447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447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447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447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447" dirty="0" err="1"/>
              <a:t>Créeruncv.com</a:t>
            </a:r>
            <a:r>
              <a:rPr lang="fr-FR" sz="2447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40348777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8</TotalTime>
  <Words>522</Words>
  <Application>Microsoft Macintosh PowerPoint</Application>
  <PresentationFormat>Personnalisé</PresentationFormat>
  <Paragraphs>73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Glacial Indifference</vt:lpstr>
      <vt:lpstr>PT Sans</vt:lpstr>
      <vt:lpstr>Wingdings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2</cp:revision>
  <dcterms:created xsi:type="dcterms:W3CDTF">2024-02-27T21:38:26Z</dcterms:created>
  <dcterms:modified xsi:type="dcterms:W3CDTF">2024-02-27T21:47:26Z</dcterms:modified>
</cp:coreProperties>
</file>