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94B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6"/>
    <p:restoredTop sz="94592"/>
  </p:normalViewPr>
  <p:slideViewPr>
    <p:cSldViewPr snapToGrid="0" snapToObjects="1">
      <p:cViewPr>
        <p:scale>
          <a:sx n="110" d="100"/>
          <a:sy n="110" d="100"/>
        </p:scale>
        <p:origin x="2456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48F1F-6EE3-7645-A7C6-DAA24E8F134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1D4B5-F0FB-5D4A-BBD7-F493E33683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47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1D4B5-F0FB-5D4A-BBD7-F493E33683E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8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3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157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90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26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625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290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093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5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42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17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36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7FD36-37C0-744C-AA2C-8B026662CC01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2DFEB-6DCE-4245-899A-76371883D7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29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Rectangle 237"/>
          <p:cNvSpPr/>
          <p:nvPr/>
        </p:nvSpPr>
        <p:spPr>
          <a:xfrm>
            <a:off x="203200" y="1751895"/>
            <a:ext cx="3508563" cy="6975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ZoneTexte 132"/>
          <p:cNvSpPr txBox="1"/>
          <p:nvPr/>
        </p:nvSpPr>
        <p:spPr>
          <a:xfrm>
            <a:off x="370423" y="431050"/>
            <a:ext cx="3407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Jean-François LEMADELIN</a:t>
            </a:r>
            <a:endParaRPr lang="fr-FR" sz="2400" dirty="0"/>
          </a:p>
        </p:txBody>
      </p:sp>
      <p:sp>
        <p:nvSpPr>
          <p:cNvPr id="134" name="ZoneTexte 133"/>
          <p:cNvSpPr txBox="1"/>
          <p:nvPr/>
        </p:nvSpPr>
        <p:spPr>
          <a:xfrm>
            <a:off x="370423" y="892715"/>
            <a:ext cx="1993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2">
                    <a:lumMod val="90000"/>
                  </a:schemeClr>
                </a:solidFill>
              </a:rPr>
              <a:t>Titre du poste recherché</a:t>
            </a:r>
            <a:endParaRPr lang="fr-FR" sz="14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0" y="0"/>
            <a:ext cx="203200" cy="9906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7" name="Connecteur droit 136"/>
          <p:cNvCxnSpPr/>
          <p:nvPr/>
        </p:nvCxnSpPr>
        <p:spPr>
          <a:xfrm>
            <a:off x="489327" y="892715"/>
            <a:ext cx="31699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8" name="Tableau 1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3198"/>
              </p:ext>
            </p:extLst>
          </p:nvPr>
        </p:nvGraphicFramePr>
        <p:xfrm>
          <a:off x="346263" y="1751895"/>
          <a:ext cx="3365500" cy="6873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9367"/>
                <a:gridCol w="2506133"/>
              </a:tblGrid>
              <a:tr h="236220">
                <a:tc gridSpan="2"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CARRIERE</a:t>
                      </a:r>
                      <a:r>
                        <a:rPr lang="fr-FR" sz="16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PROFESIONNELLE</a:t>
                      </a:r>
                      <a:endParaRPr lang="fr-FR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23885">
                <a:tc>
                  <a:txBody>
                    <a:bodyPr/>
                    <a:lstStyle/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en-GB" sz="12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2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en-GB" sz="12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2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fr-FR" sz="11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2010-2014</a:t>
                      </a: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 poste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kern="12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100" kern="12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</a:p>
                    <a:p>
                      <a:endParaRPr lang="fr-FR" sz="1100" kern="1200" baseline="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</a:p>
                    <a:p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143" name="Tableau 1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163322"/>
              </p:ext>
            </p:extLst>
          </p:nvPr>
        </p:nvGraphicFramePr>
        <p:xfrm>
          <a:off x="3854827" y="1751895"/>
          <a:ext cx="2814320" cy="26195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8625"/>
                <a:gridCol w="2095695"/>
              </a:tblGrid>
              <a:tr h="271719">
                <a:tc gridSpan="2"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FORMATION</a:t>
                      </a:r>
                      <a:endParaRPr lang="fr-FR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284226">
                <a:tc>
                  <a:txBody>
                    <a:bodyPr/>
                    <a:lstStyle/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lang="en-GB" sz="12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 du </a:t>
                      </a:r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</a:t>
                      </a:r>
                      <a:r>
                        <a:rPr lang="fr-FR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ôme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spécialités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formation.</a:t>
                      </a:r>
                    </a:p>
                    <a:p>
                      <a:endParaRPr lang="en-GB" sz="1100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 du </a:t>
                      </a:r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</a:t>
                      </a:r>
                      <a:r>
                        <a:rPr lang="fr-FR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ôme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spécialités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formation.</a:t>
                      </a:r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 du </a:t>
                      </a:r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</a:t>
                      </a:r>
                      <a:r>
                        <a:rPr lang="fr-FR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ôme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spécialités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formation.</a:t>
                      </a:r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144" name="Image 1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890" y="431050"/>
            <a:ext cx="316333" cy="307295"/>
          </a:xfrm>
          <a:prstGeom prst="rect">
            <a:avLst/>
          </a:prstGeom>
        </p:spPr>
      </p:pic>
      <p:pic>
        <p:nvPicPr>
          <p:cNvPr id="145" name="Image 1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888" y="1096009"/>
            <a:ext cx="316493" cy="321147"/>
          </a:xfrm>
          <a:prstGeom prst="rect">
            <a:avLst/>
          </a:prstGeom>
        </p:spPr>
      </p:pic>
      <p:pic>
        <p:nvPicPr>
          <p:cNvPr id="146" name="Image 1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889" y="761270"/>
            <a:ext cx="316333" cy="311814"/>
          </a:xfrm>
          <a:prstGeom prst="rect">
            <a:avLst/>
          </a:prstGeom>
        </p:spPr>
      </p:pic>
      <p:sp>
        <p:nvSpPr>
          <p:cNvPr id="147" name="ZoneTexte 146"/>
          <p:cNvSpPr txBox="1"/>
          <p:nvPr/>
        </p:nvSpPr>
        <p:spPr>
          <a:xfrm>
            <a:off x="4468222" y="435346"/>
            <a:ext cx="1111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06 01 02 03 04</a:t>
            </a:r>
            <a:endParaRPr lang="fr-FR" sz="1200" dirty="0"/>
          </a:p>
        </p:txBody>
      </p:sp>
      <p:sp>
        <p:nvSpPr>
          <p:cNvPr id="148" name="ZoneTexte 147"/>
          <p:cNvSpPr txBox="1"/>
          <p:nvPr/>
        </p:nvSpPr>
        <p:spPr>
          <a:xfrm>
            <a:off x="4468222" y="765355"/>
            <a:ext cx="2243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17 rue de la Réussite 75012 Paris</a:t>
            </a:r>
            <a:endParaRPr lang="fr-FR" sz="1200" dirty="0"/>
          </a:p>
        </p:txBody>
      </p:sp>
      <p:sp>
        <p:nvSpPr>
          <p:cNvPr id="149" name="ZoneTexte 148"/>
          <p:cNvSpPr txBox="1"/>
          <p:nvPr/>
        </p:nvSpPr>
        <p:spPr>
          <a:xfrm>
            <a:off x="4468222" y="1127118"/>
            <a:ext cx="1528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monemail@mail.com</a:t>
            </a:r>
            <a:endParaRPr lang="fr-FR" sz="1200" dirty="0"/>
          </a:p>
        </p:txBody>
      </p:sp>
      <p:graphicFrame>
        <p:nvGraphicFramePr>
          <p:cNvPr id="150" name="Tableau 1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60874"/>
              </p:ext>
            </p:extLst>
          </p:nvPr>
        </p:nvGraphicFramePr>
        <p:xfrm>
          <a:off x="3854826" y="4737972"/>
          <a:ext cx="2856959" cy="131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6959"/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COMPETENCES</a:t>
                      </a:r>
                      <a:endParaRPr lang="fr-FR" sz="16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Management</a:t>
                      </a:r>
                    </a:p>
                  </a:txBody>
                  <a:tcPr anchor="ctr"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Gestion</a:t>
                      </a:r>
                      <a:r>
                        <a:rPr lang="fr-FR" sz="10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 de projet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Compatibilité</a:t>
                      </a:r>
                    </a:p>
                  </a:txBody>
                  <a:tcPr anchor="ctr">
                    <a:noFill/>
                  </a:tcPr>
                </a:tc>
              </a:tr>
              <a:tr h="127409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Conduire du changement</a:t>
                      </a: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151" name="Tableau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533190"/>
              </p:ext>
            </p:extLst>
          </p:nvPr>
        </p:nvGraphicFramePr>
        <p:xfrm>
          <a:off x="3854826" y="6397889"/>
          <a:ext cx="2907607" cy="131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7607"/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PERSONNALITE</a:t>
                      </a:r>
                      <a:endParaRPr lang="fr-FR" sz="16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Leader </a:t>
                      </a:r>
                      <a:r>
                        <a:rPr lang="fr-FR" sz="100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Ship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Créativité</a:t>
                      </a:r>
                    </a:p>
                  </a:txBody>
                  <a:tcPr anchor="ctr"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Sens de l’écoute</a:t>
                      </a:r>
                    </a:p>
                  </a:txBody>
                  <a:tcPr anchor="ctr">
                    <a:noFill/>
                  </a:tcPr>
                </a:tc>
              </a:tr>
              <a:tr h="127409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Sérieux</a:t>
                      </a: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52" name="Ellipse 151"/>
          <p:cNvSpPr/>
          <p:nvPr/>
        </p:nvSpPr>
        <p:spPr>
          <a:xfrm>
            <a:off x="5725489" y="5136289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5928610" y="5136289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Ellipse 153"/>
          <p:cNvSpPr/>
          <p:nvPr/>
        </p:nvSpPr>
        <p:spPr>
          <a:xfrm>
            <a:off x="6131731" y="5136289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Ellipse 154"/>
          <p:cNvSpPr/>
          <p:nvPr/>
        </p:nvSpPr>
        <p:spPr>
          <a:xfrm>
            <a:off x="6334852" y="5136289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6534023" y="5136289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5725489" y="5392656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5928610" y="5392656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Ellipse 158"/>
          <p:cNvSpPr/>
          <p:nvPr/>
        </p:nvSpPr>
        <p:spPr>
          <a:xfrm>
            <a:off x="6131731" y="5392656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Ellipse 159"/>
          <p:cNvSpPr/>
          <p:nvPr/>
        </p:nvSpPr>
        <p:spPr>
          <a:xfrm>
            <a:off x="6334852" y="5392656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Ellipse 160"/>
          <p:cNvSpPr/>
          <p:nvPr/>
        </p:nvSpPr>
        <p:spPr>
          <a:xfrm>
            <a:off x="6534023" y="539265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Ellipse 161"/>
          <p:cNvSpPr/>
          <p:nvPr/>
        </p:nvSpPr>
        <p:spPr>
          <a:xfrm>
            <a:off x="5722354" y="5624015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3" name="Ellipse 162"/>
          <p:cNvSpPr/>
          <p:nvPr/>
        </p:nvSpPr>
        <p:spPr>
          <a:xfrm>
            <a:off x="5925475" y="5624015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Ellipse 163"/>
          <p:cNvSpPr/>
          <p:nvPr/>
        </p:nvSpPr>
        <p:spPr>
          <a:xfrm>
            <a:off x="6128596" y="5624015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Ellipse 164"/>
          <p:cNvSpPr/>
          <p:nvPr/>
        </p:nvSpPr>
        <p:spPr>
          <a:xfrm>
            <a:off x="6331717" y="5624015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6" name="Ellipse 165"/>
          <p:cNvSpPr/>
          <p:nvPr/>
        </p:nvSpPr>
        <p:spPr>
          <a:xfrm>
            <a:off x="6530888" y="5624015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Ellipse 166"/>
          <p:cNvSpPr/>
          <p:nvPr/>
        </p:nvSpPr>
        <p:spPr>
          <a:xfrm>
            <a:off x="5722354" y="5855374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Ellipse 167"/>
          <p:cNvSpPr/>
          <p:nvPr/>
        </p:nvSpPr>
        <p:spPr>
          <a:xfrm>
            <a:off x="5925475" y="5855374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Ellipse 168"/>
          <p:cNvSpPr/>
          <p:nvPr/>
        </p:nvSpPr>
        <p:spPr>
          <a:xfrm>
            <a:off x="6128596" y="5855374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0" name="Ellipse 169"/>
          <p:cNvSpPr/>
          <p:nvPr/>
        </p:nvSpPr>
        <p:spPr>
          <a:xfrm>
            <a:off x="6331717" y="5855374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Ellipse 170"/>
          <p:cNvSpPr/>
          <p:nvPr/>
        </p:nvSpPr>
        <p:spPr>
          <a:xfrm>
            <a:off x="6530888" y="5855374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Ellipse 171"/>
          <p:cNvSpPr/>
          <p:nvPr/>
        </p:nvSpPr>
        <p:spPr>
          <a:xfrm>
            <a:off x="5709358" y="677652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3" name="Ellipse 172"/>
          <p:cNvSpPr/>
          <p:nvPr/>
        </p:nvSpPr>
        <p:spPr>
          <a:xfrm>
            <a:off x="5912479" y="677652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Ellipse 173"/>
          <p:cNvSpPr/>
          <p:nvPr/>
        </p:nvSpPr>
        <p:spPr>
          <a:xfrm>
            <a:off x="6115600" y="677652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5" name="Ellipse 174"/>
          <p:cNvSpPr/>
          <p:nvPr/>
        </p:nvSpPr>
        <p:spPr>
          <a:xfrm>
            <a:off x="6318721" y="677652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6" name="Ellipse 175"/>
          <p:cNvSpPr/>
          <p:nvPr/>
        </p:nvSpPr>
        <p:spPr>
          <a:xfrm>
            <a:off x="6517892" y="6776526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Ellipse 176"/>
          <p:cNvSpPr/>
          <p:nvPr/>
        </p:nvSpPr>
        <p:spPr>
          <a:xfrm>
            <a:off x="5709358" y="7032893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Ellipse 177"/>
          <p:cNvSpPr/>
          <p:nvPr/>
        </p:nvSpPr>
        <p:spPr>
          <a:xfrm>
            <a:off x="5912479" y="7032893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9" name="Ellipse 178"/>
          <p:cNvSpPr/>
          <p:nvPr/>
        </p:nvSpPr>
        <p:spPr>
          <a:xfrm>
            <a:off x="6115600" y="7032893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Ellipse 179"/>
          <p:cNvSpPr/>
          <p:nvPr/>
        </p:nvSpPr>
        <p:spPr>
          <a:xfrm>
            <a:off x="6318721" y="7032893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1" name="Ellipse 180"/>
          <p:cNvSpPr/>
          <p:nvPr/>
        </p:nvSpPr>
        <p:spPr>
          <a:xfrm>
            <a:off x="6517892" y="7032893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Ellipse 181"/>
          <p:cNvSpPr/>
          <p:nvPr/>
        </p:nvSpPr>
        <p:spPr>
          <a:xfrm>
            <a:off x="5706223" y="7264252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Ellipse 182"/>
          <p:cNvSpPr/>
          <p:nvPr/>
        </p:nvSpPr>
        <p:spPr>
          <a:xfrm>
            <a:off x="5909344" y="7264252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4" name="Ellipse 183"/>
          <p:cNvSpPr/>
          <p:nvPr/>
        </p:nvSpPr>
        <p:spPr>
          <a:xfrm>
            <a:off x="6112465" y="7264252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5" name="Ellipse 184"/>
          <p:cNvSpPr/>
          <p:nvPr/>
        </p:nvSpPr>
        <p:spPr>
          <a:xfrm>
            <a:off x="6315586" y="7264252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6" name="Ellipse 185"/>
          <p:cNvSpPr/>
          <p:nvPr/>
        </p:nvSpPr>
        <p:spPr>
          <a:xfrm>
            <a:off x="6514757" y="7264252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7" name="Ellipse 186"/>
          <p:cNvSpPr/>
          <p:nvPr/>
        </p:nvSpPr>
        <p:spPr>
          <a:xfrm>
            <a:off x="5706223" y="7495611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8" name="Ellipse 187"/>
          <p:cNvSpPr/>
          <p:nvPr/>
        </p:nvSpPr>
        <p:spPr>
          <a:xfrm>
            <a:off x="5909344" y="7495611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9" name="Ellipse 188"/>
          <p:cNvSpPr/>
          <p:nvPr/>
        </p:nvSpPr>
        <p:spPr>
          <a:xfrm>
            <a:off x="6112465" y="7495611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0" name="Ellipse 189"/>
          <p:cNvSpPr/>
          <p:nvPr/>
        </p:nvSpPr>
        <p:spPr>
          <a:xfrm>
            <a:off x="6315586" y="7495611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Ellipse 190"/>
          <p:cNvSpPr/>
          <p:nvPr/>
        </p:nvSpPr>
        <p:spPr>
          <a:xfrm>
            <a:off x="6514757" y="7495611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36" name="Tableau 2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472941"/>
              </p:ext>
            </p:extLst>
          </p:nvPr>
        </p:nvGraphicFramePr>
        <p:xfrm>
          <a:off x="404615" y="8855888"/>
          <a:ext cx="3254632" cy="7898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54632"/>
              </a:tblGrid>
              <a:tr h="298194"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HOBBIES</a:t>
                      </a:r>
                      <a:r>
                        <a:rPr lang="fr-FR" sz="1600" b="1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endParaRPr lang="fr-FR" sz="16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4614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Décrivez ici vos principaux</a:t>
                      </a:r>
                      <a:r>
                        <a:rPr lang="fr-FR" sz="10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hobbies et activités extra-professionnelles.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237" name="Tableau 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506753"/>
              </p:ext>
            </p:extLst>
          </p:nvPr>
        </p:nvGraphicFramePr>
        <p:xfrm>
          <a:off x="3913179" y="8242785"/>
          <a:ext cx="2798606" cy="1036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98606"/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A PROPOS DE MOIS</a:t>
                      </a:r>
                      <a:endParaRPr lang="fr-FR" sz="16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Décrivez ici les fonctions que vous avez occupé pour ce poste. Décrivez également vos missions et les résultats que vous avez obtenu. N’hésitez pas à les quantifier.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915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101</Words>
  <Application>Microsoft Macintosh PowerPoint</Application>
  <PresentationFormat>Format A4 (210 x 297 mm)</PresentationFormat>
  <Paragraphs>78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22</cp:revision>
  <dcterms:created xsi:type="dcterms:W3CDTF">2016-07-14T21:26:28Z</dcterms:created>
  <dcterms:modified xsi:type="dcterms:W3CDTF">2016-07-15T06:49:56Z</dcterms:modified>
</cp:coreProperties>
</file>