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94B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74"/>
    <p:restoredTop sz="94558"/>
  </p:normalViewPr>
  <p:slideViewPr>
    <p:cSldViewPr snapToGrid="0" snapToObjects="1">
      <p:cViewPr>
        <p:scale>
          <a:sx n="189" d="100"/>
          <a:sy n="189" d="100"/>
        </p:scale>
        <p:origin x="648" y="-5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83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157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90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26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625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290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0932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5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42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917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36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7FD36-37C0-744C-AA2C-8B026662CC01}" type="datetimeFigureOut">
              <a:rPr lang="fr-FR" smtClean="0"/>
              <a:t>14/06/2022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2DFEB-6DCE-4245-899A-76371883D77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29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6858000" cy="381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0" y="9525000"/>
            <a:ext cx="6858000" cy="381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Fotolia_50534070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2" r="25013" b="14429"/>
          <a:stretch/>
        </p:blipFill>
        <p:spPr>
          <a:xfrm>
            <a:off x="139686" y="512656"/>
            <a:ext cx="1401852" cy="1279712"/>
          </a:xfrm>
          <a:prstGeom prst="hexagon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022548" y="671662"/>
            <a:ext cx="39661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B5E0F3"/>
                </a:solidFill>
                <a:latin typeface="Arial"/>
                <a:cs typeface="Arial"/>
              </a:rPr>
              <a:t>Christian </a:t>
            </a:r>
            <a:r>
              <a:rPr lang="fr-F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LEVOILIN</a:t>
            </a:r>
            <a:endParaRPr lang="fr-FR" sz="32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12" name="Connecteur droit 11"/>
          <p:cNvCxnSpPr/>
          <p:nvPr/>
        </p:nvCxnSpPr>
        <p:spPr>
          <a:xfrm>
            <a:off x="2038650" y="1175726"/>
            <a:ext cx="400695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27168" y="2046492"/>
            <a:ext cx="2525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2E94B4"/>
                </a:solidFill>
              </a:rPr>
              <a:t>EXPERIENCE PROFESSIONNELLE</a:t>
            </a:r>
          </a:p>
        </p:txBody>
      </p: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71825"/>
              </p:ext>
            </p:extLst>
          </p:nvPr>
        </p:nvGraphicFramePr>
        <p:xfrm>
          <a:off x="266700" y="2554535"/>
          <a:ext cx="3365500" cy="5619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9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6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19750">
                <a:tc>
                  <a:txBody>
                    <a:bodyPr/>
                    <a:lstStyle/>
                    <a:p>
                      <a:r>
                        <a:rPr lang="en-GB" sz="1100" b="0" kern="1200" dirty="0" err="1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endParaRPr lang="en-GB" sz="1100" b="0" kern="1200" dirty="0">
                        <a:solidFill>
                          <a:srgbClr val="2E94B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 err="1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endParaRPr lang="en-GB" sz="1100" b="0" kern="1200" dirty="0">
                        <a:solidFill>
                          <a:srgbClr val="2E94B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GB" sz="1100" b="0" kern="1200" dirty="0" err="1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endParaRPr lang="en-GB" sz="1100" b="0" kern="1200" dirty="0">
                        <a:solidFill>
                          <a:srgbClr val="2E94B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 err="1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endParaRPr lang="en-GB" sz="1100" b="0" kern="1200" dirty="0">
                        <a:solidFill>
                          <a:srgbClr val="2E94B4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1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R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b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b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b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br>
                        <a:rPr lang="en-GB" sz="1200" i="0" kern="12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453714"/>
              </p:ext>
            </p:extLst>
          </p:nvPr>
        </p:nvGraphicFramePr>
        <p:xfrm>
          <a:off x="3733120" y="2554535"/>
          <a:ext cx="2506812" cy="2575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6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2E94B4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Formation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i="1" dirty="0">
                          <a:solidFill>
                            <a:srgbClr val="7F7F7F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Nom du </a:t>
                      </a:r>
                      <a:r>
                        <a:rPr lang="en-GB" sz="1100" i="1" dirty="0" err="1">
                          <a:solidFill>
                            <a:srgbClr val="7F7F7F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diplôme</a:t>
                      </a:r>
                      <a:endParaRPr lang="fr-FR" sz="11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Décrivez</a:t>
                      </a:r>
                      <a:r>
                        <a:rPr lang="en-GB" sz="1100" dirty="0">
                          <a:solidFill>
                            <a:srgbClr val="7F7F7F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 les </a:t>
                      </a: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spécialités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 de </a:t>
                      </a:r>
                      <a:r>
                        <a:rPr lang="en-GB" sz="1100" baseline="0" dirty="0" err="1">
                          <a:solidFill>
                            <a:srgbClr val="7F7F7F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cette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Calibri"/>
                          <a:ea typeface="Cambria"/>
                          <a:cs typeface="Calibri"/>
                        </a:rPr>
                        <a:t> formation.</a:t>
                      </a:r>
                      <a:endParaRPr lang="en-GB" sz="11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7F7F7F"/>
                        </a:solidFill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2E94B4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Formation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i="1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Nom du </a:t>
                      </a:r>
                      <a:r>
                        <a:rPr lang="en-GB" sz="1100" i="1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diplôme</a:t>
                      </a:r>
                      <a:endParaRPr lang="fr-FR" sz="110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Décrivez</a:t>
                      </a:r>
                      <a:r>
                        <a:rPr lang="en-GB" sz="11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les </a:t>
                      </a: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spécialités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de </a:t>
                      </a:r>
                      <a:r>
                        <a:rPr lang="en-GB" sz="1100" baseline="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cette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formation.</a:t>
                      </a:r>
                      <a:endParaRPr lang="en-GB" sz="110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fr-FR" sz="1100" dirty="0"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2E94B4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Formation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i="1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Nom du </a:t>
                      </a:r>
                      <a:r>
                        <a:rPr lang="en-GB" sz="1100" i="1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diplôme</a:t>
                      </a:r>
                      <a:endParaRPr lang="fr-FR" sz="110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Décrivez</a:t>
                      </a:r>
                      <a:r>
                        <a:rPr lang="en-GB" sz="110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les </a:t>
                      </a:r>
                      <a:r>
                        <a:rPr lang="en-GB" sz="110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spécialités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de </a:t>
                      </a:r>
                      <a:r>
                        <a:rPr lang="en-GB" sz="1100" baseline="0" dirty="0" err="1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cette</a:t>
                      </a:r>
                      <a:r>
                        <a:rPr lang="en-GB" sz="11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ea typeface="Cambria"/>
                          <a:cs typeface="Calibri"/>
                        </a:rPr>
                        <a:t> formation.</a:t>
                      </a:r>
                      <a:endParaRPr lang="en-GB" sz="110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fr-FR" sz="1200" dirty="0">
                        <a:effectLst/>
                        <a:latin typeface="Calibri"/>
                        <a:ea typeface="Cambria"/>
                        <a:cs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3972505" y="2039664"/>
            <a:ext cx="1878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2E94B4"/>
                </a:solidFill>
              </a:rPr>
              <a:t>FORMATION SCOLAIRE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968888" y="5393252"/>
            <a:ext cx="16837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2E94B4"/>
                </a:solidFill>
              </a:rPr>
              <a:t>COMPETENCES CLES</a:t>
            </a:r>
          </a:p>
        </p:txBody>
      </p:sp>
      <p:graphicFrame>
        <p:nvGraphicFramePr>
          <p:cNvPr id="52" name="Tableau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539134"/>
              </p:ext>
            </p:extLst>
          </p:nvPr>
        </p:nvGraphicFramePr>
        <p:xfrm>
          <a:off x="3733120" y="5913322"/>
          <a:ext cx="3002960" cy="1249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200" b="1" kern="1200" dirty="0">
                          <a:solidFill>
                            <a:srgbClr val="575757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Compétences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Management</a:t>
                      </a:r>
                    </a:p>
                  </a:txBody>
                  <a:tcPr anchor="ctr"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Gestion</a:t>
                      </a:r>
                      <a:r>
                        <a:rPr lang="fr-FR" sz="10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 de projet</a:t>
                      </a:r>
                      <a:endParaRPr lang="fr-FR" sz="10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Compatibilité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409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Conduire du changement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3" name="Tableau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471946"/>
              </p:ext>
            </p:extLst>
          </p:nvPr>
        </p:nvGraphicFramePr>
        <p:xfrm>
          <a:off x="3747193" y="7394361"/>
          <a:ext cx="2907607" cy="1249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76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200" b="1" kern="1200" dirty="0">
                          <a:solidFill>
                            <a:srgbClr val="575757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Personnalité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Leader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Ship</a:t>
                      </a:r>
                      <a:endParaRPr lang="fr-FR" sz="10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Créativité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Sens de l’écoute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409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Sérieux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0" name="Ellipse 69"/>
          <p:cNvSpPr/>
          <p:nvPr/>
        </p:nvSpPr>
        <p:spPr>
          <a:xfrm>
            <a:off x="5431398" y="622204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5634519" y="622204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5837640" y="622204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6040761" y="622204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6239932" y="622204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/>
          <p:nvPr/>
        </p:nvSpPr>
        <p:spPr>
          <a:xfrm>
            <a:off x="5431398" y="6478412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/>
          <p:nvPr/>
        </p:nvSpPr>
        <p:spPr>
          <a:xfrm>
            <a:off x="5634519" y="6478412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/>
          <p:nvPr/>
        </p:nvSpPr>
        <p:spPr>
          <a:xfrm>
            <a:off x="5837640" y="6478412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Ellipse 77"/>
          <p:cNvSpPr/>
          <p:nvPr/>
        </p:nvSpPr>
        <p:spPr>
          <a:xfrm>
            <a:off x="6040761" y="6478412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Ellipse 78"/>
          <p:cNvSpPr/>
          <p:nvPr/>
        </p:nvSpPr>
        <p:spPr>
          <a:xfrm>
            <a:off x="6239932" y="6478412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/>
          <p:nvPr/>
        </p:nvSpPr>
        <p:spPr>
          <a:xfrm>
            <a:off x="5428263" y="6709771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/>
          <p:nvPr/>
        </p:nvSpPr>
        <p:spPr>
          <a:xfrm>
            <a:off x="5631384" y="6709771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/>
          <p:nvPr/>
        </p:nvSpPr>
        <p:spPr>
          <a:xfrm>
            <a:off x="5834505" y="6709771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/>
          <p:nvPr/>
        </p:nvSpPr>
        <p:spPr>
          <a:xfrm>
            <a:off x="6037626" y="6709771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6236797" y="6709771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/>
          <p:nvPr/>
        </p:nvSpPr>
        <p:spPr>
          <a:xfrm>
            <a:off x="5428263" y="6941130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/>
          <p:nvPr/>
        </p:nvSpPr>
        <p:spPr>
          <a:xfrm>
            <a:off x="5631384" y="6941130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/>
          <p:nvPr/>
        </p:nvSpPr>
        <p:spPr>
          <a:xfrm>
            <a:off x="5834505" y="6941130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/>
          <p:nvPr/>
        </p:nvSpPr>
        <p:spPr>
          <a:xfrm>
            <a:off x="6037626" y="6941130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/>
          <p:nvPr/>
        </p:nvSpPr>
        <p:spPr>
          <a:xfrm>
            <a:off x="6236797" y="6941130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5376397" y="7708529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Ellipse 90"/>
          <p:cNvSpPr/>
          <p:nvPr/>
        </p:nvSpPr>
        <p:spPr>
          <a:xfrm>
            <a:off x="5579518" y="7708529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Ellipse 91"/>
          <p:cNvSpPr/>
          <p:nvPr/>
        </p:nvSpPr>
        <p:spPr>
          <a:xfrm>
            <a:off x="5782639" y="7708529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Ellipse 92"/>
          <p:cNvSpPr/>
          <p:nvPr/>
        </p:nvSpPr>
        <p:spPr>
          <a:xfrm>
            <a:off x="5985760" y="7708529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Ellipse 93"/>
          <p:cNvSpPr/>
          <p:nvPr/>
        </p:nvSpPr>
        <p:spPr>
          <a:xfrm>
            <a:off x="6184931" y="7708529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Ellipse 94"/>
          <p:cNvSpPr/>
          <p:nvPr/>
        </p:nvSpPr>
        <p:spPr>
          <a:xfrm>
            <a:off x="5376397" y="7964896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Ellipse 95"/>
          <p:cNvSpPr/>
          <p:nvPr/>
        </p:nvSpPr>
        <p:spPr>
          <a:xfrm>
            <a:off x="5579518" y="7964896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Ellipse 96"/>
          <p:cNvSpPr/>
          <p:nvPr/>
        </p:nvSpPr>
        <p:spPr>
          <a:xfrm>
            <a:off x="5782639" y="7964896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Ellipse 97"/>
          <p:cNvSpPr/>
          <p:nvPr/>
        </p:nvSpPr>
        <p:spPr>
          <a:xfrm>
            <a:off x="5985760" y="7964896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Ellipse 98"/>
          <p:cNvSpPr/>
          <p:nvPr/>
        </p:nvSpPr>
        <p:spPr>
          <a:xfrm>
            <a:off x="6184931" y="7964896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Ellipse 99"/>
          <p:cNvSpPr/>
          <p:nvPr/>
        </p:nvSpPr>
        <p:spPr>
          <a:xfrm>
            <a:off x="5373262" y="819625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Ellipse 100"/>
          <p:cNvSpPr/>
          <p:nvPr/>
        </p:nvSpPr>
        <p:spPr>
          <a:xfrm>
            <a:off x="5576383" y="819625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Ellipse 101"/>
          <p:cNvSpPr/>
          <p:nvPr/>
        </p:nvSpPr>
        <p:spPr>
          <a:xfrm>
            <a:off x="5779504" y="819625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Ellipse 102"/>
          <p:cNvSpPr/>
          <p:nvPr/>
        </p:nvSpPr>
        <p:spPr>
          <a:xfrm>
            <a:off x="5982625" y="819625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Ellipse 103"/>
          <p:cNvSpPr/>
          <p:nvPr/>
        </p:nvSpPr>
        <p:spPr>
          <a:xfrm>
            <a:off x="6181796" y="8196255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Ellipse 104"/>
          <p:cNvSpPr/>
          <p:nvPr/>
        </p:nvSpPr>
        <p:spPr>
          <a:xfrm>
            <a:off x="5373262" y="8427614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Ellipse 105"/>
          <p:cNvSpPr/>
          <p:nvPr/>
        </p:nvSpPr>
        <p:spPr>
          <a:xfrm>
            <a:off x="5576383" y="8427614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7" name="Ellipse 106"/>
          <p:cNvSpPr/>
          <p:nvPr/>
        </p:nvSpPr>
        <p:spPr>
          <a:xfrm>
            <a:off x="5779504" y="8427614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Ellipse 107"/>
          <p:cNvSpPr/>
          <p:nvPr/>
        </p:nvSpPr>
        <p:spPr>
          <a:xfrm>
            <a:off x="5982625" y="8427614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Ellipse 108"/>
          <p:cNvSpPr/>
          <p:nvPr/>
        </p:nvSpPr>
        <p:spPr>
          <a:xfrm>
            <a:off x="6181796" y="8427614"/>
            <a:ext cx="151255" cy="158129"/>
          </a:xfrm>
          <a:prstGeom prst="ellipse">
            <a:avLst/>
          </a:prstGeom>
          <a:solidFill>
            <a:srgbClr val="2E94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0" name="Picture 3" descr="C:\Users\ikkinallego\Downloads\location76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193" y="120093"/>
            <a:ext cx="194682" cy="19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ZoneTexte 110"/>
          <p:cNvSpPr txBox="1"/>
          <p:nvPr/>
        </p:nvSpPr>
        <p:spPr>
          <a:xfrm>
            <a:off x="3941875" y="89032"/>
            <a:ext cx="27687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 RUE DE LA REUSSITE 75012 PARIS</a:t>
            </a:r>
          </a:p>
        </p:txBody>
      </p:sp>
      <p:pic>
        <p:nvPicPr>
          <p:cNvPr id="112" name="Picture 4" descr="C:\Users\ikkinallego\Downloads\telephone5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572" y="103612"/>
            <a:ext cx="194682" cy="19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ZoneTexte 112"/>
          <p:cNvSpPr txBox="1"/>
          <p:nvPr/>
        </p:nvSpPr>
        <p:spPr>
          <a:xfrm>
            <a:off x="2271770" y="72752"/>
            <a:ext cx="1124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01 02 03 04 05</a:t>
            </a:r>
          </a:p>
        </p:txBody>
      </p:sp>
      <p:pic>
        <p:nvPicPr>
          <p:cNvPr id="114" name="Picture 5" descr="C:\Users\ikkinallego\Downloads\email5 (1)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01143"/>
            <a:ext cx="229883" cy="229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ZoneTexte 114"/>
          <p:cNvSpPr txBox="1"/>
          <p:nvPr/>
        </p:nvSpPr>
        <p:spPr>
          <a:xfrm>
            <a:off x="496583" y="77584"/>
            <a:ext cx="1326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 Hebrew" charset="-79"/>
                <a:ea typeface="Arial Hebrew" charset="-79"/>
                <a:cs typeface="Arial Hebrew" charset="-79"/>
              </a:rPr>
              <a:t>NOM@MAIL.COM</a:t>
            </a:r>
          </a:p>
        </p:txBody>
      </p:sp>
      <p:sp>
        <p:nvSpPr>
          <p:cNvPr id="116" name="ZoneTexte 115"/>
          <p:cNvSpPr txBox="1"/>
          <p:nvPr/>
        </p:nvSpPr>
        <p:spPr>
          <a:xfrm>
            <a:off x="2834603" y="1215875"/>
            <a:ext cx="2268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Titre du poste recherché</a:t>
            </a:r>
            <a:endParaRPr lang="fr-FR" sz="14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17" name="ZoneTexte 116"/>
          <p:cNvSpPr txBox="1"/>
          <p:nvPr/>
        </p:nvSpPr>
        <p:spPr>
          <a:xfrm>
            <a:off x="496583" y="8400941"/>
            <a:ext cx="2178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2E94B4"/>
                </a:solidFill>
              </a:rPr>
              <a:t>INFOS COMPLEMENTAIRES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274732" y="8775884"/>
            <a:ext cx="392915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Décrivez ici les fonctions que vous avez occupé pour ce poste. Décrivez également vos missions et les résultats que vous avez obtenu. N’hésitez pas à les quantifier.</a:t>
            </a:r>
            <a:endParaRPr lang="fr-FR" sz="1100" dirty="0">
              <a:solidFill>
                <a:schemeClr val="tx1">
                  <a:lumMod val="50000"/>
                  <a:lumOff val="50000"/>
                </a:schemeClr>
              </a:solidFill>
              <a:effectLst/>
            </a:endParaRPr>
          </a:p>
        </p:txBody>
      </p:sp>
      <p:cxnSp>
        <p:nvCxnSpPr>
          <p:cNvPr id="123" name="Connecteur droit 122"/>
          <p:cNvCxnSpPr/>
          <p:nvPr/>
        </p:nvCxnSpPr>
        <p:spPr>
          <a:xfrm>
            <a:off x="3785228" y="2363928"/>
            <a:ext cx="286957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124"/>
          <p:cNvCxnSpPr/>
          <p:nvPr/>
        </p:nvCxnSpPr>
        <p:spPr>
          <a:xfrm>
            <a:off x="305318" y="2363928"/>
            <a:ext cx="323236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126"/>
          <p:cNvCxnSpPr/>
          <p:nvPr/>
        </p:nvCxnSpPr>
        <p:spPr>
          <a:xfrm>
            <a:off x="3817757" y="5703270"/>
            <a:ext cx="272545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/>
          <p:cNvCxnSpPr/>
          <p:nvPr/>
        </p:nvCxnSpPr>
        <p:spPr>
          <a:xfrm>
            <a:off x="305318" y="8710729"/>
            <a:ext cx="332688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0" name="Image 119">
            <a:extLst>
              <a:ext uri="{FF2B5EF4-FFF2-40B4-BE49-F238E27FC236}">
                <a16:creationId xmlns:a16="http://schemas.microsoft.com/office/drawing/2014/main" id="{3F849547-8857-2404-882E-253087E5BA5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18" y="2076469"/>
            <a:ext cx="221850" cy="221850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02EA1F28-704A-32BB-6E1F-0ACB16E4844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46448" y="2104135"/>
            <a:ext cx="201606" cy="201606"/>
          </a:xfrm>
          <a:prstGeom prst="rect">
            <a:avLst/>
          </a:prstGeom>
          <a:noFill/>
        </p:spPr>
      </p:pic>
      <p:pic>
        <p:nvPicPr>
          <p:cNvPr id="122" name="Image 121">
            <a:extLst>
              <a:ext uri="{FF2B5EF4-FFF2-40B4-BE49-F238E27FC236}">
                <a16:creationId xmlns:a16="http://schemas.microsoft.com/office/drawing/2014/main" id="{89E04501-B4AB-8966-BCEF-5AB5DE48595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699" y="5487505"/>
            <a:ext cx="166138" cy="166138"/>
          </a:xfrm>
          <a:prstGeom prst="rect">
            <a:avLst/>
          </a:prstGeom>
        </p:spPr>
      </p:pic>
      <p:pic>
        <p:nvPicPr>
          <p:cNvPr id="124" name="Image 123">
            <a:extLst>
              <a:ext uri="{FF2B5EF4-FFF2-40B4-BE49-F238E27FC236}">
                <a16:creationId xmlns:a16="http://schemas.microsoft.com/office/drawing/2014/main" id="{87012DE6-17BE-2CA3-E90F-649130EC9AA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41" y="8441608"/>
            <a:ext cx="203200" cy="20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562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255</Words>
  <Application>Microsoft Macintosh PowerPoint</Application>
  <PresentationFormat>Format A4 (210 x 297 mm)</PresentationFormat>
  <Paragraphs>67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Arial Hebrew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14</cp:revision>
  <dcterms:created xsi:type="dcterms:W3CDTF">2016-07-14T21:26:28Z</dcterms:created>
  <dcterms:modified xsi:type="dcterms:W3CDTF">2022-06-13T22:06:31Z</dcterms:modified>
</cp:coreProperties>
</file>