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15"/>
    <p:restoredTop sz="96327"/>
  </p:normalViewPr>
  <p:slideViewPr>
    <p:cSldViewPr snapToGrid="0">
      <p:cViewPr varScale="1">
        <p:scale>
          <a:sx n="155" d="100"/>
          <a:sy n="155" d="100"/>
        </p:scale>
        <p:origin x="3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22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94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48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74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89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15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59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04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67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36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09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31B39-6427-7241-80B6-A3CF928F50C8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9DE42-4DB6-A740-9B77-00E93FEAB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42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516715E-9528-0A27-8042-73B6865D2447}"/>
              </a:ext>
            </a:extLst>
          </p:cNvPr>
          <p:cNvSpPr txBox="1"/>
          <p:nvPr/>
        </p:nvSpPr>
        <p:spPr>
          <a:xfrm>
            <a:off x="599692" y="5366871"/>
            <a:ext cx="58420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Verdana"/>
                <a:cs typeface="Verdana"/>
              </a:rPr>
              <a:t>German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E9D8B92F-CD05-2CE6-91FF-7B933B2CBC53}"/>
              </a:ext>
            </a:extLst>
          </p:cNvPr>
          <p:cNvSpPr txBox="1"/>
          <p:nvPr/>
        </p:nvSpPr>
        <p:spPr>
          <a:xfrm>
            <a:off x="599696" y="5773258"/>
            <a:ext cx="66865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Verdana"/>
                <a:cs typeface="Verdana"/>
              </a:rPr>
              <a:t>Spannish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029E13AE-6874-8271-25E1-4E4924E49410}"/>
              </a:ext>
            </a:extLst>
          </p:cNvPr>
          <p:cNvSpPr/>
          <p:nvPr/>
        </p:nvSpPr>
        <p:spPr>
          <a:xfrm>
            <a:off x="3358609" y="3614584"/>
            <a:ext cx="154127" cy="1537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32A28211-AD9B-AE2F-B985-A5A59A0E9132}"/>
              </a:ext>
            </a:extLst>
          </p:cNvPr>
          <p:cNvSpPr/>
          <p:nvPr/>
        </p:nvSpPr>
        <p:spPr>
          <a:xfrm>
            <a:off x="3381699" y="3877068"/>
            <a:ext cx="106247" cy="217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71707B8E-E467-3EDE-687C-0F55889B2E71}"/>
              </a:ext>
            </a:extLst>
          </p:cNvPr>
          <p:cNvSpPr/>
          <p:nvPr/>
        </p:nvSpPr>
        <p:spPr>
          <a:xfrm>
            <a:off x="3330627" y="4203243"/>
            <a:ext cx="209764" cy="1704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5E1E6401-4EE8-C82C-6042-DD332CF207EE}"/>
              </a:ext>
            </a:extLst>
          </p:cNvPr>
          <p:cNvSpPr/>
          <p:nvPr/>
        </p:nvSpPr>
        <p:spPr>
          <a:xfrm>
            <a:off x="3341574" y="4455872"/>
            <a:ext cx="187858" cy="1853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1FBF71EE-7759-A848-0AE4-97BFC39EECF0}"/>
              </a:ext>
            </a:extLst>
          </p:cNvPr>
          <p:cNvSpPr txBox="1"/>
          <p:nvPr/>
        </p:nvSpPr>
        <p:spPr>
          <a:xfrm>
            <a:off x="3081985" y="3173290"/>
            <a:ext cx="2431067" cy="589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b="1" dirty="0">
                <a:solidFill>
                  <a:srgbClr val="231F20"/>
                </a:solidFill>
                <a:latin typeface="Verdana"/>
                <a:cs typeface="Verdana"/>
              </a:rPr>
              <a:t>CONTACT</a:t>
            </a:r>
            <a:endParaRPr sz="1500" dirty="0">
              <a:latin typeface="Verdana"/>
              <a:cs typeface="Verdana"/>
            </a:endParaRPr>
          </a:p>
          <a:p>
            <a:pPr marL="699744">
              <a:spcBef>
                <a:spcPts val="1540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Mob : 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06 01 02 03 04 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6A13032C-2586-AB33-2225-EBD17D371BB3}"/>
              </a:ext>
            </a:extLst>
          </p:cNvPr>
          <p:cNvSpPr txBox="1"/>
          <p:nvPr/>
        </p:nvSpPr>
        <p:spPr>
          <a:xfrm>
            <a:off x="3769132" y="3889808"/>
            <a:ext cx="15704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00" spc="-5" dirty="0" err="1">
                <a:solidFill>
                  <a:srgbClr val="231F20"/>
                </a:solidFill>
                <a:latin typeface="Verdana"/>
                <a:cs typeface="Verdana"/>
              </a:rPr>
              <a:t>Facebook.com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/</a:t>
            </a:r>
            <a:r>
              <a:rPr lang="fr-FR" sz="1000" spc="-5" dirty="0">
                <a:solidFill>
                  <a:srgbClr val="231F20"/>
                </a:solidFill>
                <a:latin typeface="Verdana"/>
                <a:cs typeface="Verdana"/>
              </a:rPr>
              <a:t>ajouter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79928053-0329-BE8C-45D2-5BDAD47A8DFD}"/>
              </a:ext>
            </a:extLst>
          </p:cNvPr>
          <p:cNvSpPr txBox="1"/>
          <p:nvPr/>
        </p:nvSpPr>
        <p:spPr>
          <a:xfrm>
            <a:off x="3769131" y="4181908"/>
            <a:ext cx="15704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00" spc="-21" dirty="0" err="1">
                <a:solidFill>
                  <a:srgbClr val="231F20"/>
                </a:solidFill>
                <a:latin typeface="Verdana"/>
                <a:cs typeface="Verdana"/>
              </a:rPr>
              <a:t>Twitter.com</a:t>
            </a:r>
            <a:r>
              <a:rPr sz="1000" spc="-21" dirty="0">
                <a:solidFill>
                  <a:srgbClr val="231F20"/>
                </a:solidFill>
                <a:latin typeface="Verdana"/>
                <a:cs typeface="Verdana"/>
              </a:rPr>
              <a:t>/</a:t>
            </a:r>
            <a:r>
              <a:rPr lang="fr-FR" sz="1000" spc="-5" dirty="0">
                <a:solidFill>
                  <a:srgbClr val="231F20"/>
                </a:solidFill>
                <a:latin typeface="Verdana"/>
                <a:cs typeface="Verdana"/>
              </a:rPr>
              <a:t> ajouter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210212F9-35D4-BAEC-9D85-C0D11E9984C3}"/>
              </a:ext>
            </a:extLst>
          </p:cNvPr>
          <p:cNvSpPr txBox="1"/>
          <p:nvPr/>
        </p:nvSpPr>
        <p:spPr>
          <a:xfrm>
            <a:off x="3769137" y="4474008"/>
            <a:ext cx="174391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00" spc="-5" dirty="0" err="1">
                <a:solidFill>
                  <a:srgbClr val="231F20"/>
                </a:solidFill>
                <a:latin typeface="Verdana"/>
                <a:cs typeface="Verdana"/>
              </a:rPr>
              <a:t>Linkedin.com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/</a:t>
            </a:r>
            <a:r>
              <a:rPr lang="fr-FR" sz="1000" spc="-5" dirty="0">
                <a:solidFill>
                  <a:srgbClr val="231F20"/>
                </a:solidFill>
                <a:latin typeface="Verdana"/>
                <a:cs typeface="Verdana"/>
              </a:rPr>
              <a:t> ajouter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21250F15-0F7A-7441-89F9-91B815718541}"/>
              </a:ext>
            </a:extLst>
          </p:cNvPr>
          <p:cNvSpPr txBox="1"/>
          <p:nvPr/>
        </p:nvSpPr>
        <p:spPr>
          <a:xfrm>
            <a:off x="523902" y="3173286"/>
            <a:ext cx="1861820" cy="12695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8810">
              <a:spcBef>
                <a:spcPts val="100"/>
              </a:spcBef>
            </a:pPr>
            <a:r>
              <a:rPr sz="1500" b="1" dirty="0">
                <a:solidFill>
                  <a:srgbClr val="231F20"/>
                </a:solidFill>
                <a:latin typeface="Verdana"/>
                <a:cs typeface="Verdana"/>
              </a:rPr>
              <a:t>PROFIL</a:t>
            </a:r>
            <a:endParaRPr sz="1500" dirty="0">
              <a:latin typeface="Verdana"/>
              <a:cs typeface="Verdana"/>
            </a:endParaRPr>
          </a:p>
          <a:p>
            <a:pPr marL="12700" marR="31749">
              <a:lnSpc>
                <a:spcPct val="150000"/>
              </a:lnSpc>
              <a:spcBef>
                <a:spcPts val="825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sz="1000" spc="-8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amet,  consectetur adipiscing elit.  Morbi 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sapien nec  nulla rutrum</a:t>
            </a:r>
            <a:r>
              <a:rPr sz="1000" spc="-2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imperdiet.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A32298E2-1226-5F23-9FD1-23427AA388CB}"/>
              </a:ext>
            </a:extLst>
          </p:cNvPr>
          <p:cNvSpPr txBox="1"/>
          <p:nvPr/>
        </p:nvSpPr>
        <p:spPr>
          <a:xfrm>
            <a:off x="599692" y="4624692"/>
            <a:ext cx="1785620" cy="5155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5438" algn="r">
              <a:spcBef>
                <a:spcPts val="100"/>
              </a:spcBef>
            </a:pPr>
            <a:r>
              <a:rPr lang="fr-FR" sz="1500" b="1" spc="-5" dirty="0">
                <a:solidFill>
                  <a:srgbClr val="231F20"/>
                </a:solidFill>
                <a:latin typeface="Verdana"/>
                <a:cs typeface="Verdana"/>
              </a:rPr>
              <a:t>LANGUES</a:t>
            </a:r>
            <a:endParaRPr sz="1500" dirty="0">
              <a:latin typeface="Verdana"/>
              <a:cs typeface="Verdana"/>
            </a:endParaRPr>
          </a:p>
          <a:p>
            <a:pPr marL="12700">
              <a:spcBef>
                <a:spcPts val="844"/>
              </a:spcBef>
            </a:pPr>
            <a:r>
              <a:rPr sz="1100" spc="-5" dirty="0">
                <a:solidFill>
                  <a:srgbClr val="231F20"/>
                </a:solidFill>
                <a:latin typeface="Verdana"/>
                <a:cs typeface="Verdana"/>
              </a:rPr>
              <a:t>French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BE2830B1-5733-6310-B3E5-FC208CA677DD}"/>
              </a:ext>
            </a:extLst>
          </p:cNvPr>
          <p:cNvSpPr txBox="1"/>
          <p:nvPr/>
        </p:nvSpPr>
        <p:spPr>
          <a:xfrm>
            <a:off x="3521002" y="4963783"/>
            <a:ext cx="21209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500" b="1" spc="-5" dirty="0">
                <a:solidFill>
                  <a:srgbClr val="231F20"/>
                </a:solidFill>
                <a:latin typeface="Verdana"/>
                <a:cs typeface="Verdana"/>
              </a:rPr>
              <a:t>EXPERIENCE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01C5CA9E-7904-92E4-C9BF-9A8E8FCE7A78}"/>
              </a:ext>
            </a:extLst>
          </p:cNvPr>
          <p:cNvSpPr txBox="1">
            <a:spLocks/>
          </p:cNvSpPr>
          <p:nvPr/>
        </p:nvSpPr>
        <p:spPr>
          <a:xfrm>
            <a:off x="3362826" y="487794"/>
            <a:ext cx="3342772" cy="2113912"/>
          </a:xfrm>
          <a:prstGeom prst="rect">
            <a:avLst/>
          </a:prstGeom>
        </p:spPr>
        <p:txBody>
          <a:bodyPr vert="horz" wrap="square" lIns="0" tIns="101600" rIns="0" bIns="0" rtlCol="0" anchor="b">
            <a:sp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ts val="6000"/>
              </a:lnSpc>
              <a:spcBef>
                <a:spcPts val="801"/>
              </a:spcBef>
            </a:pPr>
            <a:r>
              <a:rPr lang="fr-FR" sz="5500" spc="270" dirty="0"/>
              <a:t>Alexia</a:t>
            </a:r>
            <a:r>
              <a:rPr lang="fr-FR" sz="5500" spc="275" dirty="0"/>
              <a:t>  </a:t>
            </a:r>
            <a:r>
              <a:rPr lang="fr-FR" sz="5500" b="1" spc="181" dirty="0"/>
              <a:t>DARWING</a:t>
            </a:r>
            <a:endParaRPr lang="fr-FR" sz="5500" b="1" dirty="0"/>
          </a:p>
          <a:p>
            <a:pPr marL="12700">
              <a:spcBef>
                <a:spcPts val="1191"/>
              </a:spcBef>
            </a:pPr>
            <a:r>
              <a:rPr lang="fr-FR" sz="2300" spc="75" dirty="0"/>
              <a:t>Titre du poste</a:t>
            </a:r>
            <a:endParaRPr lang="fr-FR" sz="2300" dirty="0"/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5E0FAF3B-E419-0226-B67F-EF87FE3C704B}"/>
              </a:ext>
            </a:extLst>
          </p:cNvPr>
          <p:cNvSpPr/>
          <p:nvPr/>
        </p:nvSpPr>
        <p:spPr>
          <a:xfrm>
            <a:off x="2517393" y="1"/>
            <a:ext cx="0" cy="10692130"/>
          </a:xfrm>
          <a:custGeom>
            <a:avLst/>
            <a:gdLst/>
            <a:ahLst/>
            <a:cxnLst/>
            <a:rect l="l" t="t" r="r" b="b"/>
            <a:pathLst>
              <a:path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6D1FC316-1E15-5FEB-9B13-B185DEEED7A8}"/>
              </a:ext>
            </a:extLst>
          </p:cNvPr>
          <p:cNvSpPr/>
          <p:nvPr/>
        </p:nvSpPr>
        <p:spPr>
          <a:xfrm>
            <a:off x="3420137" y="5102177"/>
            <a:ext cx="0" cy="1560831"/>
          </a:xfrm>
          <a:custGeom>
            <a:avLst/>
            <a:gdLst/>
            <a:ahLst/>
            <a:cxnLst/>
            <a:rect l="l" t="t" r="r" b="b"/>
            <a:pathLst>
              <a:path h="1560829">
                <a:moveTo>
                  <a:pt x="0" y="1560309"/>
                </a:moveTo>
                <a:lnTo>
                  <a:pt x="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8">
            <a:extLst>
              <a:ext uri="{FF2B5EF4-FFF2-40B4-BE49-F238E27FC236}">
                <a16:creationId xmlns:a16="http://schemas.microsoft.com/office/drawing/2014/main" id="{BD5F039D-F972-DF16-B13F-C181B8266D76}"/>
              </a:ext>
            </a:extLst>
          </p:cNvPr>
          <p:cNvSpPr/>
          <p:nvPr/>
        </p:nvSpPr>
        <p:spPr>
          <a:xfrm>
            <a:off x="7376643" y="1"/>
            <a:ext cx="0" cy="10692130"/>
          </a:xfrm>
          <a:custGeom>
            <a:avLst/>
            <a:gdLst/>
            <a:ahLst/>
            <a:cxnLst/>
            <a:rect l="l" t="t" r="r" b="b"/>
            <a:pathLst>
              <a:path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9">
            <a:extLst>
              <a:ext uri="{FF2B5EF4-FFF2-40B4-BE49-F238E27FC236}">
                <a16:creationId xmlns:a16="http://schemas.microsoft.com/office/drawing/2014/main" id="{79A4C5EB-2FB1-A079-2B66-1883427AEED8}"/>
              </a:ext>
            </a:extLst>
          </p:cNvPr>
          <p:cNvSpPr/>
          <p:nvPr/>
        </p:nvSpPr>
        <p:spPr>
          <a:xfrm>
            <a:off x="2472797" y="3282802"/>
            <a:ext cx="89203" cy="892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0">
            <a:extLst>
              <a:ext uri="{FF2B5EF4-FFF2-40B4-BE49-F238E27FC236}">
                <a16:creationId xmlns:a16="http://schemas.microsoft.com/office/drawing/2014/main" id="{9E279383-64E8-8A80-744F-BBB0EC981E9F}"/>
              </a:ext>
            </a:extLst>
          </p:cNvPr>
          <p:cNvSpPr/>
          <p:nvPr/>
        </p:nvSpPr>
        <p:spPr>
          <a:xfrm>
            <a:off x="2472797" y="4734209"/>
            <a:ext cx="89203" cy="892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1">
            <a:extLst>
              <a:ext uri="{FF2B5EF4-FFF2-40B4-BE49-F238E27FC236}">
                <a16:creationId xmlns:a16="http://schemas.microsoft.com/office/drawing/2014/main" id="{6C847AE6-CD56-6EEA-7CD2-9B2DFDA45E5C}"/>
              </a:ext>
            </a:extLst>
          </p:cNvPr>
          <p:cNvSpPr/>
          <p:nvPr/>
        </p:nvSpPr>
        <p:spPr>
          <a:xfrm>
            <a:off x="2472797" y="6545089"/>
            <a:ext cx="89203" cy="892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2">
            <a:extLst>
              <a:ext uri="{FF2B5EF4-FFF2-40B4-BE49-F238E27FC236}">
                <a16:creationId xmlns:a16="http://schemas.microsoft.com/office/drawing/2014/main" id="{1C88C51D-28FD-AA56-E4AE-418D6DD3C482}"/>
              </a:ext>
            </a:extLst>
          </p:cNvPr>
          <p:cNvSpPr/>
          <p:nvPr/>
        </p:nvSpPr>
        <p:spPr>
          <a:xfrm>
            <a:off x="3375539" y="5064613"/>
            <a:ext cx="89203" cy="892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3">
            <a:extLst>
              <a:ext uri="{FF2B5EF4-FFF2-40B4-BE49-F238E27FC236}">
                <a16:creationId xmlns:a16="http://schemas.microsoft.com/office/drawing/2014/main" id="{5A8EE53B-8367-70E1-66E0-16DB4B8931F6}"/>
              </a:ext>
            </a:extLst>
          </p:cNvPr>
          <p:cNvSpPr/>
          <p:nvPr/>
        </p:nvSpPr>
        <p:spPr>
          <a:xfrm>
            <a:off x="2968764" y="3327405"/>
            <a:ext cx="0" cy="7364729"/>
          </a:xfrm>
          <a:custGeom>
            <a:avLst/>
            <a:gdLst/>
            <a:ahLst/>
            <a:cxnLst/>
            <a:rect l="l" t="t" r="r" b="b"/>
            <a:pathLst>
              <a:path h="7364730">
                <a:moveTo>
                  <a:pt x="0" y="0"/>
                </a:moveTo>
                <a:lnTo>
                  <a:pt x="0" y="7364603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4">
            <a:extLst>
              <a:ext uri="{FF2B5EF4-FFF2-40B4-BE49-F238E27FC236}">
                <a16:creationId xmlns:a16="http://schemas.microsoft.com/office/drawing/2014/main" id="{ED67212B-F90B-AA52-B896-731098D75293}"/>
              </a:ext>
            </a:extLst>
          </p:cNvPr>
          <p:cNvSpPr/>
          <p:nvPr/>
        </p:nvSpPr>
        <p:spPr>
          <a:xfrm>
            <a:off x="2968764" y="0"/>
            <a:ext cx="0" cy="885190"/>
          </a:xfrm>
          <a:custGeom>
            <a:avLst/>
            <a:gdLst/>
            <a:ahLst/>
            <a:cxnLst/>
            <a:rect l="l" t="t" r="r" b="b"/>
            <a:pathLst>
              <a:path h="885190">
                <a:moveTo>
                  <a:pt x="0" y="0"/>
                </a:moveTo>
                <a:lnTo>
                  <a:pt x="0" y="884758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5">
            <a:extLst>
              <a:ext uri="{FF2B5EF4-FFF2-40B4-BE49-F238E27FC236}">
                <a16:creationId xmlns:a16="http://schemas.microsoft.com/office/drawing/2014/main" id="{DE3BA71B-DF3E-07CF-8712-266A65200F66}"/>
              </a:ext>
            </a:extLst>
          </p:cNvPr>
          <p:cNvSpPr/>
          <p:nvPr/>
        </p:nvSpPr>
        <p:spPr>
          <a:xfrm>
            <a:off x="2924334" y="3282802"/>
            <a:ext cx="89203" cy="892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6">
            <a:extLst>
              <a:ext uri="{FF2B5EF4-FFF2-40B4-BE49-F238E27FC236}">
                <a16:creationId xmlns:a16="http://schemas.microsoft.com/office/drawing/2014/main" id="{8443ED57-6FA8-12AE-3696-EA0B41E78ED2}"/>
              </a:ext>
            </a:extLst>
          </p:cNvPr>
          <p:cNvSpPr/>
          <p:nvPr/>
        </p:nvSpPr>
        <p:spPr>
          <a:xfrm>
            <a:off x="2924334" y="840161"/>
            <a:ext cx="89203" cy="892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8">
            <a:extLst>
              <a:ext uri="{FF2B5EF4-FFF2-40B4-BE49-F238E27FC236}">
                <a16:creationId xmlns:a16="http://schemas.microsoft.com/office/drawing/2014/main" id="{02DBAE49-F9FB-F3C5-2140-C21816CD3BF0}"/>
              </a:ext>
            </a:extLst>
          </p:cNvPr>
          <p:cNvSpPr txBox="1"/>
          <p:nvPr/>
        </p:nvSpPr>
        <p:spPr>
          <a:xfrm>
            <a:off x="3769137" y="5374695"/>
            <a:ext cx="3084829" cy="1004761"/>
          </a:xfrm>
          <a:prstGeom prst="rect">
            <a:avLst/>
          </a:prstGeom>
        </p:spPr>
        <p:txBody>
          <a:bodyPr vert="horz" wrap="square" lIns="0" tIns="75564" rIns="0" bIns="0" rtlCol="0">
            <a:spAutoFit/>
          </a:bodyPr>
          <a:lstStyle/>
          <a:p>
            <a:pPr marL="12700">
              <a:spcBef>
                <a:spcPts val="595"/>
              </a:spcBef>
              <a:tabLst>
                <a:tab pos="1108668" algn="l"/>
              </a:tabLst>
            </a:pPr>
            <a:r>
              <a:rPr sz="1200" b="1" dirty="0">
                <a:solidFill>
                  <a:srgbClr val="231F20"/>
                </a:solidFill>
                <a:latin typeface="Verdana"/>
                <a:cs typeface="Verdana"/>
              </a:rPr>
              <a:t>2014-2015	</a:t>
            </a:r>
            <a:r>
              <a:rPr lang="fr-FR" sz="1200" b="1" spc="-5" dirty="0">
                <a:solidFill>
                  <a:srgbClr val="231F20"/>
                </a:solidFill>
                <a:latin typeface="Verdana"/>
                <a:cs typeface="Verdana"/>
              </a:rPr>
              <a:t>POSTE OCCUPE</a:t>
            </a:r>
            <a:r>
              <a:rPr sz="1200" b="1" dirty="0">
                <a:solidFill>
                  <a:srgbClr val="231F20"/>
                </a:solidFill>
                <a:latin typeface="Verdana"/>
                <a:cs typeface="Verdana"/>
              </a:rPr>
              <a:t>|</a:t>
            </a:r>
            <a:r>
              <a:rPr sz="1200" b="1" spc="-9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200" b="1" spc="-5" dirty="0">
                <a:solidFill>
                  <a:srgbClr val="231F20"/>
                </a:solidFill>
                <a:latin typeface="Verdana"/>
                <a:cs typeface="Verdana"/>
              </a:rPr>
              <a:t>VILLE</a:t>
            </a:r>
            <a:endParaRPr sz="1200" dirty="0">
              <a:latin typeface="Verdana"/>
              <a:cs typeface="Verdana"/>
            </a:endParaRPr>
          </a:p>
          <a:p>
            <a:pPr marL="12700">
              <a:spcBef>
                <a:spcPts val="409"/>
              </a:spcBef>
            </a:pPr>
            <a:r>
              <a:rPr lang="fr-FR" sz="1000" spc="-10" dirty="0">
                <a:solidFill>
                  <a:srgbClr val="231F20"/>
                </a:solidFill>
                <a:latin typeface="Verdana"/>
                <a:cs typeface="Verdana"/>
              </a:rPr>
              <a:t>Entreprise</a:t>
            </a:r>
            <a:endParaRPr sz="1000" dirty="0">
              <a:latin typeface="Verdana"/>
              <a:cs typeface="Verdana"/>
            </a:endParaRPr>
          </a:p>
          <a:p>
            <a:pPr marL="12700" marR="102231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sit amet, consectetur  adipiscing elit. Morbi 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sapien nec</a:t>
            </a:r>
            <a:r>
              <a:rPr sz="1000" spc="-9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nulla  rutrum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 imperdiet.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31" name="object 29">
            <a:extLst>
              <a:ext uri="{FF2B5EF4-FFF2-40B4-BE49-F238E27FC236}">
                <a16:creationId xmlns:a16="http://schemas.microsoft.com/office/drawing/2014/main" id="{575836E6-3350-E9B7-FC60-D0E3D6113B6C}"/>
              </a:ext>
            </a:extLst>
          </p:cNvPr>
          <p:cNvSpPr/>
          <p:nvPr/>
        </p:nvSpPr>
        <p:spPr>
          <a:xfrm>
            <a:off x="3667625" y="5516895"/>
            <a:ext cx="55881" cy="55881"/>
          </a:xfrm>
          <a:custGeom>
            <a:avLst/>
            <a:gdLst/>
            <a:ahLst/>
            <a:cxnLst/>
            <a:rect l="l" t="t" r="r" b="b"/>
            <a:pathLst>
              <a:path w="55879" h="55879">
                <a:moveTo>
                  <a:pt x="27838" y="0"/>
                </a:moveTo>
                <a:lnTo>
                  <a:pt x="17005" y="2186"/>
                </a:lnTo>
                <a:lnTo>
                  <a:pt x="8156" y="8150"/>
                </a:lnTo>
                <a:lnTo>
                  <a:pt x="2188" y="16994"/>
                </a:lnTo>
                <a:lnTo>
                  <a:pt x="0" y="27825"/>
                </a:lnTo>
                <a:lnTo>
                  <a:pt x="2188" y="38656"/>
                </a:lnTo>
                <a:lnTo>
                  <a:pt x="8156" y="47501"/>
                </a:lnTo>
                <a:lnTo>
                  <a:pt x="17005" y="53464"/>
                </a:lnTo>
                <a:lnTo>
                  <a:pt x="27838" y="55651"/>
                </a:lnTo>
                <a:lnTo>
                  <a:pt x="38669" y="53464"/>
                </a:lnTo>
                <a:lnTo>
                  <a:pt x="47513" y="47501"/>
                </a:lnTo>
                <a:lnTo>
                  <a:pt x="53477" y="38656"/>
                </a:lnTo>
                <a:lnTo>
                  <a:pt x="55664" y="27825"/>
                </a:lnTo>
                <a:lnTo>
                  <a:pt x="53477" y="16994"/>
                </a:lnTo>
                <a:lnTo>
                  <a:pt x="47513" y="8150"/>
                </a:lnTo>
                <a:lnTo>
                  <a:pt x="38669" y="2186"/>
                </a:lnTo>
                <a:lnTo>
                  <a:pt x="2783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0">
            <a:extLst>
              <a:ext uri="{FF2B5EF4-FFF2-40B4-BE49-F238E27FC236}">
                <a16:creationId xmlns:a16="http://schemas.microsoft.com/office/drawing/2014/main" id="{177DEE6F-5C6D-E2E8-5231-F1DC31353A4B}"/>
              </a:ext>
            </a:extLst>
          </p:cNvPr>
          <p:cNvSpPr/>
          <p:nvPr/>
        </p:nvSpPr>
        <p:spPr>
          <a:xfrm>
            <a:off x="3414242" y="5544718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210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1">
            <a:extLst>
              <a:ext uri="{FF2B5EF4-FFF2-40B4-BE49-F238E27FC236}">
                <a16:creationId xmlns:a16="http://schemas.microsoft.com/office/drawing/2014/main" id="{0F27B94C-C0DC-F9AE-7E7D-C548300BAD83}"/>
              </a:ext>
            </a:extLst>
          </p:cNvPr>
          <p:cNvSpPr txBox="1"/>
          <p:nvPr/>
        </p:nvSpPr>
        <p:spPr>
          <a:xfrm>
            <a:off x="3769137" y="6496052"/>
            <a:ext cx="3084829" cy="1004761"/>
          </a:xfrm>
          <a:prstGeom prst="rect">
            <a:avLst/>
          </a:prstGeom>
        </p:spPr>
        <p:txBody>
          <a:bodyPr vert="horz" wrap="square" lIns="0" tIns="75564" rIns="0" bIns="0" rtlCol="0">
            <a:spAutoFit/>
          </a:bodyPr>
          <a:lstStyle/>
          <a:p>
            <a:pPr marL="12700">
              <a:spcBef>
                <a:spcPts val="595"/>
              </a:spcBef>
              <a:tabLst>
                <a:tab pos="1108668" algn="l"/>
              </a:tabLst>
            </a:pPr>
            <a:r>
              <a:rPr lang="fr-FR" sz="1200" b="1" dirty="0">
                <a:solidFill>
                  <a:srgbClr val="231F20"/>
                </a:solidFill>
                <a:latin typeface="Verdana"/>
                <a:cs typeface="Verdana"/>
              </a:rPr>
              <a:t>2014-2015	</a:t>
            </a:r>
            <a:r>
              <a:rPr lang="fr-FR" sz="1200" b="1" spc="-5" dirty="0">
                <a:solidFill>
                  <a:srgbClr val="231F20"/>
                </a:solidFill>
                <a:latin typeface="Verdana"/>
                <a:cs typeface="Verdana"/>
              </a:rPr>
              <a:t>POSTE OCCUPE</a:t>
            </a:r>
            <a:r>
              <a:rPr lang="fr-FR" sz="1200" b="1" dirty="0">
                <a:solidFill>
                  <a:srgbClr val="231F20"/>
                </a:solidFill>
                <a:latin typeface="Verdana"/>
                <a:cs typeface="Verdana"/>
              </a:rPr>
              <a:t>|</a:t>
            </a:r>
            <a:r>
              <a:rPr lang="fr-FR" sz="1200" b="1" spc="-9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200" b="1" spc="-5" dirty="0">
                <a:solidFill>
                  <a:srgbClr val="231F20"/>
                </a:solidFill>
                <a:latin typeface="Verdana"/>
                <a:cs typeface="Verdana"/>
              </a:rPr>
              <a:t>VILLE</a:t>
            </a:r>
            <a:endParaRPr lang="fr-FR" sz="1200" dirty="0">
              <a:latin typeface="Verdana"/>
              <a:cs typeface="Verdana"/>
            </a:endParaRPr>
          </a:p>
          <a:p>
            <a:pPr marL="12700">
              <a:spcBef>
                <a:spcPts val="409"/>
              </a:spcBef>
            </a:pPr>
            <a:r>
              <a:rPr lang="fr-FR" sz="1000" spc="-10" dirty="0">
                <a:solidFill>
                  <a:srgbClr val="231F20"/>
                </a:solidFill>
                <a:latin typeface="Verdana"/>
                <a:cs typeface="Verdana"/>
              </a:rPr>
              <a:t>Entreprise</a:t>
            </a:r>
            <a:endParaRPr lang="fr-FR" sz="1000" dirty="0">
              <a:latin typeface="Verdana"/>
              <a:cs typeface="Verdana"/>
            </a:endParaRPr>
          </a:p>
          <a:p>
            <a:pPr marL="12700" marR="102231">
              <a:spcBef>
                <a:spcPts val="599"/>
              </a:spcBef>
            </a:pP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Lorem </a:t>
            </a:r>
            <a:r>
              <a:rPr lang="fr-FR" sz="1000" spc="-5" dirty="0">
                <a:solidFill>
                  <a:srgbClr val="231F20"/>
                </a:solidFill>
                <a:latin typeface="Verdana"/>
                <a:cs typeface="Verdana"/>
              </a:rPr>
              <a:t>ipsum </a:t>
            </a:r>
            <a:r>
              <a:rPr lang="fr-FR" sz="1000" spc="-5" dirty="0" err="1">
                <a:solidFill>
                  <a:srgbClr val="231F20"/>
                </a:solidFill>
                <a:latin typeface="Verdana"/>
                <a:cs typeface="Verdana"/>
              </a:rPr>
              <a:t>dolor</a:t>
            </a:r>
            <a:r>
              <a:rPr lang="fr-FR" sz="1000" spc="-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. Morbi </a:t>
            </a:r>
            <a:r>
              <a:rPr lang="fr-FR" sz="1000" spc="-5" dirty="0">
                <a:solidFill>
                  <a:srgbClr val="231F20"/>
                </a:solidFill>
                <a:latin typeface="Verdana"/>
                <a:cs typeface="Verdana"/>
              </a:rPr>
              <a:t>tristique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nec</a:t>
            </a:r>
            <a:r>
              <a:rPr lang="fr-FR" sz="1000" spc="-9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  </a:t>
            </a:r>
            <a:r>
              <a:rPr lang="fr-FR" sz="1000" dirty="0" err="1">
                <a:solidFill>
                  <a:srgbClr val="231F20"/>
                </a:solidFill>
                <a:latin typeface="Verdana"/>
                <a:cs typeface="Verdana"/>
              </a:rPr>
              <a:t>rutrum</a:t>
            </a:r>
            <a:r>
              <a:rPr lang="fr-FR" sz="1000" spc="-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000" spc="-5" dirty="0" err="1">
                <a:solidFill>
                  <a:srgbClr val="231F20"/>
                </a:solidFill>
                <a:latin typeface="Verdana"/>
                <a:cs typeface="Verdana"/>
              </a:rPr>
              <a:t>imperdiet</a:t>
            </a:r>
            <a:r>
              <a:rPr lang="fr-FR" sz="1000" spc="-5" dirty="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lang="fr-FR" sz="1000" dirty="0">
              <a:latin typeface="Verdana"/>
              <a:cs typeface="Verdana"/>
            </a:endParaRPr>
          </a:p>
        </p:txBody>
      </p:sp>
      <p:sp>
        <p:nvSpPr>
          <p:cNvPr id="34" name="object 32">
            <a:extLst>
              <a:ext uri="{FF2B5EF4-FFF2-40B4-BE49-F238E27FC236}">
                <a16:creationId xmlns:a16="http://schemas.microsoft.com/office/drawing/2014/main" id="{4925686F-D049-5DC6-E180-50F8C761B2F5}"/>
              </a:ext>
            </a:extLst>
          </p:cNvPr>
          <p:cNvSpPr/>
          <p:nvPr/>
        </p:nvSpPr>
        <p:spPr>
          <a:xfrm>
            <a:off x="3414242" y="6666103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210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3">
            <a:extLst>
              <a:ext uri="{FF2B5EF4-FFF2-40B4-BE49-F238E27FC236}">
                <a16:creationId xmlns:a16="http://schemas.microsoft.com/office/drawing/2014/main" id="{F7864494-7BBF-69FB-D2CC-33D4FF82BF07}"/>
              </a:ext>
            </a:extLst>
          </p:cNvPr>
          <p:cNvSpPr/>
          <p:nvPr/>
        </p:nvSpPr>
        <p:spPr>
          <a:xfrm>
            <a:off x="1973180" y="5169730"/>
            <a:ext cx="89217" cy="892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4">
            <a:extLst>
              <a:ext uri="{FF2B5EF4-FFF2-40B4-BE49-F238E27FC236}">
                <a16:creationId xmlns:a16="http://schemas.microsoft.com/office/drawing/2014/main" id="{F12DFC39-4010-03C7-C649-13FEAFE41E64}"/>
              </a:ext>
            </a:extLst>
          </p:cNvPr>
          <p:cNvSpPr/>
          <p:nvPr/>
        </p:nvSpPr>
        <p:spPr>
          <a:xfrm>
            <a:off x="536644" y="5214328"/>
            <a:ext cx="1744345" cy="0"/>
          </a:xfrm>
          <a:custGeom>
            <a:avLst/>
            <a:gdLst/>
            <a:ahLst/>
            <a:cxnLst/>
            <a:rect l="l" t="t" r="r" b="b"/>
            <a:pathLst>
              <a:path w="1744345">
                <a:moveTo>
                  <a:pt x="0" y="0"/>
                </a:moveTo>
                <a:lnTo>
                  <a:pt x="1744129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5">
            <a:extLst>
              <a:ext uri="{FF2B5EF4-FFF2-40B4-BE49-F238E27FC236}">
                <a16:creationId xmlns:a16="http://schemas.microsoft.com/office/drawing/2014/main" id="{B94A07B0-A572-0B01-577C-9F35C80E5A3E}"/>
              </a:ext>
            </a:extLst>
          </p:cNvPr>
          <p:cNvSpPr/>
          <p:nvPr/>
        </p:nvSpPr>
        <p:spPr>
          <a:xfrm>
            <a:off x="536644" y="5214328"/>
            <a:ext cx="1481455" cy="0"/>
          </a:xfrm>
          <a:custGeom>
            <a:avLst/>
            <a:gdLst/>
            <a:ahLst/>
            <a:cxnLst/>
            <a:rect l="l" t="t" r="r" b="b"/>
            <a:pathLst>
              <a:path w="1481455">
                <a:moveTo>
                  <a:pt x="0" y="0"/>
                </a:moveTo>
                <a:lnTo>
                  <a:pt x="1481137" y="0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6">
            <a:extLst>
              <a:ext uri="{FF2B5EF4-FFF2-40B4-BE49-F238E27FC236}">
                <a16:creationId xmlns:a16="http://schemas.microsoft.com/office/drawing/2014/main" id="{D2BAFF6A-C470-1483-D43E-6C4A0ADF17DA}"/>
              </a:ext>
            </a:extLst>
          </p:cNvPr>
          <p:cNvSpPr/>
          <p:nvPr/>
        </p:nvSpPr>
        <p:spPr>
          <a:xfrm>
            <a:off x="1312778" y="5576130"/>
            <a:ext cx="89217" cy="892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7">
            <a:extLst>
              <a:ext uri="{FF2B5EF4-FFF2-40B4-BE49-F238E27FC236}">
                <a16:creationId xmlns:a16="http://schemas.microsoft.com/office/drawing/2014/main" id="{6110276C-F7CF-8834-5796-5338A14C7CB7}"/>
              </a:ext>
            </a:extLst>
          </p:cNvPr>
          <p:cNvSpPr/>
          <p:nvPr/>
        </p:nvSpPr>
        <p:spPr>
          <a:xfrm>
            <a:off x="536644" y="5620727"/>
            <a:ext cx="1744345" cy="0"/>
          </a:xfrm>
          <a:custGeom>
            <a:avLst/>
            <a:gdLst/>
            <a:ahLst/>
            <a:cxnLst/>
            <a:rect l="l" t="t" r="r" b="b"/>
            <a:pathLst>
              <a:path w="1744345">
                <a:moveTo>
                  <a:pt x="0" y="0"/>
                </a:moveTo>
                <a:lnTo>
                  <a:pt x="1744129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8">
            <a:extLst>
              <a:ext uri="{FF2B5EF4-FFF2-40B4-BE49-F238E27FC236}">
                <a16:creationId xmlns:a16="http://schemas.microsoft.com/office/drawing/2014/main" id="{27F90CE0-0F1A-B3EB-2B36-D16582ECC691}"/>
              </a:ext>
            </a:extLst>
          </p:cNvPr>
          <p:cNvSpPr/>
          <p:nvPr/>
        </p:nvSpPr>
        <p:spPr>
          <a:xfrm>
            <a:off x="536642" y="5620727"/>
            <a:ext cx="821054" cy="0"/>
          </a:xfrm>
          <a:custGeom>
            <a:avLst/>
            <a:gdLst/>
            <a:ahLst/>
            <a:cxnLst/>
            <a:rect l="l" t="t" r="r" b="b"/>
            <a:pathLst>
              <a:path w="821055">
                <a:moveTo>
                  <a:pt x="0" y="0"/>
                </a:moveTo>
                <a:lnTo>
                  <a:pt x="820737" y="0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39">
            <a:extLst>
              <a:ext uri="{FF2B5EF4-FFF2-40B4-BE49-F238E27FC236}">
                <a16:creationId xmlns:a16="http://schemas.microsoft.com/office/drawing/2014/main" id="{63A2D5C6-B8E6-DFD3-9841-480268CBF316}"/>
              </a:ext>
            </a:extLst>
          </p:cNvPr>
          <p:cNvSpPr/>
          <p:nvPr/>
        </p:nvSpPr>
        <p:spPr>
          <a:xfrm>
            <a:off x="995277" y="5982530"/>
            <a:ext cx="89217" cy="892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0">
            <a:extLst>
              <a:ext uri="{FF2B5EF4-FFF2-40B4-BE49-F238E27FC236}">
                <a16:creationId xmlns:a16="http://schemas.microsoft.com/office/drawing/2014/main" id="{CF80C610-AA6A-E1B7-14AE-339CA505C0F8}"/>
              </a:ext>
            </a:extLst>
          </p:cNvPr>
          <p:cNvSpPr/>
          <p:nvPr/>
        </p:nvSpPr>
        <p:spPr>
          <a:xfrm>
            <a:off x="536644" y="6027128"/>
            <a:ext cx="1744345" cy="0"/>
          </a:xfrm>
          <a:custGeom>
            <a:avLst/>
            <a:gdLst/>
            <a:ahLst/>
            <a:cxnLst/>
            <a:rect l="l" t="t" r="r" b="b"/>
            <a:pathLst>
              <a:path w="1744345">
                <a:moveTo>
                  <a:pt x="0" y="0"/>
                </a:moveTo>
                <a:lnTo>
                  <a:pt x="1744129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1">
            <a:extLst>
              <a:ext uri="{FF2B5EF4-FFF2-40B4-BE49-F238E27FC236}">
                <a16:creationId xmlns:a16="http://schemas.microsoft.com/office/drawing/2014/main" id="{26EF6A7C-D212-E2E2-01D3-BB200C5CFBA5}"/>
              </a:ext>
            </a:extLst>
          </p:cNvPr>
          <p:cNvSpPr/>
          <p:nvPr/>
        </p:nvSpPr>
        <p:spPr>
          <a:xfrm>
            <a:off x="536644" y="6027128"/>
            <a:ext cx="501015" cy="0"/>
          </a:xfrm>
          <a:custGeom>
            <a:avLst/>
            <a:gdLst/>
            <a:ahLst/>
            <a:cxnLst/>
            <a:rect l="l" t="t" r="r" b="b"/>
            <a:pathLst>
              <a:path w="501015">
                <a:moveTo>
                  <a:pt x="0" y="0"/>
                </a:moveTo>
                <a:lnTo>
                  <a:pt x="500595" y="0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2">
            <a:extLst>
              <a:ext uri="{FF2B5EF4-FFF2-40B4-BE49-F238E27FC236}">
                <a16:creationId xmlns:a16="http://schemas.microsoft.com/office/drawing/2014/main" id="{1E70AFDF-DFBE-EFDA-2B3B-66D72C96E013}"/>
              </a:ext>
            </a:extLst>
          </p:cNvPr>
          <p:cNvSpPr txBox="1"/>
          <p:nvPr/>
        </p:nvSpPr>
        <p:spPr>
          <a:xfrm>
            <a:off x="599694" y="7202022"/>
            <a:ext cx="832484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Verdana"/>
                <a:cs typeface="Verdana"/>
              </a:rPr>
              <a:t>PHP</a:t>
            </a:r>
            <a:r>
              <a:rPr sz="1100" spc="-7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31F20"/>
                </a:solidFill>
                <a:latin typeface="Verdana"/>
                <a:cs typeface="Verdana"/>
              </a:rPr>
              <a:t>MySQL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45" name="object 43">
            <a:extLst>
              <a:ext uri="{FF2B5EF4-FFF2-40B4-BE49-F238E27FC236}">
                <a16:creationId xmlns:a16="http://schemas.microsoft.com/office/drawing/2014/main" id="{81422DC8-8193-5AD1-7059-E3CB55C2F879}"/>
              </a:ext>
            </a:extLst>
          </p:cNvPr>
          <p:cNvSpPr txBox="1"/>
          <p:nvPr/>
        </p:nvSpPr>
        <p:spPr>
          <a:xfrm>
            <a:off x="599692" y="7608410"/>
            <a:ext cx="1188086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Verdana"/>
                <a:cs typeface="Verdana"/>
              </a:rPr>
              <a:t>Google</a:t>
            </a:r>
            <a:r>
              <a:rPr sz="1100" spc="-6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Verdana"/>
                <a:cs typeface="Verdana"/>
              </a:rPr>
              <a:t>Analytics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46" name="object 44">
            <a:extLst>
              <a:ext uri="{FF2B5EF4-FFF2-40B4-BE49-F238E27FC236}">
                <a16:creationId xmlns:a16="http://schemas.microsoft.com/office/drawing/2014/main" id="{3AB97E8C-8A15-DCE5-8CD3-F6BE62913E2E}"/>
              </a:ext>
            </a:extLst>
          </p:cNvPr>
          <p:cNvSpPr txBox="1"/>
          <p:nvPr/>
        </p:nvSpPr>
        <p:spPr>
          <a:xfrm>
            <a:off x="528391" y="6768809"/>
            <a:ext cx="178562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844"/>
              </a:spcBef>
            </a:pPr>
            <a:r>
              <a:rPr sz="1100" dirty="0">
                <a:solidFill>
                  <a:srgbClr val="231F20"/>
                </a:solidFill>
                <a:latin typeface="Verdana"/>
                <a:cs typeface="Verdana"/>
              </a:rPr>
              <a:t>Microsoft</a:t>
            </a:r>
            <a:r>
              <a:rPr sz="1100" spc="-1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Verdana"/>
                <a:cs typeface="Verdana"/>
              </a:rPr>
              <a:t>Office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47" name="object 45">
            <a:extLst>
              <a:ext uri="{FF2B5EF4-FFF2-40B4-BE49-F238E27FC236}">
                <a16:creationId xmlns:a16="http://schemas.microsoft.com/office/drawing/2014/main" id="{4757C837-F519-215F-D0C0-3AF785FE6A7F}"/>
              </a:ext>
            </a:extLst>
          </p:cNvPr>
          <p:cNvSpPr/>
          <p:nvPr/>
        </p:nvSpPr>
        <p:spPr>
          <a:xfrm>
            <a:off x="1973180" y="7004880"/>
            <a:ext cx="89217" cy="892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6">
            <a:extLst>
              <a:ext uri="{FF2B5EF4-FFF2-40B4-BE49-F238E27FC236}">
                <a16:creationId xmlns:a16="http://schemas.microsoft.com/office/drawing/2014/main" id="{1C1A2731-FCB3-8E93-B4FE-B5701502F8CB}"/>
              </a:ext>
            </a:extLst>
          </p:cNvPr>
          <p:cNvSpPr/>
          <p:nvPr/>
        </p:nvSpPr>
        <p:spPr>
          <a:xfrm>
            <a:off x="536644" y="7049478"/>
            <a:ext cx="1744345" cy="0"/>
          </a:xfrm>
          <a:custGeom>
            <a:avLst/>
            <a:gdLst/>
            <a:ahLst/>
            <a:cxnLst/>
            <a:rect l="l" t="t" r="r" b="b"/>
            <a:pathLst>
              <a:path w="1744345">
                <a:moveTo>
                  <a:pt x="0" y="0"/>
                </a:moveTo>
                <a:lnTo>
                  <a:pt x="1744129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7">
            <a:extLst>
              <a:ext uri="{FF2B5EF4-FFF2-40B4-BE49-F238E27FC236}">
                <a16:creationId xmlns:a16="http://schemas.microsoft.com/office/drawing/2014/main" id="{3E5EE473-9E24-F065-A5F6-720A8EBC040D}"/>
              </a:ext>
            </a:extLst>
          </p:cNvPr>
          <p:cNvSpPr/>
          <p:nvPr/>
        </p:nvSpPr>
        <p:spPr>
          <a:xfrm>
            <a:off x="536644" y="7049478"/>
            <a:ext cx="1481455" cy="0"/>
          </a:xfrm>
          <a:custGeom>
            <a:avLst/>
            <a:gdLst/>
            <a:ahLst/>
            <a:cxnLst/>
            <a:rect l="l" t="t" r="r" b="b"/>
            <a:pathLst>
              <a:path w="1481455">
                <a:moveTo>
                  <a:pt x="0" y="0"/>
                </a:moveTo>
                <a:lnTo>
                  <a:pt x="1481137" y="0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48">
            <a:extLst>
              <a:ext uri="{FF2B5EF4-FFF2-40B4-BE49-F238E27FC236}">
                <a16:creationId xmlns:a16="http://schemas.microsoft.com/office/drawing/2014/main" id="{555D0929-7633-4097-08D8-3CD9D1BDC605}"/>
              </a:ext>
            </a:extLst>
          </p:cNvPr>
          <p:cNvSpPr/>
          <p:nvPr/>
        </p:nvSpPr>
        <p:spPr>
          <a:xfrm>
            <a:off x="1312778" y="7411281"/>
            <a:ext cx="89217" cy="892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49">
            <a:extLst>
              <a:ext uri="{FF2B5EF4-FFF2-40B4-BE49-F238E27FC236}">
                <a16:creationId xmlns:a16="http://schemas.microsoft.com/office/drawing/2014/main" id="{7B25BB23-3581-F6D2-55E8-692DC1299EC9}"/>
              </a:ext>
            </a:extLst>
          </p:cNvPr>
          <p:cNvSpPr/>
          <p:nvPr/>
        </p:nvSpPr>
        <p:spPr>
          <a:xfrm>
            <a:off x="536644" y="7455878"/>
            <a:ext cx="1744345" cy="0"/>
          </a:xfrm>
          <a:custGeom>
            <a:avLst/>
            <a:gdLst/>
            <a:ahLst/>
            <a:cxnLst/>
            <a:rect l="l" t="t" r="r" b="b"/>
            <a:pathLst>
              <a:path w="1744345">
                <a:moveTo>
                  <a:pt x="0" y="0"/>
                </a:moveTo>
                <a:lnTo>
                  <a:pt x="1744129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0">
            <a:extLst>
              <a:ext uri="{FF2B5EF4-FFF2-40B4-BE49-F238E27FC236}">
                <a16:creationId xmlns:a16="http://schemas.microsoft.com/office/drawing/2014/main" id="{1375B9BE-B4D0-B5A4-4426-DDBFB0732F5B}"/>
              </a:ext>
            </a:extLst>
          </p:cNvPr>
          <p:cNvSpPr/>
          <p:nvPr/>
        </p:nvSpPr>
        <p:spPr>
          <a:xfrm>
            <a:off x="536642" y="7455878"/>
            <a:ext cx="821054" cy="0"/>
          </a:xfrm>
          <a:custGeom>
            <a:avLst/>
            <a:gdLst/>
            <a:ahLst/>
            <a:cxnLst/>
            <a:rect l="l" t="t" r="r" b="b"/>
            <a:pathLst>
              <a:path w="821055">
                <a:moveTo>
                  <a:pt x="0" y="0"/>
                </a:moveTo>
                <a:lnTo>
                  <a:pt x="820737" y="0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1">
            <a:extLst>
              <a:ext uri="{FF2B5EF4-FFF2-40B4-BE49-F238E27FC236}">
                <a16:creationId xmlns:a16="http://schemas.microsoft.com/office/drawing/2014/main" id="{7D7100D0-31CB-82EB-917C-87CEDF5BEABC}"/>
              </a:ext>
            </a:extLst>
          </p:cNvPr>
          <p:cNvSpPr/>
          <p:nvPr/>
        </p:nvSpPr>
        <p:spPr>
          <a:xfrm>
            <a:off x="995277" y="7817680"/>
            <a:ext cx="89217" cy="892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2">
            <a:extLst>
              <a:ext uri="{FF2B5EF4-FFF2-40B4-BE49-F238E27FC236}">
                <a16:creationId xmlns:a16="http://schemas.microsoft.com/office/drawing/2014/main" id="{C754EB81-13C6-49DB-88A9-8D6AC6E2C6E8}"/>
              </a:ext>
            </a:extLst>
          </p:cNvPr>
          <p:cNvSpPr/>
          <p:nvPr/>
        </p:nvSpPr>
        <p:spPr>
          <a:xfrm>
            <a:off x="536644" y="7862278"/>
            <a:ext cx="1744345" cy="0"/>
          </a:xfrm>
          <a:custGeom>
            <a:avLst/>
            <a:gdLst/>
            <a:ahLst/>
            <a:cxnLst/>
            <a:rect l="l" t="t" r="r" b="b"/>
            <a:pathLst>
              <a:path w="1744345">
                <a:moveTo>
                  <a:pt x="0" y="0"/>
                </a:moveTo>
                <a:lnTo>
                  <a:pt x="1744129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3">
            <a:extLst>
              <a:ext uri="{FF2B5EF4-FFF2-40B4-BE49-F238E27FC236}">
                <a16:creationId xmlns:a16="http://schemas.microsoft.com/office/drawing/2014/main" id="{5C320931-7861-D150-CC7F-F5C357FC46CA}"/>
              </a:ext>
            </a:extLst>
          </p:cNvPr>
          <p:cNvSpPr/>
          <p:nvPr/>
        </p:nvSpPr>
        <p:spPr>
          <a:xfrm>
            <a:off x="536644" y="7862278"/>
            <a:ext cx="501015" cy="0"/>
          </a:xfrm>
          <a:custGeom>
            <a:avLst/>
            <a:gdLst/>
            <a:ahLst/>
            <a:cxnLst/>
            <a:rect l="l" t="t" r="r" b="b"/>
            <a:pathLst>
              <a:path w="501015">
                <a:moveTo>
                  <a:pt x="0" y="0"/>
                </a:moveTo>
                <a:lnTo>
                  <a:pt x="500595" y="0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4">
            <a:extLst>
              <a:ext uri="{FF2B5EF4-FFF2-40B4-BE49-F238E27FC236}">
                <a16:creationId xmlns:a16="http://schemas.microsoft.com/office/drawing/2014/main" id="{32D70001-D6AB-0B64-9C09-9185BE0A019D}"/>
              </a:ext>
            </a:extLst>
          </p:cNvPr>
          <p:cNvSpPr/>
          <p:nvPr/>
        </p:nvSpPr>
        <p:spPr>
          <a:xfrm>
            <a:off x="2472797" y="8381751"/>
            <a:ext cx="89203" cy="892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5">
            <a:extLst>
              <a:ext uri="{FF2B5EF4-FFF2-40B4-BE49-F238E27FC236}">
                <a16:creationId xmlns:a16="http://schemas.microsoft.com/office/drawing/2014/main" id="{71862D4E-E062-F867-1955-B45B2A1B88B4}"/>
              </a:ext>
            </a:extLst>
          </p:cNvPr>
          <p:cNvSpPr txBox="1"/>
          <p:nvPr/>
        </p:nvSpPr>
        <p:spPr>
          <a:xfrm>
            <a:off x="591221" y="9038684"/>
            <a:ext cx="54864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100" spc="-5" dirty="0">
                <a:solidFill>
                  <a:srgbClr val="231F20"/>
                </a:solidFill>
                <a:latin typeface="Verdana"/>
                <a:cs typeface="Verdana"/>
              </a:rPr>
              <a:t>Sérieux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58" name="object 56">
            <a:extLst>
              <a:ext uri="{FF2B5EF4-FFF2-40B4-BE49-F238E27FC236}">
                <a16:creationId xmlns:a16="http://schemas.microsoft.com/office/drawing/2014/main" id="{18FA9A8B-AA85-C98D-9E13-D49AB6A9D062}"/>
              </a:ext>
            </a:extLst>
          </p:cNvPr>
          <p:cNvSpPr txBox="1"/>
          <p:nvPr/>
        </p:nvSpPr>
        <p:spPr>
          <a:xfrm>
            <a:off x="591222" y="9445071"/>
            <a:ext cx="708024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100" spc="-10" dirty="0">
                <a:solidFill>
                  <a:srgbClr val="231F20"/>
                </a:solidFill>
                <a:latin typeface="Verdana"/>
                <a:cs typeface="Verdana"/>
              </a:rPr>
              <a:t>Innovant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59" name="object 57">
            <a:extLst>
              <a:ext uri="{FF2B5EF4-FFF2-40B4-BE49-F238E27FC236}">
                <a16:creationId xmlns:a16="http://schemas.microsoft.com/office/drawing/2014/main" id="{BA4AEDBF-F8AB-9DEC-5FBB-D4EF56913B85}"/>
              </a:ext>
            </a:extLst>
          </p:cNvPr>
          <p:cNvSpPr txBox="1"/>
          <p:nvPr/>
        </p:nvSpPr>
        <p:spPr>
          <a:xfrm>
            <a:off x="591225" y="9851457"/>
            <a:ext cx="73596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100" spc="-5" dirty="0">
                <a:solidFill>
                  <a:srgbClr val="231F20"/>
                </a:solidFill>
                <a:latin typeface="Verdana"/>
                <a:cs typeface="Verdana"/>
              </a:rPr>
              <a:t>Organisé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60" name="object 58">
            <a:extLst>
              <a:ext uri="{FF2B5EF4-FFF2-40B4-BE49-F238E27FC236}">
                <a16:creationId xmlns:a16="http://schemas.microsoft.com/office/drawing/2014/main" id="{FDB00863-2D6E-3E4A-9294-C8966BC108F4}"/>
              </a:ext>
            </a:extLst>
          </p:cNvPr>
          <p:cNvSpPr txBox="1"/>
          <p:nvPr/>
        </p:nvSpPr>
        <p:spPr>
          <a:xfrm>
            <a:off x="539705" y="8296504"/>
            <a:ext cx="1837689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fr-FR" sz="1500" b="1" spc="-5" dirty="0">
                <a:solidFill>
                  <a:srgbClr val="231F20"/>
                </a:solidFill>
                <a:latin typeface="Verdana"/>
                <a:cs typeface="Verdana"/>
              </a:rPr>
              <a:t>PERSONNALITE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61" name="object 59">
            <a:extLst>
              <a:ext uri="{FF2B5EF4-FFF2-40B4-BE49-F238E27FC236}">
                <a16:creationId xmlns:a16="http://schemas.microsoft.com/office/drawing/2014/main" id="{9E7E5155-5B52-3631-14BB-D190D2BE4984}"/>
              </a:ext>
            </a:extLst>
          </p:cNvPr>
          <p:cNvSpPr/>
          <p:nvPr/>
        </p:nvSpPr>
        <p:spPr>
          <a:xfrm>
            <a:off x="1964721" y="8841530"/>
            <a:ext cx="89203" cy="8920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0">
            <a:extLst>
              <a:ext uri="{FF2B5EF4-FFF2-40B4-BE49-F238E27FC236}">
                <a16:creationId xmlns:a16="http://schemas.microsoft.com/office/drawing/2014/main" id="{C02E70D4-D941-D68E-DC9E-ECEC10ABD7D1}"/>
              </a:ext>
            </a:extLst>
          </p:cNvPr>
          <p:cNvSpPr/>
          <p:nvPr/>
        </p:nvSpPr>
        <p:spPr>
          <a:xfrm>
            <a:off x="528174" y="8886126"/>
            <a:ext cx="1744345" cy="0"/>
          </a:xfrm>
          <a:custGeom>
            <a:avLst/>
            <a:gdLst/>
            <a:ahLst/>
            <a:cxnLst/>
            <a:rect l="l" t="t" r="r" b="b"/>
            <a:pathLst>
              <a:path w="1744345">
                <a:moveTo>
                  <a:pt x="0" y="0"/>
                </a:moveTo>
                <a:lnTo>
                  <a:pt x="1744141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1">
            <a:extLst>
              <a:ext uri="{FF2B5EF4-FFF2-40B4-BE49-F238E27FC236}">
                <a16:creationId xmlns:a16="http://schemas.microsoft.com/office/drawing/2014/main" id="{86BE4AB4-B7E7-0564-75B2-16991AC45099}"/>
              </a:ext>
            </a:extLst>
          </p:cNvPr>
          <p:cNvSpPr/>
          <p:nvPr/>
        </p:nvSpPr>
        <p:spPr>
          <a:xfrm>
            <a:off x="528174" y="8886126"/>
            <a:ext cx="1481455" cy="0"/>
          </a:xfrm>
          <a:custGeom>
            <a:avLst/>
            <a:gdLst/>
            <a:ahLst/>
            <a:cxnLst/>
            <a:rect l="l" t="t" r="r" b="b"/>
            <a:pathLst>
              <a:path w="1481455">
                <a:moveTo>
                  <a:pt x="0" y="0"/>
                </a:moveTo>
                <a:lnTo>
                  <a:pt x="1481137" y="0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2">
            <a:extLst>
              <a:ext uri="{FF2B5EF4-FFF2-40B4-BE49-F238E27FC236}">
                <a16:creationId xmlns:a16="http://schemas.microsoft.com/office/drawing/2014/main" id="{388A55F0-0F56-957D-1A95-4C44866E5C61}"/>
              </a:ext>
            </a:extLst>
          </p:cNvPr>
          <p:cNvSpPr/>
          <p:nvPr/>
        </p:nvSpPr>
        <p:spPr>
          <a:xfrm>
            <a:off x="1304321" y="9247929"/>
            <a:ext cx="89203" cy="8920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3">
            <a:extLst>
              <a:ext uri="{FF2B5EF4-FFF2-40B4-BE49-F238E27FC236}">
                <a16:creationId xmlns:a16="http://schemas.microsoft.com/office/drawing/2014/main" id="{B3268BA0-94D1-F33E-8225-65464197C6EA}"/>
              </a:ext>
            </a:extLst>
          </p:cNvPr>
          <p:cNvSpPr/>
          <p:nvPr/>
        </p:nvSpPr>
        <p:spPr>
          <a:xfrm>
            <a:off x="528174" y="9292526"/>
            <a:ext cx="1744345" cy="0"/>
          </a:xfrm>
          <a:custGeom>
            <a:avLst/>
            <a:gdLst/>
            <a:ahLst/>
            <a:cxnLst/>
            <a:rect l="l" t="t" r="r" b="b"/>
            <a:pathLst>
              <a:path w="1744345">
                <a:moveTo>
                  <a:pt x="0" y="0"/>
                </a:moveTo>
                <a:lnTo>
                  <a:pt x="1744141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4">
            <a:extLst>
              <a:ext uri="{FF2B5EF4-FFF2-40B4-BE49-F238E27FC236}">
                <a16:creationId xmlns:a16="http://schemas.microsoft.com/office/drawing/2014/main" id="{ED065CE0-F92E-C56B-8B19-F936778A2145}"/>
              </a:ext>
            </a:extLst>
          </p:cNvPr>
          <p:cNvSpPr/>
          <p:nvPr/>
        </p:nvSpPr>
        <p:spPr>
          <a:xfrm>
            <a:off x="528172" y="9292526"/>
            <a:ext cx="821054" cy="0"/>
          </a:xfrm>
          <a:custGeom>
            <a:avLst/>
            <a:gdLst/>
            <a:ahLst/>
            <a:cxnLst/>
            <a:rect l="l" t="t" r="r" b="b"/>
            <a:pathLst>
              <a:path w="821055">
                <a:moveTo>
                  <a:pt x="0" y="0"/>
                </a:moveTo>
                <a:lnTo>
                  <a:pt x="820737" y="0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5">
            <a:extLst>
              <a:ext uri="{FF2B5EF4-FFF2-40B4-BE49-F238E27FC236}">
                <a16:creationId xmlns:a16="http://schemas.microsoft.com/office/drawing/2014/main" id="{C9335388-AC44-F8D1-FABF-69E996EADF0F}"/>
              </a:ext>
            </a:extLst>
          </p:cNvPr>
          <p:cNvSpPr/>
          <p:nvPr/>
        </p:nvSpPr>
        <p:spPr>
          <a:xfrm>
            <a:off x="986819" y="9654332"/>
            <a:ext cx="89203" cy="892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6">
            <a:extLst>
              <a:ext uri="{FF2B5EF4-FFF2-40B4-BE49-F238E27FC236}">
                <a16:creationId xmlns:a16="http://schemas.microsoft.com/office/drawing/2014/main" id="{D0BEEEA1-58AF-D838-A378-FB1F7DA58865}"/>
              </a:ext>
            </a:extLst>
          </p:cNvPr>
          <p:cNvSpPr/>
          <p:nvPr/>
        </p:nvSpPr>
        <p:spPr>
          <a:xfrm>
            <a:off x="528174" y="9698931"/>
            <a:ext cx="1744345" cy="0"/>
          </a:xfrm>
          <a:custGeom>
            <a:avLst/>
            <a:gdLst/>
            <a:ahLst/>
            <a:cxnLst/>
            <a:rect l="l" t="t" r="r" b="b"/>
            <a:pathLst>
              <a:path w="1744345">
                <a:moveTo>
                  <a:pt x="0" y="0"/>
                </a:moveTo>
                <a:lnTo>
                  <a:pt x="1744141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7">
            <a:extLst>
              <a:ext uri="{FF2B5EF4-FFF2-40B4-BE49-F238E27FC236}">
                <a16:creationId xmlns:a16="http://schemas.microsoft.com/office/drawing/2014/main" id="{C3DB7BD6-A54F-977C-1E15-C22A7B6E3123}"/>
              </a:ext>
            </a:extLst>
          </p:cNvPr>
          <p:cNvSpPr/>
          <p:nvPr/>
        </p:nvSpPr>
        <p:spPr>
          <a:xfrm>
            <a:off x="528174" y="9698931"/>
            <a:ext cx="501015" cy="0"/>
          </a:xfrm>
          <a:custGeom>
            <a:avLst/>
            <a:gdLst/>
            <a:ahLst/>
            <a:cxnLst/>
            <a:rect l="l" t="t" r="r" b="b"/>
            <a:pathLst>
              <a:path w="501015">
                <a:moveTo>
                  <a:pt x="0" y="0"/>
                </a:moveTo>
                <a:lnTo>
                  <a:pt x="500595" y="0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68">
            <a:extLst>
              <a:ext uri="{FF2B5EF4-FFF2-40B4-BE49-F238E27FC236}">
                <a16:creationId xmlns:a16="http://schemas.microsoft.com/office/drawing/2014/main" id="{BE19FD5C-D0D9-C3CC-BB81-381DD0228BFA}"/>
              </a:ext>
            </a:extLst>
          </p:cNvPr>
          <p:cNvSpPr/>
          <p:nvPr/>
        </p:nvSpPr>
        <p:spPr>
          <a:xfrm>
            <a:off x="2053927" y="10060732"/>
            <a:ext cx="89203" cy="8920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69">
            <a:extLst>
              <a:ext uri="{FF2B5EF4-FFF2-40B4-BE49-F238E27FC236}">
                <a16:creationId xmlns:a16="http://schemas.microsoft.com/office/drawing/2014/main" id="{68B3944E-7528-194D-AEE7-4425BCBEA2E9}"/>
              </a:ext>
            </a:extLst>
          </p:cNvPr>
          <p:cNvSpPr/>
          <p:nvPr/>
        </p:nvSpPr>
        <p:spPr>
          <a:xfrm>
            <a:off x="528174" y="10105330"/>
            <a:ext cx="1744345" cy="0"/>
          </a:xfrm>
          <a:custGeom>
            <a:avLst/>
            <a:gdLst/>
            <a:ahLst/>
            <a:cxnLst/>
            <a:rect l="l" t="t" r="r" b="b"/>
            <a:pathLst>
              <a:path w="1744345">
                <a:moveTo>
                  <a:pt x="0" y="0"/>
                </a:moveTo>
                <a:lnTo>
                  <a:pt x="1744141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0">
            <a:extLst>
              <a:ext uri="{FF2B5EF4-FFF2-40B4-BE49-F238E27FC236}">
                <a16:creationId xmlns:a16="http://schemas.microsoft.com/office/drawing/2014/main" id="{1FFBA0C7-F00D-AB0F-732A-13640B9CC42B}"/>
              </a:ext>
            </a:extLst>
          </p:cNvPr>
          <p:cNvSpPr/>
          <p:nvPr/>
        </p:nvSpPr>
        <p:spPr>
          <a:xfrm>
            <a:off x="528171" y="10105330"/>
            <a:ext cx="1570356" cy="0"/>
          </a:xfrm>
          <a:custGeom>
            <a:avLst/>
            <a:gdLst/>
            <a:ahLst/>
            <a:cxnLst/>
            <a:rect l="l" t="t" r="r" b="b"/>
            <a:pathLst>
              <a:path w="1570355">
                <a:moveTo>
                  <a:pt x="0" y="0"/>
                </a:moveTo>
                <a:lnTo>
                  <a:pt x="1570342" y="0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1">
            <a:extLst>
              <a:ext uri="{FF2B5EF4-FFF2-40B4-BE49-F238E27FC236}">
                <a16:creationId xmlns:a16="http://schemas.microsoft.com/office/drawing/2014/main" id="{49A9A508-02D6-F3E8-3B34-A957255A0126}"/>
              </a:ext>
            </a:extLst>
          </p:cNvPr>
          <p:cNvSpPr/>
          <p:nvPr/>
        </p:nvSpPr>
        <p:spPr>
          <a:xfrm>
            <a:off x="3667625" y="6638280"/>
            <a:ext cx="55881" cy="55881"/>
          </a:xfrm>
          <a:custGeom>
            <a:avLst/>
            <a:gdLst/>
            <a:ahLst/>
            <a:cxnLst/>
            <a:rect l="l" t="t" r="r" b="b"/>
            <a:pathLst>
              <a:path w="55879" h="55879">
                <a:moveTo>
                  <a:pt x="27838" y="0"/>
                </a:moveTo>
                <a:lnTo>
                  <a:pt x="17005" y="2186"/>
                </a:lnTo>
                <a:lnTo>
                  <a:pt x="8156" y="8150"/>
                </a:lnTo>
                <a:lnTo>
                  <a:pt x="2188" y="16994"/>
                </a:lnTo>
                <a:lnTo>
                  <a:pt x="0" y="27825"/>
                </a:lnTo>
                <a:lnTo>
                  <a:pt x="2188" y="38656"/>
                </a:lnTo>
                <a:lnTo>
                  <a:pt x="8156" y="47501"/>
                </a:lnTo>
                <a:lnTo>
                  <a:pt x="17005" y="53464"/>
                </a:lnTo>
                <a:lnTo>
                  <a:pt x="27838" y="55651"/>
                </a:lnTo>
                <a:lnTo>
                  <a:pt x="38669" y="53464"/>
                </a:lnTo>
                <a:lnTo>
                  <a:pt x="47513" y="47501"/>
                </a:lnTo>
                <a:lnTo>
                  <a:pt x="53477" y="38656"/>
                </a:lnTo>
                <a:lnTo>
                  <a:pt x="55664" y="27825"/>
                </a:lnTo>
                <a:lnTo>
                  <a:pt x="53477" y="16994"/>
                </a:lnTo>
                <a:lnTo>
                  <a:pt x="47513" y="8150"/>
                </a:lnTo>
                <a:lnTo>
                  <a:pt x="38669" y="2186"/>
                </a:lnTo>
                <a:lnTo>
                  <a:pt x="2783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2">
            <a:extLst>
              <a:ext uri="{FF2B5EF4-FFF2-40B4-BE49-F238E27FC236}">
                <a16:creationId xmlns:a16="http://schemas.microsoft.com/office/drawing/2014/main" id="{0BE54ABC-89A9-9F29-E2A9-BFF1159B9DAE}"/>
              </a:ext>
            </a:extLst>
          </p:cNvPr>
          <p:cNvSpPr/>
          <p:nvPr/>
        </p:nvSpPr>
        <p:spPr>
          <a:xfrm>
            <a:off x="3420137" y="7943028"/>
            <a:ext cx="0" cy="1548765"/>
          </a:xfrm>
          <a:custGeom>
            <a:avLst/>
            <a:gdLst/>
            <a:ahLst/>
            <a:cxnLst/>
            <a:rect l="l" t="t" r="r" b="b"/>
            <a:pathLst>
              <a:path h="1548765">
                <a:moveTo>
                  <a:pt x="0" y="1548396"/>
                </a:moveTo>
                <a:lnTo>
                  <a:pt x="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3">
            <a:extLst>
              <a:ext uri="{FF2B5EF4-FFF2-40B4-BE49-F238E27FC236}">
                <a16:creationId xmlns:a16="http://schemas.microsoft.com/office/drawing/2014/main" id="{E6475C4C-A9DF-A93F-18EA-2DF74205E065}"/>
              </a:ext>
            </a:extLst>
          </p:cNvPr>
          <p:cNvSpPr/>
          <p:nvPr/>
        </p:nvSpPr>
        <p:spPr>
          <a:xfrm>
            <a:off x="3414242" y="8370038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210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4">
            <a:extLst>
              <a:ext uri="{FF2B5EF4-FFF2-40B4-BE49-F238E27FC236}">
                <a16:creationId xmlns:a16="http://schemas.microsoft.com/office/drawing/2014/main" id="{B4C4A212-93E2-025B-ACFB-B12DC06B9497}"/>
              </a:ext>
            </a:extLst>
          </p:cNvPr>
          <p:cNvSpPr/>
          <p:nvPr/>
        </p:nvSpPr>
        <p:spPr>
          <a:xfrm>
            <a:off x="3414242" y="9491422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210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5">
            <a:extLst>
              <a:ext uri="{FF2B5EF4-FFF2-40B4-BE49-F238E27FC236}">
                <a16:creationId xmlns:a16="http://schemas.microsoft.com/office/drawing/2014/main" id="{A0786B2F-9708-93EB-1506-DE19AE1AAD7D}"/>
              </a:ext>
            </a:extLst>
          </p:cNvPr>
          <p:cNvSpPr txBox="1"/>
          <p:nvPr/>
        </p:nvSpPr>
        <p:spPr>
          <a:xfrm>
            <a:off x="3521074" y="7789100"/>
            <a:ext cx="16784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500" b="1" spc="-5" dirty="0">
                <a:solidFill>
                  <a:srgbClr val="231F20"/>
                </a:solidFill>
                <a:latin typeface="Verdana"/>
                <a:cs typeface="Verdana"/>
              </a:rPr>
              <a:t>FORMATION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78" name="object 76">
            <a:extLst>
              <a:ext uri="{FF2B5EF4-FFF2-40B4-BE49-F238E27FC236}">
                <a16:creationId xmlns:a16="http://schemas.microsoft.com/office/drawing/2014/main" id="{57C50D91-9574-5FE9-78DD-DF6B62EB0355}"/>
              </a:ext>
            </a:extLst>
          </p:cNvPr>
          <p:cNvSpPr/>
          <p:nvPr/>
        </p:nvSpPr>
        <p:spPr>
          <a:xfrm>
            <a:off x="3375539" y="7889943"/>
            <a:ext cx="89203" cy="8920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7">
            <a:extLst>
              <a:ext uri="{FF2B5EF4-FFF2-40B4-BE49-F238E27FC236}">
                <a16:creationId xmlns:a16="http://schemas.microsoft.com/office/drawing/2014/main" id="{0953E834-0D08-8C07-EABE-275CA4E16F52}"/>
              </a:ext>
            </a:extLst>
          </p:cNvPr>
          <p:cNvSpPr/>
          <p:nvPr/>
        </p:nvSpPr>
        <p:spPr>
          <a:xfrm>
            <a:off x="3667625" y="8342213"/>
            <a:ext cx="55881" cy="55881"/>
          </a:xfrm>
          <a:custGeom>
            <a:avLst/>
            <a:gdLst/>
            <a:ahLst/>
            <a:cxnLst/>
            <a:rect l="l" t="t" r="r" b="b"/>
            <a:pathLst>
              <a:path w="55879" h="55879">
                <a:moveTo>
                  <a:pt x="27838" y="0"/>
                </a:moveTo>
                <a:lnTo>
                  <a:pt x="17005" y="2186"/>
                </a:lnTo>
                <a:lnTo>
                  <a:pt x="8156" y="8150"/>
                </a:lnTo>
                <a:lnTo>
                  <a:pt x="2188" y="16994"/>
                </a:lnTo>
                <a:lnTo>
                  <a:pt x="0" y="27825"/>
                </a:lnTo>
                <a:lnTo>
                  <a:pt x="2188" y="38656"/>
                </a:lnTo>
                <a:lnTo>
                  <a:pt x="8156" y="47501"/>
                </a:lnTo>
                <a:lnTo>
                  <a:pt x="17005" y="53464"/>
                </a:lnTo>
                <a:lnTo>
                  <a:pt x="27838" y="55651"/>
                </a:lnTo>
                <a:lnTo>
                  <a:pt x="38669" y="53464"/>
                </a:lnTo>
                <a:lnTo>
                  <a:pt x="47513" y="47501"/>
                </a:lnTo>
                <a:lnTo>
                  <a:pt x="53477" y="38656"/>
                </a:lnTo>
                <a:lnTo>
                  <a:pt x="55664" y="27825"/>
                </a:lnTo>
                <a:lnTo>
                  <a:pt x="53477" y="16994"/>
                </a:lnTo>
                <a:lnTo>
                  <a:pt x="47513" y="8150"/>
                </a:lnTo>
                <a:lnTo>
                  <a:pt x="38669" y="2186"/>
                </a:lnTo>
                <a:lnTo>
                  <a:pt x="2783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78">
            <a:extLst>
              <a:ext uri="{FF2B5EF4-FFF2-40B4-BE49-F238E27FC236}">
                <a16:creationId xmlns:a16="http://schemas.microsoft.com/office/drawing/2014/main" id="{1A93698D-3567-9EB2-5C1D-60D8065150D2}"/>
              </a:ext>
            </a:extLst>
          </p:cNvPr>
          <p:cNvSpPr/>
          <p:nvPr/>
        </p:nvSpPr>
        <p:spPr>
          <a:xfrm>
            <a:off x="3414242" y="8370038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210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79">
            <a:extLst>
              <a:ext uri="{FF2B5EF4-FFF2-40B4-BE49-F238E27FC236}">
                <a16:creationId xmlns:a16="http://schemas.microsoft.com/office/drawing/2014/main" id="{0C40AC17-2F94-D2FE-F1AE-752EDB209D44}"/>
              </a:ext>
            </a:extLst>
          </p:cNvPr>
          <p:cNvSpPr txBox="1"/>
          <p:nvPr/>
        </p:nvSpPr>
        <p:spPr>
          <a:xfrm>
            <a:off x="3769136" y="8200013"/>
            <a:ext cx="3459479" cy="2217786"/>
          </a:xfrm>
          <a:prstGeom prst="rect">
            <a:avLst/>
          </a:prstGeom>
        </p:spPr>
        <p:txBody>
          <a:bodyPr vert="horz" wrap="square" lIns="0" tIns="75564" rIns="0" bIns="0" rtlCol="0">
            <a:spAutoFit/>
          </a:bodyPr>
          <a:lstStyle/>
          <a:p>
            <a:pPr marL="12700">
              <a:spcBef>
                <a:spcPts val="595"/>
              </a:spcBef>
              <a:tabLst>
                <a:tab pos="1108668" algn="l"/>
              </a:tabLst>
            </a:pPr>
            <a:r>
              <a:rPr sz="1200" b="1" dirty="0">
                <a:solidFill>
                  <a:srgbClr val="231F20"/>
                </a:solidFill>
                <a:latin typeface="Verdana"/>
                <a:cs typeface="Verdana"/>
              </a:rPr>
              <a:t>2015-2016	</a:t>
            </a:r>
            <a:r>
              <a:rPr lang="fr-FR" sz="1200" b="1" spc="-5" dirty="0">
                <a:solidFill>
                  <a:srgbClr val="231F20"/>
                </a:solidFill>
                <a:latin typeface="Verdana"/>
                <a:cs typeface="Verdana"/>
              </a:rPr>
              <a:t>DIPLÔME </a:t>
            </a:r>
            <a:r>
              <a:rPr sz="1200" b="1" dirty="0">
                <a:solidFill>
                  <a:srgbClr val="231F20"/>
                </a:solidFill>
                <a:latin typeface="Verdana"/>
                <a:cs typeface="Verdana"/>
              </a:rPr>
              <a:t>|</a:t>
            </a:r>
            <a:r>
              <a:rPr sz="1200" b="1" spc="-9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200" b="1" spc="-5" dirty="0">
                <a:solidFill>
                  <a:srgbClr val="231F20"/>
                </a:solidFill>
                <a:latin typeface="Verdana"/>
                <a:cs typeface="Verdana"/>
              </a:rPr>
              <a:t>VILLE</a:t>
            </a:r>
            <a:endParaRPr sz="1200" dirty="0">
              <a:latin typeface="Verdana"/>
              <a:cs typeface="Verdana"/>
            </a:endParaRPr>
          </a:p>
          <a:p>
            <a:pPr marL="12700">
              <a:spcBef>
                <a:spcPts val="409"/>
              </a:spcBef>
            </a:pP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Université</a:t>
            </a:r>
            <a:endParaRPr sz="1000" dirty="0">
              <a:latin typeface="Verdana"/>
              <a:cs typeface="Verdana"/>
            </a:endParaRPr>
          </a:p>
          <a:p>
            <a:pPr marL="12700" marR="476866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sit amet, consectetur  adipiscing elit. Morbi 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sapien nec</a:t>
            </a:r>
            <a:r>
              <a:rPr sz="1000" spc="-9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nulla  rutrum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 imperdiet.</a:t>
            </a:r>
            <a:endParaRPr sz="1000" dirty="0">
              <a:latin typeface="Verdana"/>
              <a:cs typeface="Verdana"/>
            </a:endParaRPr>
          </a:p>
          <a:p>
            <a:pPr>
              <a:spcBef>
                <a:spcPts val="25"/>
              </a:spcBef>
            </a:pPr>
            <a:endParaRPr sz="1349" dirty="0">
              <a:latin typeface="Times New Roman"/>
              <a:cs typeface="Times New Roman"/>
            </a:endParaRPr>
          </a:p>
          <a:p>
            <a:pPr marL="12700">
              <a:spcBef>
                <a:spcPts val="595"/>
              </a:spcBef>
              <a:tabLst>
                <a:tab pos="1108668" algn="l"/>
              </a:tabLst>
            </a:pPr>
            <a:r>
              <a:rPr lang="fr-FR" sz="1200" b="1" dirty="0">
                <a:solidFill>
                  <a:srgbClr val="231F20"/>
                </a:solidFill>
                <a:latin typeface="Verdana"/>
                <a:cs typeface="Verdana"/>
              </a:rPr>
              <a:t>2015-2016	</a:t>
            </a:r>
            <a:r>
              <a:rPr lang="fr-FR" sz="1200" b="1" spc="-5" dirty="0">
                <a:solidFill>
                  <a:srgbClr val="231F20"/>
                </a:solidFill>
                <a:latin typeface="Verdana"/>
                <a:cs typeface="Verdana"/>
              </a:rPr>
              <a:t>DIPLÔME </a:t>
            </a:r>
            <a:r>
              <a:rPr lang="fr-FR" sz="1200" b="1" dirty="0">
                <a:solidFill>
                  <a:srgbClr val="231F20"/>
                </a:solidFill>
                <a:latin typeface="Verdana"/>
                <a:cs typeface="Verdana"/>
              </a:rPr>
              <a:t>|</a:t>
            </a:r>
            <a:r>
              <a:rPr lang="fr-FR" sz="1200" b="1" spc="-9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lang="fr-FR" sz="1200" b="1" spc="-5" dirty="0">
                <a:solidFill>
                  <a:srgbClr val="231F20"/>
                </a:solidFill>
                <a:latin typeface="Verdana"/>
                <a:cs typeface="Verdana"/>
              </a:rPr>
              <a:t>VILLE</a:t>
            </a:r>
            <a:endParaRPr lang="fr-FR" sz="1200" dirty="0">
              <a:latin typeface="Verdana"/>
              <a:cs typeface="Verdana"/>
            </a:endParaRPr>
          </a:p>
          <a:p>
            <a:pPr marL="12700">
              <a:spcBef>
                <a:spcPts val="409"/>
              </a:spcBef>
            </a:pPr>
            <a:r>
              <a:rPr lang="fr-FR" sz="1000" dirty="0">
                <a:solidFill>
                  <a:srgbClr val="231F20"/>
                </a:solidFill>
                <a:latin typeface="Verdana"/>
                <a:cs typeface="Verdana"/>
              </a:rPr>
              <a:t>Université</a:t>
            </a:r>
            <a:endParaRPr lang="fr-FR" sz="1000" dirty="0">
              <a:latin typeface="Verdana"/>
              <a:cs typeface="Verdana"/>
            </a:endParaRPr>
          </a:p>
          <a:p>
            <a:pPr marL="12700" marR="476866">
              <a:spcBef>
                <a:spcPts val="599"/>
              </a:spcBef>
            </a:pP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sit amet, consectetur  adipiscing elit. Morbi 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sapien nec</a:t>
            </a:r>
            <a:r>
              <a:rPr sz="1000" spc="-9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231F20"/>
                </a:solidFill>
                <a:latin typeface="Verdana"/>
                <a:cs typeface="Verdana"/>
              </a:rPr>
              <a:t>nulla  rutrum</a:t>
            </a:r>
            <a:r>
              <a:rPr sz="1000" spc="-5" dirty="0">
                <a:solidFill>
                  <a:srgbClr val="231F20"/>
                </a:solidFill>
                <a:latin typeface="Verdana"/>
                <a:cs typeface="Verdana"/>
              </a:rPr>
              <a:t> imperdiet.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82" name="object 80">
            <a:extLst>
              <a:ext uri="{FF2B5EF4-FFF2-40B4-BE49-F238E27FC236}">
                <a16:creationId xmlns:a16="http://schemas.microsoft.com/office/drawing/2014/main" id="{316D1C6C-4AF5-75E5-3D84-4BF50D9BB1D4}"/>
              </a:ext>
            </a:extLst>
          </p:cNvPr>
          <p:cNvSpPr/>
          <p:nvPr/>
        </p:nvSpPr>
        <p:spPr>
          <a:xfrm>
            <a:off x="3414242" y="9491422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210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1">
            <a:extLst>
              <a:ext uri="{FF2B5EF4-FFF2-40B4-BE49-F238E27FC236}">
                <a16:creationId xmlns:a16="http://schemas.microsoft.com/office/drawing/2014/main" id="{9CC66D8A-F6EE-7554-14FD-FB1C642E333D}"/>
              </a:ext>
            </a:extLst>
          </p:cNvPr>
          <p:cNvSpPr/>
          <p:nvPr/>
        </p:nvSpPr>
        <p:spPr>
          <a:xfrm>
            <a:off x="3667625" y="9463599"/>
            <a:ext cx="55881" cy="55881"/>
          </a:xfrm>
          <a:custGeom>
            <a:avLst/>
            <a:gdLst/>
            <a:ahLst/>
            <a:cxnLst/>
            <a:rect l="l" t="t" r="r" b="b"/>
            <a:pathLst>
              <a:path w="55879" h="55879">
                <a:moveTo>
                  <a:pt x="27838" y="0"/>
                </a:moveTo>
                <a:lnTo>
                  <a:pt x="17005" y="2186"/>
                </a:lnTo>
                <a:lnTo>
                  <a:pt x="8156" y="8150"/>
                </a:lnTo>
                <a:lnTo>
                  <a:pt x="2188" y="16994"/>
                </a:lnTo>
                <a:lnTo>
                  <a:pt x="0" y="27825"/>
                </a:lnTo>
                <a:lnTo>
                  <a:pt x="2188" y="38656"/>
                </a:lnTo>
                <a:lnTo>
                  <a:pt x="8156" y="47501"/>
                </a:lnTo>
                <a:lnTo>
                  <a:pt x="17005" y="53464"/>
                </a:lnTo>
                <a:lnTo>
                  <a:pt x="27838" y="55651"/>
                </a:lnTo>
                <a:lnTo>
                  <a:pt x="38669" y="53464"/>
                </a:lnTo>
                <a:lnTo>
                  <a:pt x="47513" y="47501"/>
                </a:lnTo>
                <a:lnTo>
                  <a:pt x="53477" y="38656"/>
                </a:lnTo>
                <a:lnTo>
                  <a:pt x="55664" y="27825"/>
                </a:lnTo>
                <a:lnTo>
                  <a:pt x="53477" y="16994"/>
                </a:lnTo>
                <a:lnTo>
                  <a:pt x="47513" y="8150"/>
                </a:lnTo>
                <a:lnTo>
                  <a:pt x="38669" y="2186"/>
                </a:lnTo>
                <a:lnTo>
                  <a:pt x="2783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13">
            <a:extLst>
              <a:ext uri="{FF2B5EF4-FFF2-40B4-BE49-F238E27FC236}">
                <a16:creationId xmlns:a16="http://schemas.microsoft.com/office/drawing/2014/main" id="{CCA6A762-9DDB-DF25-AC88-52DBF834715B}"/>
              </a:ext>
            </a:extLst>
          </p:cNvPr>
          <p:cNvSpPr txBox="1"/>
          <p:nvPr/>
        </p:nvSpPr>
        <p:spPr>
          <a:xfrm>
            <a:off x="272972" y="6444020"/>
            <a:ext cx="214348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5438" algn="r">
              <a:spcBef>
                <a:spcPts val="100"/>
              </a:spcBef>
            </a:pPr>
            <a:r>
              <a:rPr lang="fr-FR" sz="1500" b="1" spc="-5" dirty="0">
                <a:solidFill>
                  <a:srgbClr val="231F20"/>
                </a:solidFill>
                <a:latin typeface="Verdana"/>
                <a:cs typeface="Verdana"/>
              </a:rPr>
              <a:t>COMPETENCES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85" name="object 44">
            <a:extLst>
              <a:ext uri="{FF2B5EF4-FFF2-40B4-BE49-F238E27FC236}">
                <a16:creationId xmlns:a16="http://schemas.microsoft.com/office/drawing/2014/main" id="{ECC0EF2A-2FF4-E102-AC31-6FA3BA5801DD}"/>
              </a:ext>
            </a:extLst>
          </p:cNvPr>
          <p:cNvSpPr txBox="1"/>
          <p:nvPr/>
        </p:nvSpPr>
        <p:spPr>
          <a:xfrm>
            <a:off x="565739" y="8619372"/>
            <a:ext cx="178562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844"/>
              </a:spcBef>
            </a:pPr>
            <a:r>
              <a:rPr lang="fr-FR" sz="1100" dirty="0">
                <a:solidFill>
                  <a:srgbClr val="231F20"/>
                </a:solidFill>
                <a:latin typeface="Verdana"/>
                <a:cs typeface="Verdana"/>
              </a:rPr>
              <a:t>Créatif</a:t>
            </a:r>
            <a:endParaRPr sz="1100" dirty="0">
              <a:latin typeface="Verdana"/>
              <a:cs typeface="Verdana"/>
            </a:endParaRPr>
          </a:p>
        </p:txBody>
      </p:sp>
      <p:pic>
        <p:nvPicPr>
          <p:cNvPr id="87" name="Image 86" descr="Une image contenant Visage humain, personne, habits, lunettes&#10;&#10;Description générée automatiquement">
            <a:extLst>
              <a:ext uri="{FF2B5EF4-FFF2-40B4-BE49-F238E27FC236}">
                <a16:creationId xmlns:a16="http://schemas.microsoft.com/office/drawing/2014/main" id="{7620723B-2609-AB50-CD9C-B961BD10208C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29970" r="3564"/>
          <a:stretch/>
        </p:blipFill>
        <p:spPr>
          <a:xfrm>
            <a:off x="342417" y="287670"/>
            <a:ext cx="2213959" cy="222323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6450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034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445</Words>
  <Application>Microsoft Macintosh PowerPoint</Application>
  <PresentationFormat>Personnalisé</PresentationFormat>
  <Paragraphs>75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</cp:revision>
  <dcterms:created xsi:type="dcterms:W3CDTF">2024-02-24T22:51:44Z</dcterms:created>
  <dcterms:modified xsi:type="dcterms:W3CDTF">2024-02-24T22:59:59Z</dcterms:modified>
</cp:coreProperties>
</file>