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/>
    <p:restoredTop sz="96327"/>
  </p:normalViewPr>
  <p:slideViewPr>
    <p:cSldViewPr snapToGrid="0">
      <p:cViewPr varScale="1">
        <p:scale>
          <a:sx n="124" d="100"/>
          <a:sy n="124" d="100"/>
        </p:scale>
        <p:origin x="45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35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10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1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62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2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8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01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15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97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89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F8837-0383-2C4C-92FB-ECB2E18B716C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C4FB0-45B9-F84A-824C-A1D1342887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66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D737D9F6-83A0-5A91-17C0-F25C201321E2}"/>
              </a:ext>
            </a:extLst>
          </p:cNvPr>
          <p:cNvSpPr txBox="1"/>
          <p:nvPr/>
        </p:nvSpPr>
        <p:spPr>
          <a:xfrm>
            <a:off x="4981828" y="5875502"/>
            <a:ext cx="25927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9370" algn="l"/>
              </a:tabLst>
            </a:pPr>
            <a:r>
              <a:rPr lang="ru-UA" sz="1400" b="1" u="heavy" spc="-5" dirty="0">
                <a:solidFill>
                  <a:srgbClr val="F37367"/>
                </a:solidFill>
                <a:uFill>
                  <a:solidFill>
                    <a:srgbClr val="F37367"/>
                  </a:solidFill>
                </a:uFill>
                <a:latin typeface="Verdana"/>
                <a:cs typeface="Verdana"/>
              </a:rPr>
              <a:t>	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3C18F66E-2F38-CDF2-0566-200E0AE96CF7}"/>
              </a:ext>
            </a:extLst>
          </p:cNvPr>
          <p:cNvSpPr txBox="1"/>
          <p:nvPr/>
        </p:nvSpPr>
        <p:spPr>
          <a:xfrm>
            <a:off x="4981828" y="7928673"/>
            <a:ext cx="15957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400" b="1" dirty="0">
                <a:solidFill>
                  <a:srgbClr val="F37367"/>
                </a:solidFill>
                <a:latin typeface="Verdana"/>
                <a:cs typeface="Verdana"/>
              </a:rPr>
              <a:t>PERSONNALITE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7B24F88F-1341-77D2-692C-AA0CCD066726}"/>
              </a:ext>
            </a:extLst>
          </p:cNvPr>
          <p:cNvSpPr txBox="1"/>
          <p:nvPr/>
        </p:nvSpPr>
        <p:spPr>
          <a:xfrm>
            <a:off x="926083" y="1315567"/>
            <a:ext cx="279654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 nec  nulla rutrum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 Nullam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faucibus  augue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id velit luctus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maximus. Interdum</a:t>
            </a:r>
            <a:r>
              <a:rPr sz="1000" spc="-75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et  malesuada fames ac ante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primis in 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faucibus.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7" name="object 91">
            <a:extLst>
              <a:ext uri="{FF2B5EF4-FFF2-40B4-BE49-F238E27FC236}">
                <a16:creationId xmlns:a16="http://schemas.microsoft.com/office/drawing/2014/main" id="{A31ED979-08ED-D9E6-816F-40ED9F71F378}"/>
              </a:ext>
            </a:extLst>
          </p:cNvPr>
          <p:cNvSpPr txBox="1"/>
          <p:nvPr/>
        </p:nvSpPr>
        <p:spPr>
          <a:xfrm>
            <a:off x="4981828" y="2267394"/>
            <a:ext cx="2151380" cy="1572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7034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CONTACT</a:t>
            </a:r>
            <a:endParaRPr sz="1400" dirty="0">
              <a:latin typeface="Verdana"/>
              <a:cs typeface="Verdana"/>
            </a:endParaRPr>
          </a:p>
          <a:p>
            <a:pPr marL="422275">
              <a:lnSpc>
                <a:spcPct val="100000"/>
              </a:lnSpc>
              <a:spcBef>
                <a:spcPts val="735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Mob : </a:t>
            </a: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01 02 03 04 05</a:t>
            </a:r>
            <a:endParaRPr sz="1000" dirty="0">
              <a:latin typeface="Verdana"/>
              <a:cs typeface="Verdana"/>
            </a:endParaRPr>
          </a:p>
          <a:p>
            <a:pPr marL="422275" marR="5080">
              <a:lnSpc>
                <a:spcPct val="150000"/>
              </a:lnSpc>
            </a:pPr>
            <a:r>
              <a:rPr sz="1000" spc="-50" dirty="0" err="1">
                <a:solidFill>
                  <a:srgbClr val="3F4244"/>
                </a:solidFill>
                <a:latin typeface="Verdana"/>
                <a:cs typeface="Verdana"/>
              </a:rPr>
              <a:t>F</a:t>
            </a:r>
            <a:r>
              <a:rPr sz="1000" dirty="0" err="1">
                <a:solidFill>
                  <a:srgbClr val="3F4244"/>
                </a:solidFill>
                <a:latin typeface="Verdana"/>
                <a:cs typeface="Verdana"/>
              </a:rPr>
              <a:t>acebook.com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/</a:t>
            </a: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ajouter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  </a:t>
            </a:r>
            <a:r>
              <a:rPr sz="1000" spc="-20" dirty="0" err="1">
                <a:solidFill>
                  <a:srgbClr val="3F4244"/>
                </a:solidFill>
                <a:latin typeface="Verdana"/>
                <a:cs typeface="Verdana"/>
              </a:rPr>
              <a:t>Twitter.com</a:t>
            </a:r>
            <a:r>
              <a:rPr sz="1000" spc="-20" dirty="0">
                <a:solidFill>
                  <a:srgbClr val="3F4244"/>
                </a:solidFill>
                <a:latin typeface="Verdana"/>
                <a:cs typeface="Verdana"/>
              </a:rPr>
              <a:t>/</a:t>
            </a: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 ajouter</a:t>
            </a:r>
            <a:r>
              <a:rPr sz="1000" spc="-20" dirty="0">
                <a:solidFill>
                  <a:srgbClr val="3F4244"/>
                </a:solidFill>
                <a:latin typeface="Verdana"/>
                <a:cs typeface="Verdana"/>
              </a:rPr>
              <a:t>  </a:t>
            </a:r>
            <a:r>
              <a:rPr sz="1000" spc="-5" dirty="0" err="1">
                <a:solidFill>
                  <a:srgbClr val="3F4244"/>
                </a:solidFill>
                <a:latin typeface="Verdana"/>
                <a:cs typeface="Verdana"/>
              </a:rPr>
              <a:t>Linkedin.com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/</a:t>
            </a: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 ajouter</a:t>
            </a: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Times New Roman"/>
              <a:cs typeface="Times New Roman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B901A338-5704-8CC8-E2A9-B8B493F5E195}"/>
              </a:ext>
            </a:extLst>
          </p:cNvPr>
          <p:cNvSpPr txBox="1"/>
          <p:nvPr/>
        </p:nvSpPr>
        <p:spPr>
          <a:xfrm>
            <a:off x="1671713" y="4189082"/>
            <a:ext cx="2584552" cy="359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30"/>
              </a:lnSpc>
              <a:spcBef>
                <a:spcPts val="100"/>
              </a:spcBef>
            </a:pP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Titre du poste</a:t>
            </a:r>
            <a:r>
              <a:rPr lang="fr-FR" sz="13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lang="fr-FR" sz="1300" b="1" spc="-7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Entreprise</a:t>
            </a:r>
            <a:endParaRPr lang="fr-FR" sz="1300" dirty="0">
              <a:latin typeface="Verdana"/>
              <a:cs typeface="Verdana"/>
            </a:endParaRPr>
          </a:p>
          <a:p>
            <a:pPr marL="12700">
              <a:lnSpc>
                <a:spcPts val="1170"/>
              </a:lnSpc>
            </a:pPr>
            <a:r>
              <a:rPr lang="fr-FR" sz="1000" spc="-10" dirty="0">
                <a:solidFill>
                  <a:srgbClr val="3F4244"/>
                </a:solidFill>
                <a:latin typeface="Verdana"/>
                <a:cs typeface="Verdana"/>
              </a:rPr>
              <a:t>Ville - Pays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9" name="object 53">
            <a:extLst>
              <a:ext uri="{FF2B5EF4-FFF2-40B4-BE49-F238E27FC236}">
                <a16:creationId xmlns:a16="http://schemas.microsoft.com/office/drawing/2014/main" id="{3446A700-EB02-CAE7-EEFC-A450DD66D6E6}"/>
              </a:ext>
            </a:extLst>
          </p:cNvPr>
          <p:cNvSpPr txBox="1"/>
          <p:nvPr/>
        </p:nvSpPr>
        <p:spPr>
          <a:xfrm>
            <a:off x="915578" y="3040189"/>
            <a:ext cx="576672" cy="3828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  <a:tabLst>
                <a:tab pos="762635" algn="l"/>
              </a:tabLst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2014</a:t>
            </a:r>
            <a:endParaRPr sz="1950" baseline="2136" dirty="0">
              <a:latin typeface="Verdana"/>
              <a:cs typeface="Verdana"/>
            </a:endParaRPr>
          </a:p>
          <a:p>
            <a:pPr marL="12700">
              <a:lnSpc>
                <a:spcPts val="1420"/>
              </a:lnSpc>
              <a:tabLst>
                <a:tab pos="762635" algn="l"/>
              </a:tabLst>
            </a:pPr>
            <a:r>
              <a:rPr sz="2100" b="1" baseline="-1984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0" name="object 72">
            <a:extLst>
              <a:ext uri="{FF2B5EF4-FFF2-40B4-BE49-F238E27FC236}">
                <a16:creationId xmlns:a16="http://schemas.microsoft.com/office/drawing/2014/main" id="{C1C3944A-A113-22AB-D77D-1F4D77599B26}"/>
              </a:ext>
            </a:extLst>
          </p:cNvPr>
          <p:cNvSpPr txBox="1"/>
          <p:nvPr/>
        </p:nvSpPr>
        <p:spPr>
          <a:xfrm>
            <a:off x="1644802" y="7152347"/>
            <a:ext cx="2635885" cy="34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Diplôme</a:t>
            </a:r>
            <a:r>
              <a:rPr sz="11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sz="1100" b="1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Université</a:t>
            </a:r>
            <a:endParaRPr sz="1100" dirty="0">
              <a:latin typeface="Verdana"/>
              <a:cs typeface="Verdana"/>
            </a:endParaRPr>
          </a:p>
          <a:p>
            <a:pPr marL="12700">
              <a:lnSpc>
                <a:spcPts val="1190"/>
              </a:lnSpc>
            </a:pP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Ville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1" name="object 73">
            <a:extLst>
              <a:ext uri="{FF2B5EF4-FFF2-40B4-BE49-F238E27FC236}">
                <a16:creationId xmlns:a16="http://schemas.microsoft.com/office/drawing/2014/main" id="{213123C7-6335-2793-889D-9F54A4291953}"/>
              </a:ext>
            </a:extLst>
          </p:cNvPr>
          <p:cNvSpPr txBox="1"/>
          <p:nvPr/>
        </p:nvSpPr>
        <p:spPr>
          <a:xfrm>
            <a:off x="1644802" y="7622247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2" name="object 74">
            <a:extLst>
              <a:ext uri="{FF2B5EF4-FFF2-40B4-BE49-F238E27FC236}">
                <a16:creationId xmlns:a16="http://schemas.microsoft.com/office/drawing/2014/main" id="{3E00F929-E806-BDF2-CBBE-1E5E5513E6E9}"/>
              </a:ext>
            </a:extLst>
          </p:cNvPr>
          <p:cNvSpPr txBox="1"/>
          <p:nvPr/>
        </p:nvSpPr>
        <p:spPr>
          <a:xfrm>
            <a:off x="912651" y="7140461"/>
            <a:ext cx="531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2014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3" name="object 75">
            <a:extLst>
              <a:ext uri="{FF2B5EF4-FFF2-40B4-BE49-F238E27FC236}">
                <a16:creationId xmlns:a16="http://schemas.microsoft.com/office/drawing/2014/main" id="{28F6DDCB-85B4-E2B6-BDDD-BFDDD490692E}"/>
              </a:ext>
            </a:extLst>
          </p:cNvPr>
          <p:cNvSpPr txBox="1"/>
          <p:nvPr/>
        </p:nvSpPr>
        <p:spPr>
          <a:xfrm>
            <a:off x="1657502" y="8279765"/>
            <a:ext cx="2168525" cy="34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Diplôme</a:t>
            </a:r>
            <a:r>
              <a:rPr lang="fr-FR" sz="11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lang="fr-FR" sz="1100" b="1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Université</a:t>
            </a:r>
            <a:endParaRPr lang="fr-FR" sz="1100" dirty="0">
              <a:latin typeface="Verdana"/>
              <a:cs typeface="Verdana"/>
            </a:endParaRPr>
          </a:p>
          <a:p>
            <a:pPr marL="12700">
              <a:lnSpc>
                <a:spcPts val="1190"/>
              </a:lnSpc>
            </a:pP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Ville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14" name="object 76">
            <a:extLst>
              <a:ext uri="{FF2B5EF4-FFF2-40B4-BE49-F238E27FC236}">
                <a16:creationId xmlns:a16="http://schemas.microsoft.com/office/drawing/2014/main" id="{B6B0B2DD-5CE8-A4FE-E2F6-DF693A798D6F}"/>
              </a:ext>
            </a:extLst>
          </p:cNvPr>
          <p:cNvSpPr txBox="1"/>
          <p:nvPr/>
        </p:nvSpPr>
        <p:spPr>
          <a:xfrm>
            <a:off x="1657502" y="8749665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5" name="object 77">
            <a:extLst>
              <a:ext uri="{FF2B5EF4-FFF2-40B4-BE49-F238E27FC236}">
                <a16:creationId xmlns:a16="http://schemas.microsoft.com/office/drawing/2014/main" id="{CA535F16-AF8C-1A1E-2A5E-F469FA9292AE}"/>
              </a:ext>
            </a:extLst>
          </p:cNvPr>
          <p:cNvSpPr txBox="1"/>
          <p:nvPr/>
        </p:nvSpPr>
        <p:spPr>
          <a:xfrm>
            <a:off x="909934" y="8274215"/>
            <a:ext cx="531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2016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6" name="object 78">
            <a:extLst>
              <a:ext uri="{FF2B5EF4-FFF2-40B4-BE49-F238E27FC236}">
                <a16:creationId xmlns:a16="http://schemas.microsoft.com/office/drawing/2014/main" id="{5F597221-1430-BE4C-B954-417028D913B7}"/>
              </a:ext>
            </a:extLst>
          </p:cNvPr>
          <p:cNvSpPr txBox="1"/>
          <p:nvPr/>
        </p:nvSpPr>
        <p:spPr>
          <a:xfrm>
            <a:off x="1670202" y="9403604"/>
            <a:ext cx="2168525" cy="34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Diplôme</a:t>
            </a:r>
            <a:r>
              <a:rPr lang="fr-FR" sz="11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lang="fr-FR" sz="1100" b="1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100" b="1" spc="-5" dirty="0">
                <a:solidFill>
                  <a:srgbClr val="3F4244"/>
                </a:solidFill>
                <a:latin typeface="Verdana"/>
                <a:cs typeface="Verdana"/>
              </a:rPr>
              <a:t>Université</a:t>
            </a:r>
            <a:endParaRPr lang="fr-FR" sz="1100" dirty="0">
              <a:latin typeface="Verdana"/>
              <a:cs typeface="Verdana"/>
            </a:endParaRPr>
          </a:p>
          <a:p>
            <a:pPr marL="12700">
              <a:lnSpc>
                <a:spcPts val="1190"/>
              </a:lnSpc>
            </a:pPr>
            <a:r>
              <a:rPr lang="fr-FR" sz="1000" dirty="0">
                <a:solidFill>
                  <a:srgbClr val="3F4244"/>
                </a:solidFill>
                <a:latin typeface="Verdana"/>
                <a:cs typeface="Verdana"/>
              </a:rPr>
              <a:t>Ville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17" name="object 79">
            <a:extLst>
              <a:ext uri="{FF2B5EF4-FFF2-40B4-BE49-F238E27FC236}">
                <a16:creationId xmlns:a16="http://schemas.microsoft.com/office/drawing/2014/main" id="{AB98F03B-7CE5-8439-68B9-F38BBE0A4594}"/>
              </a:ext>
            </a:extLst>
          </p:cNvPr>
          <p:cNvSpPr txBox="1"/>
          <p:nvPr/>
        </p:nvSpPr>
        <p:spPr>
          <a:xfrm>
            <a:off x="1670202" y="9873504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18" name="object 80">
            <a:extLst>
              <a:ext uri="{FF2B5EF4-FFF2-40B4-BE49-F238E27FC236}">
                <a16:creationId xmlns:a16="http://schemas.microsoft.com/office/drawing/2014/main" id="{AD2AD977-789D-6B3C-AEC5-CCE7E83D962E}"/>
              </a:ext>
            </a:extLst>
          </p:cNvPr>
          <p:cNvSpPr txBox="1"/>
          <p:nvPr/>
        </p:nvSpPr>
        <p:spPr>
          <a:xfrm>
            <a:off x="913618" y="9398048"/>
            <a:ext cx="531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2016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19" name="object 81">
            <a:extLst>
              <a:ext uri="{FF2B5EF4-FFF2-40B4-BE49-F238E27FC236}">
                <a16:creationId xmlns:a16="http://schemas.microsoft.com/office/drawing/2014/main" id="{8575F087-5CF0-8400-57E4-F736C9BA8D2F}"/>
              </a:ext>
            </a:extLst>
          </p:cNvPr>
          <p:cNvSpPr txBox="1"/>
          <p:nvPr/>
        </p:nvSpPr>
        <p:spPr>
          <a:xfrm>
            <a:off x="913263" y="4186019"/>
            <a:ext cx="5314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2016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20" name="object 83">
            <a:extLst>
              <a:ext uri="{FF2B5EF4-FFF2-40B4-BE49-F238E27FC236}">
                <a16:creationId xmlns:a16="http://schemas.microsoft.com/office/drawing/2014/main" id="{61C460F2-57A6-D815-27A2-08B41B44005D}"/>
              </a:ext>
            </a:extLst>
          </p:cNvPr>
          <p:cNvSpPr txBox="1">
            <a:spLocks/>
          </p:cNvSpPr>
          <p:nvPr/>
        </p:nvSpPr>
        <p:spPr>
          <a:xfrm>
            <a:off x="926044" y="399999"/>
            <a:ext cx="2796539" cy="721992"/>
          </a:xfrm>
          <a:prstGeom prst="rect">
            <a:avLst/>
          </a:prstGeom>
        </p:spPr>
        <p:txBody>
          <a:bodyPr vert="horz" wrap="square" lIns="0" tIns="64769" rIns="0" bIns="0" rtlCol="0" anchor="b">
            <a:sp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lang="fr-FR" sz="2800" spc="-5" dirty="0">
                <a:solidFill>
                  <a:srgbClr val="F37367"/>
                </a:solidFill>
                <a:latin typeface="Verdana"/>
                <a:cs typeface="Verdana"/>
              </a:rPr>
              <a:t>Alan </a:t>
            </a:r>
            <a:r>
              <a:rPr lang="fr-FR" sz="2800" b="1" spc="-5" dirty="0">
                <a:solidFill>
                  <a:srgbClr val="F37367"/>
                </a:solidFill>
                <a:latin typeface="Verdana"/>
                <a:cs typeface="Verdana"/>
              </a:rPr>
              <a:t>IWANOV</a:t>
            </a:r>
            <a:endParaRPr lang="fr-FR" sz="2800" b="1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lang="fr-FR" sz="1300" spc="-5" dirty="0">
                <a:solidFill>
                  <a:srgbClr val="3F4244"/>
                </a:solidFill>
                <a:latin typeface="Verdana"/>
                <a:cs typeface="Verdana"/>
              </a:rPr>
              <a:t>Titre du poste</a:t>
            </a:r>
            <a:endParaRPr lang="fr-FR" sz="1300" dirty="0">
              <a:latin typeface="Verdana"/>
              <a:cs typeface="Verdana"/>
            </a:endParaRPr>
          </a:p>
        </p:txBody>
      </p:sp>
      <p:sp>
        <p:nvSpPr>
          <p:cNvPr id="21" name="object 84">
            <a:extLst>
              <a:ext uri="{FF2B5EF4-FFF2-40B4-BE49-F238E27FC236}">
                <a16:creationId xmlns:a16="http://schemas.microsoft.com/office/drawing/2014/main" id="{C28DCE13-A4C1-F34C-A4B0-5AB13CEA7171}"/>
              </a:ext>
            </a:extLst>
          </p:cNvPr>
          <p:cNvSpPr/>
          <p:nvPr/>
        </p:nvSpPr>
        <p:spPr>
          <a:xfrm>
            <a:off x="6034278" y="566991"/>
            <a:ext cx="1525905" cy="1292860"/>
          </a:xfrm>
          <a:custGeom>
            <a:avLst/>
            <a:gdLst/>
            <a:ahLst/>
            <a:cxnLst/>
            <a:rect l="l" t="t" r="r" b="b"/>
            <a:pathLst>
              <a:path w="1525904" h="1292860">
                <a:moveTo>
                  <a:pt x="1525714" y="1292783"/>
                </a:moveTo>
                <a:lnTo>
                  <a:pt x="0" y="1292783"/>
                </a:lnTo>
                <a:lnTo>
                  <a:pt x="0" y="0"/>
                </a:lnTo>
                <a:lnTo>
                  <a:pt x="1525714" y="0"/>
                </a:lnTo>
                <a:lnTo>
                  <a:pt x="1525714" y="1292783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85">
            <a:extLst>
              <a:ext uri="{FF2B5EF4-FFF2-40B4-BE49-F238E27FC236}">
                <a16:creationId xmlns:a16="http://schemas.microsoft.com/office/drawing/2014/main" id="{2B05E387-A7D6-C533-C7C3-C97D3091DAB6}"/>
              </a:ext>
            </a:extLst>
          </p:cNvPr>
          <p:cNvSpPr/>
          <p:nvPr/>
        </p:nvSpPr>
        <p:spPr>
          <a:xfrm>
            <a:off x="5012220" y="2117725"/>
            <a:ext cx="200660" cy="1374775"/>
          </a:xfrm>
          <a:custGeom>
            <a:avLst/>
            <a:gdLst/>
            <a:ahLst/>
            <a:cxnLst/>
            <a:rect l="l" t="t" r="r" b="b"/>
            <a:pathLst>
              <a:path w="200660" h="1374775">
                <a:moveTo>
                  <a:pt x="200266" y="1374775"/>
                </a:moveTo>
                <a:lnTo>
                  <a:pt x="0" y="1374775"/>
                </a:lnTo>
                <a:lnTo>
                  <a:pt x="0" y="0"/>
                </a:lnTo>
                <a:lnTo>
                  <a:pt x="200266" y="0"/>
                </a:lnTo>
                <a:lnTo>
                  <a:pt x="200266" y="1374775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87">
            <a:extLst>
              <a:ext uri="{FF2B5EF4-FFF2-40B4-BE49-F238E27FC236}">
                <a16:creationId xmlns:a16="http://schemas.microsoft.com/office/drawing/2014/main" id="{D29D5C5E-EEC5-0866-821B-98A6B1AB4B24}"/>
              </a:ext>
            </a:extLst>
          </p:cNvPr>
          <p:cNvSpPr/>
          <p:nvPr/>
        </p:nvSpPr>
        <p:spPr>
          <a:xfrm>
            <a:off x="5062525" y="2627147"/>
            <a:ext cx="99884" cy="9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88">
            <a:extLst>
              <a:ext uri="{FF2B5EF4-FFF2-40B4-BE49-F238E27FC236}">
                <a16:creationId xmlns:a16="http://schemas.microsoft.com/office/drawing/2014/main" id="{E9A67EFC-FA89-AE1E-3FED-B718FAD06372}"/>
              </a:ext>
            </a:extLst>
          </p:cNvPr>
          <p:cNvSpPr/>
          <p:nvPr/>
        </p:nvSpPr>
        <p:spPr>
          <a:xfrm>
            <a:off x="5078425" y="2820987"/>
            <a:ext cx="68859" cy="1409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89">
            <a:extLst>
              <a:ext uri="{FF2B5EF4-FFF2-40B4-BE49-F238E27FC236}">
                <a16:creationId xmlns:a16="http://schemas.microsoft.com/office/drawing/2014/main" id="{86D4D11F-3ACD-F88E-F2F6-C8B91A27DA74}"/>
              </a:ext>
            </a:extLst>
          </p:cNvPr>
          <p:cNvSpPr/>
          <p:nvPr/>
        </p:nvSpPr>
        <p:spPr>
          <a:xfrm>
            <a:off x="5044376" y="3069183"/>
            <a:ext cx="135940" cy="1104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90">
            <a:extLst>
              <a:ext uri="{FF2B5EF4-FFF2-40B4-BE49-F238E27FC236}">
                <a16:creationId xmlns:a16="http://schemas.microsoft.com/office/drawing/2014/main" id="{522AC5AA-1FBE-888D-A02C-E78EE5CA1BF9}"/>
              </a:ext>
            </a:extLst>
          </p:cNvPr>
          <p:cNvSpPr/>
          <p:nvPr/>
        </p:nvSpPr>
        <p:spPr>
          <a:xfrm>
            <a:off x="5051462" y="3272828"/>
            <a:ext cx="121754" cy="120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92">
            <a:extLst>
              <a:ext uri="{FF2B5EF4-FFF2-40B4-BE49-F238E27FC236}">
                <a16:creationId xmlns:a16="http://schemas.microsoft.com/office/drawing/2014/main" id="{20D171E4-40BD-7A2C-E7A6-F314EAB30214}"/>
              </a:ext>
            </a:extLst>
          </p:cNvPr>
          <p:cNvSpPr/>
          <p:nvPr/>
        </p:nvSpPr>
        <p:spPr>
          <a:xfrm>
            <a:off x="926045" y="6922776"/>
            <a:ext cx="3527425" cy="0"/>
          </a:xfrm>
          <a:custGeom>
            <a:avLst/>
            <a:gdLst/>
            <a:ahLst/>
            <a:cxnLst/>
            <a:rect l="l" t="t" r="r" b="b"/>
            <a:pathLst>
              <a:path w="3527425">
                <a:moveTo>
                  <a:pt x="0" y="0"/>
                </a:moveTo>
                <a:lnTo>
                  <a:pt x="3527386" y="0"/>
                </a:lnTo>
              </a:path>
            </a:pathLst>
          </a:custGeom>
          <a:ln w="16141">
            <a:solidFill>
              <a:srgbClr val="F373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93">
            <a:extLst>
              <a:ext uri="{FF2B5EF4-FFF2-40B4-BE49-F238E27FC236}">
                <a16:creationId xmlns:a16="http://schemas.microsoft.com/office/drawing/2014/main" id="{A51D4F6F-9882-0371-6812-0EA78A0854E1}"/>
              </a:ext>
            </a:extLst>
          </p:cNvPr>
          <p:cNvSpPr/>
          <p:nvPr/>
        </p:nvSpPr>
        <p:spPr>
          <a:xfrm>
            <a:off x="928293" y="2507177"/>
            <a:ext cx="3525520" cy="0"/>
          </a:xfrm>
          <a:custGeom>
            <a:avLst/>
            <a:gdLst/>
            <a:ahLst/>
            <a:cxnLst/>
            <a:rect l="l" t="t" r="r" b="b"/>
            <a:pathLst>
              <a:path w="3525520">
                <a:moveTo>
                  <a:pt x="0" y="0"/>
                </a:moveTo>
                <a:lnTo>
                  <a:pt x="3525139" y="0"/>
                </a:lnTo>
              </a:path>
            </a:pathLst>
          </a:custGeom>
          <a:ln w="16141">
            <a:solidFill>
              <a:srgbClr val="F373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94">
            <a:extLst>
              <a:ext uri="{FF2B5EF4-FFF2-40B4-BE49-F238E27FC236}">
                <a16:creationId xmlns:a16="http://schemas.microsoft.com/office/drawing/2014/main" id="{A3BA6461-39FF-8EBC-AD79-AB693EF48869}"/>
              </a:ext>
            </a:extLst>
          </p:cNvPr>
          <p:cNvSpPr/>
          <p:nvPr/>
        </p:nvSpPr>
        <p:spPr>
          <a:xfrm>
            <a:off x="5009248" y="4052157"/>
            <a:ext cx="2550795" cy="0"/>
          </a:xfrm>
          <a:custGeom>
            <a:avLst/>
            <a:gdLst/>
            <a:ahLst/>
            <a:cxnLst/>
            <a:rect l="l" t="t" r="r" b="b"/>
            <a:pathLst>
              <a:path w="2550795">
                <a:moveTo>
                  <a:pt x="0" y="0"/>
                </a:moveTo>
                <a:lnTo>
                  <a:pt x="2550756" y="0"/>
                </a:lnTo>
              </a:path>
            </a:pathLst>
          </a:custGeom>
          <a:ln w="16141">
            <a:solidFill>
              <a:srgbClr val="F373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95">
            <a:extLst>
              <a:ext uri="{FF2B5EF4-FFF2-40B4-BE49-F238E27FC236}">
                <a16:creationId xmlns:a16="http://schemas.microsoft.com/office/drawing/2014/main" id="{376F584B-5BDE-57A6-766D-9F36E4F3987E}"/>
              </a:ext>
            </a:extLst>
          </p:cNvPr>
          <p:cNvSpPr/>
          <p:nvPr/>
        </p:nvSpPr>
        <p:spPr>
          <a:xfrm>
            <a:off x="5011343" y="8176647"/>
            <a:ext cx="2548890" cy="0"/>
          </a:xfrm>
          <a:custGeom>
            <a:avLst/>
            <a:gdLst/>
            <a:ahLst/>
            <a:cxnLst/>
            <a:rect l="l" t="t" r="r" b="b"/>
            <a:pathLst>
              <a:path w="2548890">
                <a:moveTo>
                  <a:pt x="0" y="0"/>
                </a:moveTo>
                <a:lnTo>
                  <a:pt x="2548661" y="0"/>
                </a:lnTo>
              </a:path>
            </a:pathLst>
          </a:custGeom>
          <a:ln w="16141">
            <a:solidFill>
              <a:srgbClr val="F373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96">
            <a:extLst>
              <a:ext uri="{FF2B5EF4-FFF2-40B4-BE49-F238E27FC236}">
                <a16:creationId xmlns:a16="http://schemas.microsoft.com/office/drawing/2014/main" id="{560DC79E-B468-F131-8E54-3EBF99371AE4}"/>
              </a:ext>
            </a:extLst>
          </p:cNvPr>
          <p:cNvSpPr/>
          <p:nvPr/>
        </p:nvSpPr>
        <p:spPr>
          <a:xfrm>
            <a:off x="4994528" y="4501388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97">
            <a:extLst>
              <a:ext uri="{FF2B5EF4-FFF2-40B4-BE49-F238E27FC236}">
                <a16:creationId xmlns:a16="http://schemas.microsoft.com/office/drawing/2014/main" id="{F79F2B9F-B0FE-4C8E-7CB6-0B7B3F3F9BC2}"/>
              </a:ext>
            </a:extLst>
          </p:cNvPr>
          <p:cNvSpPr/>
          <p:nvPr/>
        </p:nvSpPr>
        <p:spPr>
          <a:xfrm>
            <a:off x="6684238" y="4512627"/>
            <a:ext cx="430530" cy="140335"/>
          </a:xfrm>
          <a:custGeom>
            <a:avLst/>
            <a:gdLst/>
            <a:ahLst/>
            <a:cxnLst/>
            <a:rect l="l" t="t" r="r" b="b"/>
            <a:pathLst>
              <a:path w="430529" h="140335">
                <a:moveTo>
                  <a:pt x="0" y="0"/>
                </a:moveTo>
                <a:lnTo>
                  <a:pt x="430199" y="0"/>
                </a:lnTo>
                <a:lnTo>
                  <a:pt x="430199" y="140093"/>
                </a:lnTo>
                <a:lnTo>
                  <a:pt x="0" y="1400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98">
            <a:extLst>
              <a:ext uri="{FF2B5EF4-FFF2-40B4-BE49-F238E27FC236}">
                <a16:creationId xmlns:a16="http://schemas.microsoft.com/office/drawing/2014/main" id="{C461B559-F0DF-F87D-AB4C-C04714C75815}"/>
              </a:ext>
            </a:extLst>
          </p:cNvPr>
          <p:cNvSpPr/>
          <p:nvPr/>
        </p:nvSpPr>
        <p:spPr>
          <a:xfrm>
            <a:off x="4994528" y="5013388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9">
            <a:extLst>
              <a:ext uri="{FF2B5EF4-FFF2-40B4-BE49-F238E27FC236}">
                <a16:creationId xmlns:a16="http://schemas.microsoft.com/office/drawing/2014/main" id="{36022CA6-6420-D531-6BDA-15DE8431D105}"/>
              </a:ext>
            </a:extLst>
          </p:cNvPr>
          <p:cNvSpPr/>
          <p:nvPr/>
        </p:nvSpPr>
        <p:spPr>
          <a:xfrm>
            <a:off x="6963867" y="5024640"/>
            <a:ext cx="151130" cy="140335"/>
          </a:xfrm>
          <a:custGeom>
            <a:avLst/>
            <a:gdLst/>
            <a:ahLst/>
            <a:cxnLst/>
            <a:rect l="l" t="t" r="r" b="b"/>
            <a:pathLst>
              <a:path w="151129" h="140335">
                <a:moveTo>
                  <a:pt x="0" y="0"/>
                </a:moveTo>
                <a:lnTo>
                  <a:pt x="150571" y="0"/>
                </a:lnTo>
                <a:lnTo>
                  <a:pt x="150571" y="140093"/>
                </a:lnTo>
                <a:lnTo>
                  <a:pt x="0" y="1400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100">
            <a:extLst>
              <a:ext uri="{FF2B5EF4-FFF2-40B4-BE49-F238E27FC236}">
                <a16:creationId xmlns:a16="http://schemas.microsoft.com/office/drawing/2014/main" id="{312DBBF7-7175-903A-4810-4F599116F2E6}"/>
              </a:ext>
            </a:extLst>
          </p:cNvPr>
          <p:cNvSpPr/>
          <p:nvPr/>
        </p:nvSpPr>
        <p:spPr>
          <a:xfrm>
            <a:off x="4994528" y="5511863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98"/>
                </a:lnTo>
                <a:lnTo>
                  <a:pt x="0" y="162598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101">
            <a:extLst>
              <a:ext uri="{FF2B5EF4-FFF2-40B4-BE49-F238E27FC236}">
                <a16:creationId xmlns:a16="http://schemas.microsoft.com/office/drawing/2014/main" id="{24BEDA9C-4D66-B56A-64C3-FDA0AE0EDB12}"/>
              </a:ext>
            </a:extLst>
          </p:cNvPr>
          <p:cNvSpPr/>
          <p:nvPr/>
        </p:nvSpPr>
        <p:spPr>
          <a:xfrm>
            <a:off x="4994528" y="6560908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102">
            <a:extLst>
              <a:ext uri="{FF2B5EF4-FFF2-40B4-BE49-F238E27FC236}">
                <a16:creationId xmlns:a16="http://schemas.microsoft.com/office/drawing/2014/main" id="{783AA26E-FE10-A875-7060-2E32650FF231}"/>
              </a:ext>
            </a:extLst>
          </p:cNvPr>
          <p:cNvSpPr/>
          <p:nvPr/>
        </p:nvSpPr>
        <p:spPr>
          <a:xfrm>
            <a:off x="6684238" y="6572136"/>
            <a:ext cx="430530" cy="140335"/>
          </a:xfrm>
          <a:custGeom>
            <a:avLst/>
            <a:gdLst/>
            <a:ahLst/>
            <a:cxnLst/>
            <a:rect l="l" t="t" r="r" b="b"/>
            <a:pathLst>
              <a:path w="430529" h="140334">
                <a:moveTo>
                  <a:pt x="0" y="0"/>
                </a:moveTo>
                <a:lnTo>
                  <a:pt x="430199" y="0"/>
                </a:lnTo>
                <a:lnTo>
                  <a:pt x="430199" y="140093"/>
                </a:lnTo>
                <a:lnTo>
                  <a:pt x="0" y="1400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03">
            <a:extLst>
              <a:ext uri="{FF2B5EF4-FFF2-40B4-BE49-F238E27FC236}">
                <a16:creationId xmlns:a16="http://schemas.microsoft.com/office/drawing/2014/main" id="{9D9A19FA-8C88-8FB5-C2D5-63B4B6313346}"/>
              </a:ext>
            </a:extLst>
          </p:cNvPr>
          <p:cNvSpPr/>
          <p:nvPr/>
        </p:nvSpPr>
        <p:spPr>
          <a:xfrm>
            <a:off x="4994528" y="7072896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98"/>
                </a:lnTo>
                <a:lnTo>
                  <a:pt x="0" y="162598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104">
            <a:extLst>
              <a:ext uri="{FF2B5EF4-FFF2-40B4-BE49-F238E27FC236}">
                <a16:creationId xmlns:a16="http://schemas.microsoft.com/office/drawing/2014/main" id="{0419B9AF-2B3F-5CC5-D44C-D1573757FA41}"/>
              </a:ext>
            </a:extLst>
          </p:cNvPr>
          <p:cNvSpPr/>
          <p:nvPr/>
        </p:nvSpPr>
        <p:spPr>
          <a:xfrm>
            <a:off x="6963867" y="7084148"/>
            <a:ext cx="151130" cy="140335"/>
          </a:xfrm>
          <a:custGeom>
            <a:avLst/>
            <a:gdLst/>
            <a:ahLst/>
            <a:cxnLst/>
            <a:rect l="l" t="t" r="r" b="b"/>
            <a:pathLst>
              <a:path w="151129" h="140334">
                <a:moveTo>
                  <a:pt x="0" y="0"/>
                </a:moveTo>
                <a:lnTo>
                  <a:pt x="150571" y="0"/>
                </a:lnTo>
                <a:lnTo>
                  <a:pt x="150571" y="140093"/>
                </a:lnTo>
                <a:lnTo>
                  <a:pt x="0" y="1400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105">
            <a:extLst>
              <a:ext uri="{FF2B5EF4-FFF2-40B4-BE49-F238E27FC236}">
                <a16:creationId xmlns:a16="http://schemas.microsoft.com/office/drawing/2014/main" id="{D3341BCA-A198-1460-8D98-8D6C90B61DCD}"/>
              </a:ext>
            </a:extLst>
          </p:cNvPr>
          <p:cNvSpPr/>
          <p:nvPr/>
        </p:nvSpPr>
        <p:spPr>
          <a:xfrm>
            <a:off x="4994528" y="7571371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98"/>
                </a:lnTo>
                <a:lnTo>
                  <a:pt x="0" y="162598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106">
            <a:extLst>
              <a:ext uri="{FF2B5EF4-FFF2-40B4-BE49-F238E27FC236}">
                <a16:creationId xmlns:a16="http://schemas.microsoft.com/office/drawing/2014/main" id="{FD0E4115-7C34-844E-5467-F4BFA665EE83}"/>
              </a:ext>
            </a:extLst>
          </p:cNvPr>
          <p:cNvSpPr/>
          <p:nvPr/>
        </p:nvSpPr>
        <p:spPr>
          <a:xfrm>
            <a:off x="4994528" y="8635949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107">
            <a:extLst>
              <a:ext uri="{FF2B5EF4-FFF2-40B4-BE49-F238E27FC236}">
                <a16:creationId xmlns:a16="http://schemas.microsoft.com/office/drawing/2014/main" id="{78B9363C-21EB-8168-9546-30C9335F58A7}"/>
              </a:ext>
            </a:extLst>
          </p:cNvPr>
          <p:cNvSpPr/>
          <p:nvPr/>
        </p:nvSpPr>
        <p:spPr>
          <a:xfrm>
            <a:off x="6684238" y="8647201"/>
            <a:ext cx="430530" cy="140335"/>
          </a:xfrm>
          <a:custGeom>
            <a:avLst/>
            <a:gdLst/>
            <a:ahLst/>
            <a:cxnLst/>
            <a:rect l="l" t="t" r="r" b="b"/>
            <a:pathLst>
              <a:path w="430529" h="140334">
                <a:moveTo>
                  <a:pt x="0" y="0"/>
                </a:moveTo>
                <a:lnTo>
                  <a:pt x="430199" y="0"/>
                </a:lnTo>
                <a:lnTo>
                  <a:pt x="430199" y="140081"/>
                </a:lnTo>
                <a:lnTo>
                  <a:pt x="0" y="14008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08">
            <a:extLst>
              <a:ext uri="{FF2B5EF4-FFF2-40B4-BE49-F238E27FC236}">
                <a16:creationId xmlns:a16="http://schemas.microsoft.com/office/drawing/2014/main" id="{9BAE765A-C327-B0B6-736F-43D801561663}"/>
              </a:ext>
            </a:extLst>
          </p:cNvPr>
          <p:cNvSpPr/>
          <p:nvPr/>
        </p:nvSpPr>
        <p:spPr>
          <a:xfrm>
            <a:off x="4994528" y="9147962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09">
            <a:extLst>
              <a:ext uri="{FF2B5EF4-FFF2-40B4-BE49-F238E27FC236}">
                <a16:creationId xmlns:a16="http://schemas.microsoft.com/office/drawing/2014/main" id="{D574CFD2-0CB2-3282-399E-21E7114983A0}"/>
              </a:ext>
            </a:extLst>
          </p:cNvPr>
          <p:cNvSpPr/>
          <p:nvPr/>
        </p:nvSpPr>
        <p:spPr>
          <a:xfrm>
            <a:off x="6963867" y="9159202"/>
            <a:ext cx="151130" cy="140335"/>
          </a:xfrm>
          <a:custGeom>
            <a:avLst/>
            <a:gdLst/>
            <a:ahLst/>
            <a:cxnLst/>
            <a:rect l="l" t="t" r="r" b="b"/>
            <a:pathLst>
              <a:path w="151129" h="140334">
                <a:moveTo>
                  <a:pt x="0" y="0"/>
                </a:moveTo>
                <a:lnTo>
                  <a:pt x="150571" y="0"/>
                </a:lnTo>
                <a:lnTo>
                  <a:pt x="150571" y="140080"/>
                </a:lnTo>
                <a:lnTo>
                  <a:pt x="0" y="140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10">
            <a:extLst>
              <a:ext uri="{FF2B5EF4-FFF2-40B4-BE49-F238E27FC236}">
                <a16:creationId xmlns:a16="http://schemas.microsoft.com/office/drawing/2014/main" id="{D8A5E43F-E573-D95C-017C-53594CAE53A8}"/>
              </a:ext>
            </a:extLst>
          </p:cNvPr>
          <p:cNvSpPr/>
          <p:nvPr/>
        </p:nvSpPr>
        <p:spPr>
          <a:xfrm>
            <a:off x="4994528" y="9646437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85"/>
                </a:lnTo>
                <a:lnTo>
                  <a:pt x="0" y="162585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111">
            <a:extLst>
              <a:ext uri="{FF2B5EF4-FFF2-40B4-BE49-F238E27FC236}">
                <a16:creationId xmlns:a16="http://schemas.microsoft.com/office/drawing/2014/main" id="{5392910E-4A5D-8790-8035-BFBCEF9B583A}"/>
              </a:ext>
            </a:extLst>
          </p:cNvPr>
          <p:cNvSpPr/>
          <p:nvPr/>
        </p:nvSpPr>
        <p:spPr>
          <a:xfrm>
            <a:off x="4994528" y="10162502"/>
            <a:ext cx="2131060" cy="163195"/>
          </a:xfrm>
          <a:custGeom>
            <a:avLst/>
            <a:gdLst/>
            <a:ahLst/>
            <a:cxnLst/>
            <a:rect l="l" t="t" r="r" b="b"/>
            <a:pathLst>
              <a:path w="2131059" h="163195">
                <a:moveTo>
                  <a:pt x="0" y="0"/>
                </a:moveTo>
                <a:lnTo>
                  <a:pt x="2130691" y="0"/>
                </a:lnTo>
                <a:lnTo>
                  <a:pt x="2130691" y="162598"/>
                </a:lnTo>
                <a:lnTo>
                  <a:pt x="0" y="162598"/>
                </a:lnTo>
                <a:lnTo>
                  <a:pt x="0" y="0"/>
                </a:lnTo>
                <a:close/>
              </a:path>
            </a:pathLst>
          </a:custGeom>
          <a:solidFill>
            <a:srgbClr val="F373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Прямоугольник 112">
            <a:extLst>
              <a:ext uri="{FF2B5EF4-FFF2-40B4-BE49-F238E27FC236}">
                <a16:creationId xmlns:a16="http://schemas.microsoft.com/office/drawing/2014/main" id="{400C1B48-6B7B-9FDF-200C-E1D9B4DA9B11}"/>
              </a:ext>
            </a:extLst>
          </p:cNvPr>
          <p:cNvSpPr/>
          <p:nvPr/>
        </p:nvSpPr>
        <p:spPr>
          <a:xfrm>
            <a:off x="4908555" y="4230860"/>
            <a:ext cx="7312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dirty="0" err="1">
                <a:solidFill>
                  <a:srgbClr val="3F4244"/>
                </a:solidFill>
                <a:latin typeface="Verdana"/>
                <a:cs typeface="Verdana"/>
              </a:rPr>
              <a:t>Français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49" name="Прямоугольник 113">
            <a:extLst>
              <a:ext uri="{FF2B5EF4-FFF2-40B4-BE49-F238E27FC236}">
                <a16:creationId xmlns:a16="http://schemas.microsoft.com/office/drawing/2014/main" id="{159F85F5-96EC-D1B6-58D1-21D214F972AF}"/>
              </a:ext>
            </a:extLst>
          </p:cNvPr>
          <p:cNvSpPr/>
          <p:nvPr/>
        </p:nvSpPr>
        <p:spPr>
          <a:xfrm>
            <a:off x="4908555" y="4766574"/>
            <a:ext cx="79701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dirty="0" err="1">
                <a:solidFill>
                  <a:srgbClr val="3F4244"/>
                </a:solidFill>
                <a:latin typeface="Verdana"/>
                <a:cs typeface="Verdana"/>
              </a:rPr>
              <a:t>Allemand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0" name="Прямоугольник 114">
            <a:extLst>
              <a:ext uri="{FF2B5EF4-FFF2-40B4-BE49-F238E27FC236}">
                <a16:creationId xmlns:a16="http://schemas.microsoft.com/office/drawing/2014/main" id="{112608C7-846F-F322-E5A2-31F7F00D53EA}"/>
              </a:ext>
            </a:extLst>
          </p:cNvPr>
          <p:cNvSpPr/>
          <p:nvPr/>
        </p:nvSpPr>
        <p:spPr>
          <a:xfrm>
            <a:off x="4911761" y="5259065"/>
            <a:ext cx="6094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dirty="0" err="1">
                <a:solidFill>
                  <a:srgbClr val="3F4244"/>
                </a:solidFill>
                <a:latin typeface="Verdana"/>
                <a:cs typeface="Verdana"/>
              </a:rPr>
              <a:t>Italien</a:t>
            </a:r>
            <a:endParaRPr lang="en-US" sz="1000" dirty="0">
              <a:solidFill>
                <a:srgbClr val="3F4244"/>
              </a:solidFill>
              <a:latin typeface="Verdana"/>
              <a:cs typeface="Verdana"/>
            </a:endParaRPr>
          </a:p>
        </p:txBody>
      </p:sp>
      <p:sp>
        <p:nvSpPr>
          <p:cNvPr id="51" name="Прямоугольник 115">
            <a:extLst>
              <a:ext uri="{FF2B5EF4-FFF2-40B4-BE49-F238E27FC236}">
                <a16:creationId xmlns:a16="http://schemas.microsoft.com/office/drawing/2014/main" id="{250D3C91-C67F-FD11-DFB3-82236E8C18E4}"/>
              </a:ext>
            </a:extLst>
          </p:cNvPr>
          <p:cNvSpPr/>
          <p:nvPr/>
        </p:nvSpPr>
        <p:spPr>
          <a:xfrm>
            <a:off x="4908555" y="3742040"/>
            <a:ext cx="11419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solidFill>
                  <a:srgbClr val="F37367"/>
                </a:solidFill>
                <a:latin typeface="Verdana"/>
                <a:cs typeface="Verdana"/>
              </a:rPr>
              <a:t>LANGUES</a:t>
            </a:r>
          </a:p>
        </p:txBody>
      </p:sp>
      <p:sp>
        <p:nvSpPr>
          <p:cNvPr id="52" name="Прямоугольник 116">
            <a:extLst>
              <a:ext uri="{FF2B5EF4-FFF2-40B4-BE49-F238E27FC236}">
                <a16:creationId xmlns:a16="http://schemas.microsoft.com/office/drawing/2014/main" id="{05ADE51F-9D64-037A-65F8-EFD25532F885}"/>
              </a:ext>
            </a:extLst>
          </p:cNvPr>
          <p:cNvSpPr/>
          <p:nvPr/>
        </p:nvSpPr>
        <p:spPr>
          <a:xfrm>
            <a:off x="4905380" y="5785480"/>
            <a:ext cx="1676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spc="-5" dirty="0">
                <a:solidFill>
                  <a:srgbClr val="F37367"/>
                </a:solidFill>
                <a:latin typeface="Verdana"/>
                <a:cs typeface="Verdana"/>
              </a:rPr>
              <a:t>COMPETENCES</a:t>
            </a:r>
          </a:p>
        </p:txBody>
      </p:sp>
      <p:sp>
        <p:nvSpPr>
          <p:cNvPr id="53" name="Прямоугольник 117">
            <a:extLst>
              <a:ext uri="{FF2B5EF4-FFF2-40B4-BE49-F238E27FC236}">
                <a16:creationId xmlns:a16="http://schemas.microsoft.com/office/drawing/2014/main" id="{1A5817D2-04AF-2A7D-172D-D9441072F5D5}"/>
              </a:ext>
            </a:extLst>
          </p:cNvPr>
          <p:cNvSpPr/>
          <p:nvPr/>
        </p:nvSpPr>
        <p:spPr>
          <a:xfrm>
            <a:off x="4882658" y="6313707"/>
            <a:ext cx="11932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/>
            <a:r>
              <a:rPr lang="en-US" sz="1000" dirty="0">
                <a:solidFill>
                  <a:srgbClr val="3F4244"/>
                </a:solidFill>
                <a:latin typeface="Verdana"/>
                <a:cs typeface="Verdana"/>
              </a:rPr>
              <a:t>Microsoft</a:t>
            </a:r>
            <a:r>
              <a:rPr lang="en-US" sz="1000" spc="-5" dirty="0">
                <a:solidFill>
                  <a:srgbClr val="3F4244"/>
                </a:solidFill>
                <a:latin typeface="Verdana"/>
                <a:cs typeface="Verdana"/>
              </a:rPr>
              <a:t> Office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4" name="Прямоугольник 118">
            <a:extLst>
              <a:ext uri="{FF2B5EF4-FFF2-40B4-BE49-F238E27FC236}">
                <a16:creationId xmlns:a16="http://schemas.microsoft.com/office/drawing/2014/main" id="{8A0199BE-660F-5C16-E426-74774F0760D5}"/>
              </a:ext>
            </a:extLst>
          </p:cNvPr>
          <p:cNvSpPr/>
          <p:nvPr/>
        </p:nvSpPr>
        <p:spPr>
          <a:xfrm>
            <a:off x="4884862" y="6826611"/>
            <a:ext cx="9339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spc="-5" dirty="0">
                <a:solidFill>
                  <a:srgbClr val="3F4244"/>
                </a:solidFill>
                <a:latin typeface="Verdana"/>
                <a:cs typeface="Verdana"/>
              </a:rPr>
              <a:t>PHP </a:t>
            </a:r>
            <a:r>
              <a:rPr lang="en-US" sz="1000" dirty="0">
                <a:solidFill>
                  <a:srgbClr val="3F4244"/>
                </a:solidFill>
                <a:latin typeface="Verdana"/>
                <a:cs typeface="Verdana"/>
              </a:rPr>
              <a:t>MySQL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5" name="Прямоугольник 119">
            <a:extLst>
              <a:ext uri="{FF2B5EF4-FFF2-40B4-BE49-F238E27FC236}">
                <a16:creationId xmlns:a16="http://schemas.microsoft.com/office/drawing/2014/main" id="{837A1D19-BFD9-9449-6DF2-2E7D9DB0ED44}"/>
              </a:ext>
            </a:extLst>
          </p:cNvPr>
          <p:cNvSpPr/>
          <p:nvPr/>
        </p:nvSpPr>
        <p:spPr>
          <a:xfrm>
            <a:off x="4882658" y="7323797"/>
            <a:ext cx="126477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000" spc="-5" dirty="0">
                <a:solidFill>
                  <a:srgbClr val="3F4244"/>
                </a:solidFill>
                <a:latin typeface="Verdana"/>
                <a:cs typeface="Verdana"/>
              </a:rPr>
              <a:t>Google</a:t>
            </a:r>
            <a:r>
              <a:rPr lang="en-US"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en-US" sz="1000" dirty="0">
                <a:solidFill>
                  <a:srgbClr val="3F4244"/>
                </a:solidFill>
                <a:latin typeface="Verdana"/>
                <a:cs typeface="Verdana"/>
              </a:rPr>
              <a:t>Analytics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6" name="Прямоугольник 120">
            <a:extLst>
              <a:ext uri="{FF2B5EF4-FFF2-40B4-BE49-F238E27FC236}">
                <a16:creationId xmlns:a16="http://schemas.microsoft.com/office/drawing/2014/main" id="{A521BE51-C74C-E255-A400-D47199605B80}"/>
              </a:ext>
            </a:extLst>
          </p:cNvPr>
          <p:cNvSpPr/>
          <p:nvPr/>
        </p:nvSpPr>
        <p:spPr>
          <a:xfrm>
            <a:off x="4882658" y="8391593"/>
            <a:ext cx="6226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 err="1">
                <a:solidFill>
                  <a:srgbClr val="3F4244"/>
                </a:solidFill>
                <a:latin typeface="Verdana"/>
                <a:cs typeface="Verdana"/>
              </a:rPr>
              <a:t>Créatif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7" name="Прямоугольник 121">
            <a:extLst>
              <a:ext uri="{FF2B5EF4-FFF2-40B4-BE49-F238E27FC236}">
                <a16:creationId xmlns:a16="http://schemas.microsoft.com/office/drawing/2014/main" id="{A0B82EDC-2E21-9314-78F1-6CF4A8193350}"/>
              </a:ext>
            </a:extLst>
          </p:cNvPr>
          <p:cNvSpPr/>
          <p:nvPr/>
        </p:nvSpPr>
        <p:spPr>
          <a:xfrm>
            <a:off x="4885311" y="8902773"/>
            <a:ext cx="6864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 err="1">
                <a:solidFill>
                  <a:srgbClr val="3F4244"/>
                </a:solidFill>
                <a:latin typeface="Verdana"/>
                <a:cs typeface="Verdana"/>
              </a:rPr>
              <a:t>Sérieux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8" name="Прямоугольник 122">
            <a:extLst>
              <a:ext uri="{FF2B5EF4-FFF2-40B4-BE49-F238E27FC236}">
                <a16:creationId xmlns:a16="http://schemas.microsoft.com/office/drawing/2014/main" id="{F9D679D7-9FB4-CDA1-4915-D8529594BBC5}"/>
              </a:ext>
            </a:extLst>
          </p:cNvPr>
          <p:cNvSpPr/>
          <p:nvPr/>
        </p:nvSpPr>
        <p:spPr>
          <a:xfrm>
            <a:off x="4889505" y="9402805"/>
            <a:ext cx="7742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>
                <a:solidFill>
                  <a:srgbClr val="3F4244"/>
                </a:solidFill>
                <a:latin typeface="Verdana"/>
                <a:cs typeface="Verdana"/>
              </a:rPr>
              <a:t>Innovant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59" name="Прямоугольник 123">
            <a:extLst>
              <a:ext uri="{FF2B5EF4-FFF2-40B4-BE49-F238E27FC236}">
                <a16:creationId xmlns:a16="http://schemas.microsoft.com/office/drawing/2014/main" id="{0059A039-684E-D34E-BE41-EFDC67503336}"/>
              </a:ext>
            </a:extLst>
          </p:cNvPr>
          <p:cNvSpPr/>
          <p:nvPr/>
        </p:nvSpPr>
        <p:spPr>
          <a:xfrm>
            <a:off x="4878765" y="9920102"/>
            <a:ext cx="76623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 err="1">
                <a:solidFill>
                  <a:srgbClr val="3F4244"/>
                </a:solidFill>
                <a:latin typeface="Verdana"/>
                <a:cs typeface="Verdana"/>
              </a:rPr>
              <a:t>Organisé</a:t>
            </a:r>
            <a:endParaRPr lang="en-US" sz="1000" dirty="0">
              <a:latin typeface="Verdana"/>
              <a:cs typeface="Verdana"/>
            </a:endParaRPr>
          </a:p>
        </p:txBody>
      </p:sp>
      <p:sp>
        <p:nvSpPr>
          <p:cNvPr id="60" name="object 5">
            <a:extLst>
              <a:ext uri="{FF2B5EF4-FFF2-40B4-BE49-F238E27FC236}">
                <a16:creationId xmlns:a16="http://schemas.microsoft.com/office/drawing/2014/main" id="{0BA58EFE-5714-D121-F118-8B27873EB29C}"/>
              </a:ext>
            </a:extLst>
          </p:cNvPr>
          <p:cNvSpPr txBox="1"/>
          <p:nvPr/>
        </p:nvSpPr>
        <p:spPr>
          <a:xfrm>
            <a:off x="1671713" y="3015728"/>
            <a:ext cx="2608974" cy="359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30"/>
              </a:lnSpc>
              <a:spcBef>
                <a:spcPts val="100"/>
              </a:spcBef>
            </a:pP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Titre du poste</a:t>
            </a:r>
            <a:r>
              <a:rPr sz="13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sz="1300" b="1" spc="-7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Entreprise</a:t>
            </a:r>
            <a:endParaRPr sz="1300" dirty="0">
              <a:latin typeface="Verdana"/>
              <a:cs typeface="Verdana"/>
            </a:endParaRPr>
          </a:p>
          <a:p>
            <a:pPr marL="12700">
              <a:lnSpc>
                <a:spcPts val="1170"/>
              </a:lnSpc>
            </a:pPr>
            <a:r>
              <a:rPr lang="fr-FR" sz="1000" spc="-10" dirty="0">
                <a:solidFill>
                  <a:srgbClr val="3F4244"/>
                </a:solidFill>
                <a:latin typeface="Verdana"/>
                <a:cs typeface="Verdana"/>
              </a:rPr>
              <a:t>Ville - Pays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1" name="object 53">
            <a:extLst>
              <a:ext uri="{FF2B5EF4-FFF2-40B4-BE49-F238E27FC236}">
                <a16:creationId xmlns:a16="http://schemas.microsoft.com/office/drawing/2014/main" id="{6E7F0783-86A2-F936-CBA6-8E0DB896C562}"/>
              </a:ext>
            </a:extLst>
          </p:cNvPr>
          <p:cNvSpPr txBox="1"/>
          <p:nvPr/>
        </p:nvSpPr>
        <p:spPr>
          <a:xfrm>
            <a:off x="917497" y="5351777"/>
            <a:ext cx="576672" cy="3828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  <a:tabLst>
                <a:tab pos="762635" algn="l"/>
              </a:tabLst>
            </a:pPr>
            <a:r>
              <a:rPr sz="1400" b="1" dirty="0">
                <a:solidFill>
                  <a:srgbClr val="F37367"/>
                </a:solidFill>
                <a:latin typeface="Verdana"/>
                <a:cs typeface="Verdana"/>
              </a:rPr>
              <a:t>2014</a:t>
            </a:r>
            <a:endParaRPr sz="1950" baseline="2136" dirty="0">
              <a:latin typeface="Verdana"/>
              <a:cs typeface="Verdana"/>
            </a:endParaRPr>
          </a:p>
          <a:p>
            <a:pPr marL="12700">
              <a:lnSpc>
                <a:spcPts val="1420"/>
              </a:lnSpc>
              <a:tabLst>
                <a:tab pos="762635" algn="l"/>
              </a:tabLst>
            </a:pPr>
            <a:r>
              <a:rPr sz="2100" b="1" baseline="-19841" dirty="0">
                <a:solidFill>
                  <a:srgbClr val="F37367"/>
                </a:solidFill>
                <a:latin typeface="Verdana"/>
                <a:cs typeface="Verdana"/>
              </a:rPr>
              <a:t>2015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2" name="object 5">
            <a:extLst>
              <a:ext uri="{FF2B5EF4-FFF2-40B4-BE49-F238E27FC236}">
                <a16:creationId xmlns:a16="http://schemas.microsoft.com/office/drawing/2014/main" id="{D7E3E78F-E7B2-437B-D1B7-80BF0CC08ECB}"/>
              </a:ext>
            </a:extLst>
          </p:cNvPr>
          <p:cNvSpPr txBox="1"/>
          <p:nvPr/>
        </p:nvSpPr>
        <p:spPr>
          <a:xfrm>
            <a:off x="1673632" y="5327316"/>
            <a:ext cx="2619754" cy="359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30"/>
              </a:lnSpc>
              <a:spcBef>
                <a:spcPts val="100"/>
              </a:spcBef>
            </a:pP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Titre du poste</a:t>
            </a:r>
            <a:r>
              <a:rPr lang="fr-FR" sz="1300" b="1" dirty="0">
                <a:solidFill>
                  <a:srgbClr val="3F4244"/>
                </a:solidFill>
                <a:latin typeface="Verdana"/>
                <a:cs typeface="Verdana"/>
              </a:rPr>
              <a:t>|</a:t>
            </a:r>
            <a:r>
              <a:rPr lang="fr-FR" sz="1300" b="1" spc="-7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lang="fr-FR" sz="1300" b="1" spc="-5" dirty="0">
                <a:solidFill>
                  <a:srgbClr val="3F4244"/>
                </a:solidFill>
                <a:latin typeface="Verdana"/>
                <a:cs typeface="Verdana"/>
              </a:rPr>
              <a:t>Entreprise</a:t>
            </a:r>
            <a:endParaRPr lang="fr-FR" sz="1300" dirty="0">
              <a:latin typeface="Verdana"/>
              <a:cs typeface="Verdana"/>
            </a:endParaRPr>
          </a:p>
          <a:p>
            <a:pPr marL="12700">
              <a:lnSpc>
                <a:spcPts val="1170"/>
              </a:lnSpc>
            </a:pPr>
            <a:r>
              <a:rPr lang="fr-FR" sz="1000" spc="-10" dirty="0">
                <a:solidFill>
                  <a:srgbClr val="3F4244"/>
                </a:solidFill>
                <a:latin typeface="Verdana"/>
                <a:cs typeface="Verdana"/>
              </a:rPr>
              <a:t>Ville - Pays</a:t>
            </a:r>
            <a:endParaRPr lang="fr-FR" sz="1000" dirty="0">
              <a:latin typeface="Verdana"/>
              <a:cs typeface="Verdana"/>
            </a:endParaRPr>
          </a:p>
        </p:txBody>
      </p:sp>
      <p:sp>
        <p:nvSpPr>
          <p:cNvPr id="63" name="object 73">
            <a:extLst>
              <a:ext uri="{FF2B5EF4-FFF2-40B4-BE49-F238E27FC236}">
                <a16:creationId xmlns:a16="http://schemas.microsoft.com/office/drawing/2014/main" id="{57BCD057-B1A5-50B1-B59E-F7FC16BAC07B}"/>
              </a:ext>
            </a:extLst>
          </p:cNvPr>
          <p:cNvSpPr txBox="1"/>
          <p:nvPr/>
        </p:nvSpPr>
        <p:spPr>
          <a:xfrm>
            <a:off x="1657501" y="5823251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4" name="object 73">
            <a:extLst>
              <a:ext uri="{FF2B5EF4-FFF2-40B4-BE49-F238E27FC236}">
                <a16:creationId xmlns:a16="http://schemas.microsoft.com/office/drawing/2014/main" id="{7E3064EE-68B3-E9DE-723A-EFE2685856E4}"/>
              </a:ext>
            </a:extLst>
          </p:cNvPr>
          <p:cNvSpPr txBox="1"/>
          <p:nvPr/>
        </p:nvSpPr>
        <p:spPr>
          <a:xfrm>
            <a:off x="1667915" y="4679624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5" name="object 73">
            <a:extLst>
              <a:ext uri="{FF2B5EF4-FFF2-40B4-BE49-F238E27FC236}">
                <a16:creationId xmlns:a16="http://schemas.microsoft.com/office/drawing/2014/main" id="{BF2030DA-B8E8-80C2-F9D5-4B8D18AF67C9}"/>
              </a:ext>
            </a:extLst>
          </p:cNvPr>
          <p:cNvSpPr txBox="1"/>
          <p:nvPr/>
        </p:nvSpPr>
        <p:spPr>
          <a:xfrm>
            <a:off x="1680486" y="3512312"/>
            <a:ext cx="2635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Lorem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ipsum dolor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sit amet, consectetur  adipiscing elit. Morbi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tristique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sapien</a:t>
            </a:r>
            <a:r>
              <a:rPr sz="1000" spc="-9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3F4244"/>
                </a:solidFill>
                <a:latin typeface="Verdana"/>
                <a:cs typeface="Verdana"/>
              </a:rPr>
              <a:t>nec  nulla rutrum</a:t>
            </a:r>
            <a:r>
              <a:rPr sz="1000" spc="-10" dirty="0">
                <a:solidFill>
                  <a:srgbClr val="3F4244"/>
                </a:solidFill>
                <a:latin typeface="Verdana"/>
                <a:cs typeface="Verdana"/>
              </a:rPr>
              <a:t> </a:t>
            </a:r>
            <a:r>
              <a:rPr sz="1000" spc="-5" dirty="0">
                <a:solidFill>
                  <a:srgbClr val="3F4244"/>
                </a:solidFill>
                <a:latin typeface="Verdana"/>
                <a:cs typeface="Verdana"/>
              </a:rPr>
              <a:t>imperdiet.</a:t>
            </a:r>
            <a:endParaRPr sz="1000" dirty="0">
              <a:latin typeface="Verdana"/>
              <a:cs typeface="Verdana"/>
            </a:endParaRPr>
          </a:p>
        </p:txBody>
      </p:sp>
      <p:sp>
        <p:nvSpPr>
          <p:cNvPr id="66" name="object 75">
            <a:extLst>
              <a:ext uri="{FF2B5EF4-FFF2-40B4-BE49-F238E27FC236}">
                <a16:creationId xmlns:a16="http://schemas.microsoft.com/office/drawing/2014/main" id="{220E8AA6-1DCE-F0AA-3F27-C3C6327A0A61}"/>
              </a:ext>
            </a:extLst>
          </p:cNvPr>
          <p:cNvSpPr txBox="1"/>
          <p:nvPr/>
        </p:nvSpPr>
        <p:spPr>
          <a:xfrm rot="16200000">
            <a:off x="-851589" y="8452670"/>
            <a:ext cx="2888890" cy="212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en-US" sz="2800" b="1" spc="-5" dirty="0">
                <a:solidFill>
                  <a:srgbClr val="F37367"/>
                </a:solidFill>
                <a:latin typeface="Verdana"/>
                <a:cs typeface="Verdana"/>
              </a:rPr>
              <a:t>FORMATION</a:t>
            </a:r>
            <a:endParaRPr sz="2800" dirty="0">
              <a:solidFill>
                <a:srgbClr val="F37367"/>
              </a:solidFill>
              <a:latin typeface="Verdana"/>
              <a:cs typeface="Verdana"/>
            </a:endParaRPr>
          </a:p>
        </p:txBody>
      </p:sp>
      <p:sp>
        <p:nvSpPr>
          <p:cNvPr id="67" name="object 75">
            <a:extLst>
              <a:ext uri="{FF2B5EF4-FFF2-40B4-BE49-F238E27FC236}">
                <a16:creationId xmlns:a16="http://schemas.microsoft.com/office/drawing/2014/main" id="{8F27BF2A-7863-8857-6A55-414C781CEFE8}"/>
              </a:ext>
            </a:extLst>
          </p:cNvPr>
          <p:cNvSpPr txBox="1"/>
          <p:nvPr/>
        </p:nvSpPr>
        <p:spPr>
          <a:xfrm rot="16200000">
            <a:off x="-1454789" y="4476643"/>
            <a:ext cx="4110266" cy="212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en-US" sz="2800" b="1" spc="-5" dirty="0">
                <a:solidFill>
                  <a:srgbClr val="F37367"/>
                </a:solidFill>
                <a:latin typeface="Verdana"/>
                <a:cs typeface="Verdana"/>
              </a:rPr>
              <a:t>EXPERIENCE</a:t>
            </a:r>
            <a:endParaRPr sz="2800" dirty="0">
              <a:solidFill>
                <a:srgbClr val="F37367"/>
              </a:solidFill>
              <a:latin typeface="Verdana"/>
              <a:cs typeface="Verdana"/>
            </a:endParaRPr>
          </a:p>
        </p:txBody>
      </p:sp>
      <p:sp>
        <p:nvSpPr>
          <p:cNvPr id="68" name="object 75">
            <a:extLst>
              <a:ext uri="{FF2B5EF4-FFF2-40B4-BE49-F238E27FC236}">
                <a16:creationId xmlns:a16="http://schemas.microsoft.com/office/drawing/2014/main" id="{0C3B9F80-187C-1C55-FC6B-EB4A558EAB3A}"/>
              </a:ext>
            </a:extLst>
          </p:cNvPr>
          <p:cNvSpPr txBox="1"/>
          <p:nvPr/>
        </p:nvSpPr>
        <p:spPr>
          <a:xfrm rot="16200000">
            <a:off x="-368018" y="1256491"/>
            <a:ext cx="1936722" cy="212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lang="en-US" sz="2800" b="1" spc="-5" dirty="0">
                <a:solidFill>
                  <a:srgbClr val="F37367"/>
                </a:solidFill>
                <a:latin typeface="Verdana"/>
                <a:cs typeface="Verdana"/>
              </a:rPr>
              <a:t>PROFIL</a:t>
            </a:r>
            <a:endParaRPr sz="2800" dirty="0">
              <a:solidFill>
                <a:srgbClr val="F37367"/>
              </a:solidFill>
              <a:latin typeface="Verdana"/>
              <a:cs typeface="Verdana"/>
            </a:endParaRPr>
          </a:p>
        </p:txBody>
      </p:sp>
      <p:pic>
        <p:nvPicPr>
          <p:cNvPr id="71" name="Image 70" descr="Une image contenant Visage humain, personne, habits, homme&#10;&#10;Description générée automatiquement">
            <a:extLst>
              <a:ext uri="{FF2B5EF4-FFF2-40B4-BE49-F238E27FC236}">
                <a16:creationId xmlns:a16="http://schemas.microsoft.com/office/drawing/2014/main" id="{E51F1AB1-DEE8-9662-1A59-8CFEBDB4F63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24469"/>
          <a:stretch/>
        </p:blipFill>
        <p:spPr>
          <a:xfrm>
            <a:off x="5022181" y="294381"/>
            <a:ext cx="2052284" cy="1813572"/>
          </a:xfrm>
          <a:prstGeom prst="rect">
            <a:avLst/>
          </a:prstGeom>
          <a:ln>
            <a:solidFill>
              <a:srgbClr val="F47367"/>
            </a:solidFill>
          </a:ln>
        </p:spPr>
      </p:pic>
    </p:spTree>
    <p:extLst>
      <p:ext uri="{BB962C8B-B14F-4D97-AF65-F5344CB8AC3E}">
        <p14:creationId xmlns:p14="http://schemas.microsoft.com/office/powerpoint/2010/main" val="315415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523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2024-02-23T23:50:27Z</dcterms:created>
  <dcterms:modified xsi:type="dcterms:W3CDTF">2024-02-23T23:59:25Z</dcterms:modified>
</cp:coreProperties>
</file>