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8249"/>
    <a:srgbClr val="EFEC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19"/>
    <p:restoredTop sz="94586"/>
  </p:normalViewPr>
  <p:slideViewPr>
    <p:cSldViewPr snapToGrid="0" snapToObjects="1">
      <p:cViewPr>
        <p:scale>
          <a:sx n="122" d="100"/>
          <a:sy n="122" d="100"/>
        </p:scale>
        <p:origin x="5384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96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246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5610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4222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2888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692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6863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9458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7004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4260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182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38A05-D9B2-104B-A6B2-7D8FDA8E02D1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8067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ZoneTexte 287"/>
          <p:cNvSpPr txBox="1"/>
          <p:nvPr/>
        </p:nvSpPr>
        <p:spPr>
          <a:xfrm>
            <a:off x="2613312" y="1358769"/>
            <a:ext cx="397967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>
                <a:ea typeface="Arial" charset="0"/>
                <a:cs typeface="Arial" charset="0"/>
              </a:rPr>
              <a:t>Décrivez</a:t>
            </a:r>
            <a:r>
              <a:rPr lang="en-GB" sz="1200" dirty="0">
                <a:ea typeface="Arial" charset="0"/>
                <a:cs typeface="Arial" charset="0"/>
              </a:rPr>
              <a:t> </a:t>
            </a:r>
            <a:r>
              <a:rPr lang="en-GB" sz="1200" dirty="0" err="1">
                <a:ea typeface="Arial" charset="0"/>
                <a:cs typeface="Arial" charset="0"/>
              </a:rPr>
              <a:t>en</a:t>
            </a:r>
            <a:r>
              <a:rPr lang="en-GB" sz="1200" dirty="0">
                <a:ea typeface="Arial" charset="0"/>
                <a:cs typeface="Arial" charset="0"/>
              </a:rPr>
              <a:t> </a:t>
            </a:r>
            <a:r>
              <a:rPr lang="en-GB" sz="1200" dirty="0" err="1">
                <a:ea typeface="Arial" charset="0"/>
                <a:cs typeface="Arial" charset="0"/>
              </a:rPr>
              <a:t>quelques</a:t>
            </a:r>
            <a:r>
              <a:rPr lang="en-GB" sz="1200" dirty="0">
                <a:ea typeface="Arial" charset="0"/>
                <a:cs typeface="Arial" charset="0"/>
              </a:rPr>
              <a:t> </a:t>
            </a:r>
            <a:r>
              <a:rPr lang="en-GB" sz="1200" dirty="0" err="1">
                <a:ea typeface="Arial" charset="0"/>
                <a:cs typeface="Arial" charset="0"/>
              </a:rPr>
              <a:t>lignes</a:t>
            </a:r>
            <a:r>
              <a:rPr lang="en-GB" sz="1200" dirty="0">
                <a:ea typeface="Arial" charset="0"/>
                <a:cs typeface="Arial" charset="0"/>
              </a:rPr>
              <a:t> </a:t>
            </a:r>
            <a:r>
              <a:rPr lang="en-GB" sz="1200" dirty="0" err="1">
                <a:ea typeface="Arial" charset="0"/>
                <a:cs typeface="Arial" charset="0"/>
              </a:rPr>
              <a:t>votre</a:t>
            </a:r>
            <a:r>
              <a:rPr lang="en-GB" sz="1200" dirty="0">
                <a:ea typeface="Arial" charset="0"/>
                <a:cs typeface="Arial" charset="0"/>
              </a:rPr>
              <a:t> </a:t>
            </a:r>
            <a:r>
              <a:rPr lang="en-GB" sz="1200" dirty="0" err="1">
                <a:ea typeface="Arial" charset="0"/>
                <a:cs typeface="Arial" charset="0"/>
              </a:rPr>
              <a:t>parcours</a:t>
            </a:r>
            <a:r>
              <a:rPr lang="en-GB" sz="1200" dirty="0">
                <a:ea typeface="Arial" charset="0"/>
                <a:cs typeface="Arial" charset="0"/>
              </a:rPr>
              <a:t> </a:t>
            </a:r>
            <a:r>
              <a:rPr lang="en-GB" sz="1200" dirty="0" err="1">
                <a:ea typeface="Arial" charset="0"/>
                <a:cs typeface="Arial" charset="0"/>
              </a:rPr>
              <a:t>professionnel</a:t>
            </a:r>
            <a:r>
              <a:rPr lang="en-GB" sz="1200" dirty="0">
                <a:ea typeface="Arial" charset="0"/>
                <a:cs typeface="Arial" charset="0"/>
              </a:rPr>
              <a:t>, </a:t>
            </a:r>
            <a:r>
              <a:rPr lang="en-GB" sz="1200" dirty="0" err="1">
                <a:ea typeface="Arial" charset="0"/>
                <a:cs typeface="Arial" charset="0"/>
              </a:rPr>
              <a:t>vos</a:t>
            </a:r>
            <a:r>
              <a:rPr lang="en-GB" sz="1200" dirty="0">
                <a:ea typeface="Arial" charset="0"/>
                <a:cs typeface="Arial" charset="0"/>
              </a:rPr>
              <a:t> </a:t>
            </a:r>
            <a:r>
              <a:rPr lang="en-GB" sz="1200" dirty="0" err="1">
                <a:ea typeface="Arial" charset="0"/>
                <a:cs typeface="Arial" charset="0"/>
              </a:rPr>
              <a:t>compétences</a:t>
            </a:r>
            <a:r>
              <a:rPr lang="en-GB" sz="1200" dirty="0">
                <a:ea typeface="Arial" charset="0"/>
                <a:cs typeface="Arial" charset="0"/>
              </a:rPr>
              <a:t> </a:t>
            </a:r>
            <a:r>
              <a:rPr lang="en-GB" sz="1200" dirty="0" err="1">
                <a:ea typeface="Arial" charset="0"/>
                <a:cs typeface="Arial" charset="0"/>
              </a:rPr>
              <a:t>clés</a:t>
            </a:r>
            <a:r>
              <a:rPr lang="en-GB" sz="1200" dirty="0">
                <a:ea typeface="Arial" charset="0"/>
                <a:cs typeface="Arial" charset="0"/>
              </a:rPr>
              <a:t> pour le poste et </a:t>
            </a:r>
            <a:r>
              <a:rPr lang="en-GB" sz="1200" dirty="0" err="1">
                <a:ea typeface="Arial" charset="0"/>
                <a:cs typeface="Arial" charset="0"/>
              </a:rPr>
              <a:t>vos</a:t>
            </a:r>
            <a:r>
              <a:rPr lang="en-GB" sz="1200" dirty="0">
                <a:ea typeface="Arial" charset="0"/>
                <a:cs typeface="Arial" charset="0"/>
              </a:rPr>
              <a:t> </a:t>
            </a:r>
            <a:r>
              <a:rPr lang="en-GB" sz="1200" dirty="0" err="1">
                <a:ea typeface="Arial" charset="0"/>
                <a:cs typeface="Arial" charset="0"/>
              </a:rPr>
              <a:t>objectifs</a:t>
            </a:r>
            <a:r>
              <a:rPr lang="en-GB" sz="1200" dirty="0">
                <a:ea typeface="Arial" charset="0"/>
                <a:cs typeface="Arial" charset="0"/>
              </a:rPr>
              <a:t> de </a:t>
            </a:r>
            <a:r>
              <a:rPr lang="en-GB" sz="1200" dirty="0" err="1">
                <a:ea typeface="Arial" charset="0"/>
                <a:cs typeface="Arial" charset="0"/>
              </a:rPr>
              <a:t>carrière</a:t>
            </a:r>
            <a:r>
              <a:rPr lang="en-GB" sz="1200" dirty="0">
                <a:ea typeface="Arial" charset="0"/>
                <a:cs typeface="Arial" charset="0"/>
              </a:rPr>
              <a:t>. </a:t>
            </a:r>
            <a:r>
              <a:rPr lang="en-GB" sz="1200" dirty="0" err="1">
                <a:ea typeface="Arial" charset="0"/>
                <a:cs typeface="Arial" charset="0"/>
              </a:rPr>
              <a:t>Ceci</a:t>
            </a:r>
            <a:r>
              <a:rPr lang="en-GB" sz="1200" dirty="0">
                <a:ea typeface="Arial" charset="0"/>
                <a:cs typeface="Arial" charset="0"/>
              </a:rPr>
              <a:t> </a:t>
            </a:r>
            <a:r>
              <a:rPr lang="en-GB" sz="1200" dirty="0" err="1">
                <a:ea typeface="Arial" charset="0"/>
                <a:cs typeface="Arial" charset="0"/>
              </a:rPr>
              <a:t>est</a:t>
            </a:r>
            <a:r>
              <a:rPr lang="en-GB" sz="1200" dirty="0">
                <a:ea typeface="Arial" charset="0"/>
                <a:cs typeface="Arial" charset="0"/>
              </a:rPr>
              <a:t> </a:t>
            </a:r>
            <a:r>
              <a:rPr lang="en-GB" sz="1200" dirty="0" err="1">
                <a:ea typeface="Arial" charset="0"/>
                <a:cs typeface="Arial" charset="0"/>
              </a:rPr>
              <a:t>en</a:t>
            </a:r>
            <a:r>
              <a:rPr lang="en-GB" sz="1200" dirty="0">
                <a:ea typeface="Arial" charset="0"/>
                <a:cs typeface="Arial" charset="0"/>
              </a:rPr>
              <a:t> fait </a:t>
            </a:r>
            <a:r>
              <a:rPr lang="en-GB" sz="1200" dirty="0" err="1">
                <a:ea typeface="Arial" charset="0"/>
                <a:cs typeface="Arial" charset="0"/>
              </a:rPr>
              <a:t>une</a:t>
            </a:r>
            <a:r>
              <a:rPr lang="en-GB" sz="1200" dirty="0">
                <a:ea typeface="Arial" charset="0"/>
                <a:cs typeface="Arial" charset="0"/>
              </a:rPr>
              <a:t> introduction </a:t>
            </a:r>
            <a:r>
              <a:rPr lang="en-GB" sz="1200" dirty="0" err="1">
                <a:ea typeface="Arial" charset="0"/>
                <a:cs typeface="Arial" charset="0"/>
              </a:rPr>
              <a:t>à</a:t>
            </a:r>
            <a:r>
              <a:rPr lang="en-GB" sz="1200" dirty="0">
                <a:ea typeface="Arial" charset="0"/>
                <a:cs typeface="Arial" charset="0"/>
              </a:rPr>
              <a:t> </a:t>
            </a:r>
            <a:r>
              <a:rPr lang="en-GB" sz="1200" dirty="0" err="1">
                <a:ea typeface="Arial" charset="0"/>
                <a:cs typeface="Arial" charset="0"/>
              </a:rPr>
              <a:t>votre</a:t>
            </a:r>
            <a:r>
              <a:rPr lang="en-GB" sz="1200" dirty="0">
                <a:ea typeface="Arial" charset="0"/>
                <a:cs typeface="Arial" charset="0"/>
              </a:rPr>
              <a:t> </a:t>
            </a:r>
            <a:r>
              <a:rPr lang="en-GB" sz="1200" dirty="0" err="1">
                <a:ea typeface="Arial" charset="0"/>
                <a:cs typeface="Arial" charset="0"/>
              </a:rPr>
              <a:t>lettre</a:t>
            </a:r>
            <a:r>
              <a:rPr lang="en-GB" sz="1200" dirty="0">
                <a:ea typeface="Arial" charset="0"/>
                <a:cs typeface="Arial" charset="0"/>
              </a:rPr>
              <a:t> de motivation. </a:t>
            </a:r>
            <a:r>
              <a:rPr lang="en-GB" sz="1200" dirty="0" err="1">
                <a:ea typeface="Arial" charset="0"/>
                <a:cs typeface="Arial" charset="0"/>
              </a:rPr>
              <a:t>Décrivez</a:t>
            </a:r>
            <a:r>
              <a:rPr lang="en-GB" sz="1200" dirty="0">
                <a:ea typeface="Arial" charset="0"/>
                <a:cs typeface="Arial" charset="0"/>
              </a:rPr>
              <a:t> </a:t>
            </a:r>
            <a:r>
              <a:rPr lang="en-GB" sz="1200" dirty="0" err="1">
                <a:ea typeface="Arial" charset="0"/>
                <a:cs typeface="Arial" charset="0"/>
              </a:rPr>
              <a:t>en</a:t>
            </a:r>
            <a:r>
              <a:rPr lang="en-GB" sz="1200" dirty="0">
                <a:ea typeface="Arial" charset="0"/>
                <a:cs typeface="Arial" charset="0"/>
              </a:rPr>
              <a:t> </a:t>
            </a:r>
            <a:r>
              <a:rPr lang="en-GB" sz="1200" dirty="0" err="1">
                <a:ea typeface="Arial" charset="0"/>
                <a:cs typeface="Arial" charset="0"/>
              </a:rPr>
              <a:t>quelques</a:t>
            </a:r>
            <a:r>
              <a:rPr lang="en-GB" sz="1200" dirty="0">
                <a:ea typeface="Arial" charset="0"/>
                <a:cs typeface="Arial" charset="0"/>
              </a:rPr>
              <a:t> </a:t>
            </a:r>
            <a:r>
              <a:rPr lang="en-GB" sz="1200" dirty="0" err="1">
                <a:ea typeface="Arial" charset="0"/>
                <a:cs typeface="Arial" charset="0"/>
              </a:rPr>
              <a:t>lignes</a:t>
            </a:r>
            <a:r>
              <a:rPr lang="en-GB" sz="1200" dirty="0">
                <a:ea typeface="Arial" charset="0"/>
                <a:cs typeface="Arial" charset="0"/>
              </a:rPr>
              <a:t> </a:t>
            </a:r>
            <a:r>
              <a:rPr lang="en-GB" sz="1200" dirty="0" err="1">
                <a:ea typeface="Arial" charset="0"/>
                <a:cs typeface="Arial" charset="0"/>
              </a:rPr>
              <a:t>votre</a:t>
            </a:r>
            <a:r>
              <a:rPr lang="en-GB" sz="1200" dirty="0">
                <a:ea typeface="Arial" charset="0"/>
                <a:cs typeface="Arial" charset="0"/>
              </a:rPr>
              <a:t> </a:t>
            </a:r>
            <a:r>
              <a:rPr lang="en-GB" sz="1200" dirty="0" err="1">
                <a:ea typeface="Arial" charset="0"/>
                <a:cs typeface="Arial" charset="0"/>
              </a:rPr>
              <a:t>parcours</a:t>
            </a:r>
            <a:r>
              <a:rPr lang="en-GB" sz="1200" dirty="0">
                <a:ea typeface="Arial" charset="0"/>
                <a:cs typeface="Arial" charset="0"/>
              </a:rPr>
              <a:t> </a:t>
            </a:r>
            <a:r>
              <a:rPr lang="en-GB" sz="1200" dirty="0" err="1">
                <a:ea typeface="Arial" charset="0"/>
                <a:cs typeface="Arial" charset="0"/>
              </a:rPr>
              <a:t>professionnel</a:t>
            </a:r>
            <a:r>
              <a:rPr lang="en-GB" sz="1200" dirty="0">
                <a:ea typeface="Arial" charset="0"/>
                <a:cs typeface="Arial" charset="0"/>
              </a:rPr>
              <a:t>, </a:t>
            </a:r>
            <a:r>
              <a:rPr lang="en-GB" sz="1200" dirty="0" err="1">
                <a:ea typeface="Arial" charset="0"/>
                <a:cs typeface="Arial" charset="0"/>
              </a:rPr>
              <a:t>vos</a:t>
            </a:r>
            <a:r>
              <a:rPr lang="en-GB" sz="1200" dirty="0">
                <a:ea typeface="Arial" charset="0"/>
                <a:cs typeface="Arial" charset="0"/>
              </a:rPr>
              <a:t> </a:t>
            </a:r>
            <a:r>
              <a:rPr lang="en-GB" sz="1200" dirty="0" err="1">
                <a:ea typeface="Arial" charset="0"/>
                <a:cs typeface="Arial" charset="0"/>
              </a:rPr>
              <a:t>compétences</a:t>
            </a:r>
            <a:r>
              <a:rPr lang="en-GB" sz="1200" dirty="0">
                <a:ea typeface="Arial" charset="0"/>
                <a:cs typeface="Arial" charset="0"/>
              </a:rPr>
              <a:t> </a:t>
            </a:r>
            <a:r>
              <a:rPr lang="en-GB" sz="1200" dirty="0" err="1">
                <a:ea typeface="Arial" charset="0"/>
                <a:cs typeface="Arial" charset="0"/>
              </a:rPr>
              <a:t>clés</a:t>
            </a:r>
            <a:r>
              <a:rPr lang="en-GB" sz="1200" dirty="0">
                <a:ea typeface="Arial" charset="0"/>
                <a:cs typeface="Arial" charset="0"/>
              </a:rPr>
              <a:t> pour le poste et </a:t>
            </a:r>
            <a:r>
              <a:rPr lang="en-GB" sz="1200" dirty="0" err="1">
                <a:ea typeface="Arial" charset="0"/>
                <a:cs typeface="Arial" charset="0"/>
              </a:rPr>
              <a:t>vos</a:t>
            </a:r>
            <a:r>
              <a:rPr lang="en-GB" sz="1200" dirty="0">
                <a:ea typeface="Arial" charset="0"/>
                <a:cs typeface="Arial" charset="0"/>
              </a:rPr>
              <a:t> </a:t>
            </a:r>
            <a:r>
              <a:rPr lang="en-GB" sz="1200" dirty="0" err="1">
                <a:ea typeface="Arial" charset="0"/>
                <a:cs typeface="Arial" charset="0"/>
              </a:rPr>
              <a:t>objectifs</a:t>
            </a:r>
            <a:r>
              <a:rPr lang="en-GB" sz="1200" dirty="0">
                <a:ea typeface="Arial" charset="0"/>
                <a:cs typeface="Arial" charset="0"/>
              </a:rPr>
              <a:t> de </a:t>
            </a:r>
            <a:r>
              <a:rPr lang="en-GB" sz="1200" dirty="0" err="1">
                <a:ea typeface="Arial" charset="0"/>
                <a:cs typeface="Arial" charset="0"/>
              </a:rPr>
              <a:t>carrière</a:t>
            </a:r>
            <a:r>
              <a:rPr lang="en-GB" sz="1200" dirty="0">
                <a:ea typeface="Arial" charset="0"/>
                <a:cs typeface="Arial" charset="0"/>
              </a:rPr>
              <a:t>. </a:t>
            </a:r>
            <a:r>
              <a:rPr lang="en-GB" sz="1200" dirty="0" err="1">
                <a:ea typeface="Arial" charset="0"/>
                <a:cs typeface="Arial" charset="0"/>
              </a:rPr>
              <a:t>Ceci</a:t>
            </a:r>
            <a:r>
              <a:rPr lang="en-GB" sz="1200" dirty="0">
                <a:ea typeface="Arial" charset="0"/>
                <a:cs typeface="Arial" charset="0"/>
              </a:rPr>
              <a:t> </a:t>
            </a:r>
            <a:r>
              <a:rPr lang="en-GB" sz="1200" dirty="0" err="1">
                <a:ea typeface="Arial" charset="0"/>
                <a:cs typeface="Arial" charset="0"/>
              </a:rPr>
              <a:t>est</a:t>
            </a:r>
            <a:r>
              <a:rPr lang="en-GB" sz="1200" dirty="0">
                <a:ea typeface="Arial" charset="0"/>
                <a:cs typeface="Arial" charset="0"/>
              </a:rPr>
              <a:t> </a:t>
            </a:r>
            <a:r>
              <a:rPr lang="en-GB" sz="1200" dirty="0" err="1">
                <a:ea typeface="Arial" charset="0"/>
                <a:cs typeface="Arial" charset="0"/>
              </a:rPr>
              <a:t>en</a:t>
            </a:r>
            <a:r>
              <a:rPr lang="en-GB" sz="1200" dirty="0">
                <a:ea typeface="Arial" charset="0"/>
                <a:cs typeface="Arial" charset="0"/>
              </a:rPr>
              <a:t> fait </a:t>
            </a:r>
            <a:r>
              <a:rPr lang="en-GB" sz="1200" dirty="0" err="1">
                <a:ea typeface="Arial" charset="0"/>
                <a:cs typeface="Arial" charset="0"/>
              </a:rPr>
              <a:t>une</a:t>
            </a:r>
            <a:r>
              <a:rPr lang="en-GB" sz="1200" dirty="0">
                <a:ea typeface="Arial" charset="0"/>
                <a:cs typeface="Arial" charset="0"/>
              </a:rPr>
              <a:t> introduction </a:t>
            </a:r>
            <a:r>
              <a:rPr lang="en-GB" sz="1200" dirty="0" err="1">
                <a:ea typeface="Arial" charset="0"/>
                <a:cs typeface="Arial" charset="0"/>
              </a:rPr>
              <a:t>à</a:t>
            </a:r>
            <a:r>
              <a:rPr lang="en-GB" sz="1200" dirty="0">
                <a:ea typeface="Arial" charset="0"/>
                <a:cs typeface="Arial" charset="0"/>
              </a:rPr>
              <a:t> </a:t>
            </a:r>
            <a:r>
              <a:rPr lang="en-GB" sz="1200" dirty="0" err="1">
                <a:ea typeface="Arial" charset="0"/>
                <a:cs typeface="Arial" charset="0"/>
              </a:rPr>
              <a:t>votre</a:t>
            </a:r>
            <a:r>
              <a:rPr lang="en-GB" sz="1200" dirty="0">
                <a:ea typeface="Arial" charset="0"/>
                <a:cs typeface="Arial" charset="0"/>
              </a:rPr>
              <a:t> </a:t>
            </a:r>
            <a:r>
              <a:rPr lang="en-GB" sz="1200" dirty="0" err="1">
                <a:ea typeface="Arial" charset="0"/>
                <a:cs typeface="Arial" charset="0"/>
              </a:rPr>
              <a:t>lettre</a:t>
            </a:r>
            <a:r>
              <a:rPr lang="en-GB" sz="1200" dirty="0">
                <a:ea typeface="Arial" charset="0"/>
                <a:cs typeface="Arial" charset="0"/>
              </a:rPr>
              <a:t> de motivation. </a:t>
            </a:r>
            <a:endParaRPr lang="fr-FR" sz="1200" dirty="0">
              <a:ea typeface="Arial" charset="0"/>
              <a:cs typeface="Arial" charset="0"/>
            </a:endParaRPr>
          </a:p>
          <a:p>
            <a:endParaRPr lang="fr-FR" sz="1200" dirty="0">
              <a:ea typeface="Arial" charset="0"/>
              <a:cs typeface="Arial" charset="0"/>
            </a:endParaRPr>
          </a:p>
        </p:txBody>
      </p:sp>
      <p:sp>
        <p:nvSpPr>
          <p:cNvPr id="290" name="ZoneTexte 289"/>
          <p:cNvSpPr txBox="1"/>
          <p:nvPr/>
        </p:nvSpPr>
        <p:spPr>
          <a:xfrm>
            <a:off x="211225" y="2230562"/>
            <a:ext cx="23771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accent4">
                    <a:lumMod val="75000"/>
                  </a:schemeClr>
                </a:solidFill>
                <a:ea typeface="Arial" charset="0"/>
                <a:cs typeface="Arial" charset="0"/>
              </a:rPr>
              <a:t>Julien</a:t>
            </a:r>
            <a:r>
              <a:rPr lang="fr-FR" sz="2400" dirty="0">
                <a:ea typeface="Arial" charset="0"/>
                <a:cs typeface="Arial" charset="0"/>
              </a:rPr>
              <a:t> DEMESSIONA</a:t>
            </a:r>
          </a:p>
          <a:p>
            <a:r>
              <a:rPr lang="fr-FR" sz="1200" dirty="0" err="1">
                <a:ea typeface="Arial" charset="0"/>
                <a:cs typeface="Arial" charset="0"/>
              </a:rPr>
              <a:t>Adr</a:t>
            </a:r>
            <a:r>
              <a:rPr lang="fr-FR" sz="1200" dirty="0">
                <a:ea typeface="Arial" charset="0"/>
                <a:cs typeface="Arial" charset="0"/>
              </a:rPr>
              <a:t>:   Mon adresse, ma rue </a:t>
            </a:r>
            <a:br>
              <a:rPr lang="fr-FR" sz="1200" dirty="0">
                <a:ea typeface="Arial" charset="0"/>
                <a:cs typeface="Arial" charset="0"/>
              </a:rPr>
            </a:br>
            <a:r>
              <a:rPr lang="fr-FR" sz="1200" dirty="0">
                <a:ea typeface="Arial" charset="0"/>
                <a:cs typeface="Arial" charset="0"/>
              </a:rPr>
              <a:t>          Ma ville</a:t>
            </a:r>
          </a:p>
          <a:p>
            <a:r>
              <a:rPr lang="fr-FR" sz="1200" dirty="0">
                <a:ea typeface="Arial" charset="0"/>
                <a:cs typeface="Arial" charset="0"/>
              </a:rPr>
              <a:t>Tel :    01 02 03 04 05</a:t>
            </a:r>
          </a:p>
          <a:p>
            <a:r>
              <a:rPr lang="fr-FR" sz="1200" dirty="0">
                <a:ea typeface="Arial" charset="0"/>
                <a:cs typeface="Arial" charset="0"/>
              </a:rPr>
              <a:t>Mob : 06 01 02 03 04</a:t>
            </a:r>
          </a:p>
          <a:p>
            <a:r>
              <a:rPr lang="fr-FR" sz="1200" dirty="0">
                <a:ea typeface="Arial" charset="0"/>
                <a:cs typeface="Arial" charset="0"/>
              </a:rPr>
              <a:t>Mail :  </a:t>
            </a:r>
            <a:r>
              <a:rPr lang="fr-FR" sz="1200" dirty="0" err="1">
                <a:ea typeface="Arial" charset="0"/>
                <a:cs typeface="Arial" charset="0"/>
              </a:rPr>
              <a:t>monemail@email.com</a:t>
            </a:r>
            <a:endParaRPr lang="fr-FR" sz="1200" dirty="0">
              <a:ea typeface="Arial" charset="0"/>
              <a:cs typeface="Arial" charset="0"/>
            </a:endParaRPr>
          </a:p>
        </p:txBody>
      </p:sp>
      <p:sp>
        <p:nvSpPr>
          <p:cNvPr id="292" name="Rectangle 291"/>
          <p:cNvSpPr/>
          <p:nvPr/>
        </p:nvSpPr>
        <p:spPr>
          <a:xfrm>
            <a:off x="2613312" y="3249699"/>
            <a:ext cx="32518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EXEPERIENCE PROFESSIONNELLE</a:t>
            </a:r>
          </a:p>
        </p:txBody>
      </p:sp>
      <p:cxnSp>
        <p:nvCxnSpPr>
          <p:cNvPr id="294" name="Connecteur droit 293"/>
          <p:cNvCxnSpPr>
            <a:cxnSpLocks/>
          </p:cNvCxnSpPr>
          <p:nvPr/>
        </p:nvCxnSpPr>
        <p:spPr>
          <a:xfrm>
            <a:off x="2702521" y="3647327"/>
            <a:ext cx="4046679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95" name="Tableau 2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794554"/>
              </p:ext>
            </p:extLst>
          </p:nvPr>
        </p:nvGraphicFramePr>
        <p:xfrm>
          <a:off x="2613312" y="3808310"/>
          <a:ext cx="4068886" cy="2468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8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30608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MICROSOFT</a:t>
                      </a: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| WEB  DEVELOPER | 2010– 2015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Décrivez ici les fonctions que vous avez occupé pour ce poste. Décrivez également vos missions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les résultats que vous avez obtenu. N’hésitez pas à les quantifier.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067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MICROSOFT</a:t>
                      </a: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| WEB  DEVELOPER | 2010– 2015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Décrivez ici les fonctions que vous avez occupé pour ce poste. Décrivez également vos missions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les résultats que vous avez obtenu. N’hésitez pas à les quantifier.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662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MICROSOFT</a:t>
                      </a: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WEB  DEVELOPER | 2010– 2015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Décrivez ici les fonctions que vous avez occupé pour ce poste. Décrivez également vos missions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les résultats que vous avez obtenu. N’hésitez pas à les quantifier.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96" name="Rectangle 295"/>
          <p:cNvSpPr/>
          <p:nvPr/>
        </p:nvSpPr>
        <p:spPr>
          <a:xfrm>
            <a:off x="2613312" y="6510131"/>
            <a:ext cx="13723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FORMATION</a:t>
            </a:r>
          </a:p>
        </p:txBody>
      </p:sp>
      <p:cxnSp>
        <p:nvCxnSpPr>
          <p:cNvPr id="297" name="Connecteur droit 296"/>
          <p:cNvCxnSpPr>
            <a:cxnSpLocks/>
          </p:cNvCxnSpPr>
          <p:nvPr/>
        </p:nvCxnSpPr>
        <p:spPr>
          <a:xfrm>
            <a:off x="2702521" y="6919743"/>
            <a:ext cx="3979677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99" name="Tableau 2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9884950"/>
              </p:ext>
            </p:extLst>
          </p:nvPr>
        </p:nvGraphicFramePr>
        <p:xfrm>
          <a:off x="2613312" y="7131098"/>
          <a:ext cx="3873350" cy="1280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73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 DE LA FORMATION | 2009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solidFill>
                            <a:srgbClr val="7F7F7F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Décrivez</a:t>
                      </a:r>
                      <a:r>
                        <a:rPr lang="en-GB" sz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 les </a:t>
                      </a:r>
                      <a:r>
                        <a:rPr lang="en-GB" sz="1200" dirty="0" err="1">
                          <a:solidFill>
                            <a:srgbClr val="7F7F7F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spécialités</a:t>
                      </a:r>
                      <a:r>
                        <a:rPr lang="en-GB" sz="1200" baseline="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 de </a:t>
                      </a:r>
                      <a:r>
                        <a:rPr lang="en-GB" sz="1200" baseline="0" dirty="0" err="1">
                          <a:solidFill>
                            <a:srgbClr val="7F7F7F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cette</a:t>
                      </a:r>
                      <a:r>
                        <a:rPr lang="en-GB" sz="1200" baseline="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 formation : </a:t>
                      </a:r>
                      <a:r>
                        <a:rPr lang="en-GB" sz="1200" baseline="0" dirty="0" err="1">
                          <a:solidFill>
                            <a:srgbClr val="7F7F7F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vos</a:t>
                      </a:r>
                      <a:r>
                        <a:rPr lang="en-GB" sz="1200" baseline="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200" baseline="0" dirty="0" err="1">
                          <a:solidFill>
                            <a:srgbClr val="7F7F7F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diplômes</a:t>
                      </a:r>
                      <a:r>
                        <a:rPr lang="en-GB" sz="1200" baseline="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,  les options  de la formation, etc…</a:t>
                      </a:r>
                      <a:endParaRPr lang="en-GB" sz="1200" dirty="0">
                        <a:solidFill>
                          <a:srgbClr val="7F7F7F"/>
                        </a:solidFill>
                        <a:effectLst/>
                        <a:latin typeface="Calibri"/>
                        <a:ea typeface="Cambria"/>
                        <a:cs typeface="Calibri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rgbClr val="7F7F7F"/>
                        </a:solidFill>
                        <a:effectLst/>
                        <a:latin typeface="Calibri"/>
                        <a:ea typeface="Cambria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 DE LA FORMATION | 2009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Décrivez</a:t>
                      </a:r>
                      <a:r>
                        <a:rPr lang="en-GB" sz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les </a:t>
                      </a:r>
                      <a:r>
                        <a:rPr lang="en-GB" sz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spécialités</a:t>
                      </a:r>
                      <a:r>
                        <a:rPr lang="en-GB" sz="12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de </a:t>
                      </a:r>
                      <a:r>
                        <a:rPr lang="en-GB" sz="1200" baseline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cette</a:t>
                      </a:r>
                      <a:r>
                        <a:rPr lang="en-GB" sz="12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formation : </a:t>
                      </a:r>
                      <a:r>
                        <a:rPr lang="en-GB" sz="1200" baseline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vos</a:t>
                      </a:r>
                      <a:r>
                        <a:rPr lang="en-GB" sz="12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200" baseline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diplômes</a:t>
                      </a:r>
                      <a:r>
                        <a:rPr lang="en-GB" sz="12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 les options  de la formation, </a:t>
                      </a:r>
                      <a:r>
                        <a:rPr lang="en-GB" sz="1200" baseline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etc</a:t>
                      </a:r>
                      <a:r>
                        <a:rPr lang="en-GB" sz="12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…</a:t>
                      </a:r>
                      <a:endParaRPr lang="en-GB" sz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08" name="Tableau 30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610806"/>
              </p:ext>
            </p:extLst>
          </p:nvPr>
        </p:nvGraphicFramePr>
        <p:xfrm>
          <a:off x="147879" y="4407867"/>
          <a:ext cx="2103272" cy="304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03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rgbClr val="AC8249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  </a:t>
                      </a:r>
                      <a:r>
                        <a:rPr lang="fr-FR" sz="1400" kern="1200" dirty="0">
                          <a:solidFill>
                            <a:srgbClr val="AC8249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COMPETENCES</a:t>
                      </a:r>
                      <a:endParaRPr lang="fr-FR" sz="1100" kern="1200" dirty="0">
                        <a:solidFill>
                          <a:srgbClr val="AC8249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0" name="Tableau 30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760845"/>
              </p:ext>
            </p:extLst>
          </p:nvPr>
        </p:nvGraphicFramePr>
        <p:xfrm>
          <a:off x="119431" y="7437943"/>
          <a:ext cx="2157528" cy="304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57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400" kern="1200" dirty="0">
                          <a:solidFill>
                            <a:srgbClr val="AC8249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  PERSONNALITE</a:t>
                      </a:r>
                    </a:p>
                  </a:txBody>
                  <a:tcPr anchor="ctr"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4" name="Tableau 3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917753"/>
              </p:ext>
            </p:extLst>
          </p:nvPr>
        </p:nvGraphicFramePr>
        <p:xfrm>
          <a:off x="322352" y="6191473"/>
          <a:ext cx="1624288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4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200" dirty="0"/>
                        <a:t>Windows</a:t>
                      </a:r>
                      <a:r>
                        <a:rPr lang="fr-FR" sz="1200" baseline="0" dirty="0"/>
                        <a:t> 7 &amp; 8</a:t>
                      </a:r>
                      <a:endParaRPr lang="fr-FR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dirty="0"/>
                        <a:t>Traitement</a:t>
                      </a:r>
                      <a:r>
                        <a:rPr lang="fr-FR" sz="1200" baseline="0" dirty="0"/>
                        <a:t> de texte</a:t>
                      </a:r>
                      <a:endParaRPr lang="fr-FR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dirty="0"/>
                        <a:t>Tableur Excel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dirty="0"/>
                        <a:t>PowerPoint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Freeform 10">
            <a:extLst>
              <a:ext uri="{FF2B5EF4-FFF2-40B4-BE49-F238E27FC236}">
                <a16:creationId xmlns:a16="http://schemas.microsoft.com/office/drawing/2014/main" id="{3B8878DC-3F2D-1457-67AD-B5B47D1235E2}"/>
              </a:ext>
            </a:extLst>
          </p:cNvPr>
          <p:cNvSpPr>
            <a:spLocks/>
          </p:cNvSpPr>
          <p:nvPr/>
        </p:nvSpPr>
        <p:spPr bwMode="auto">
          <a:xfrm flipH="1">
            <a:off x="-1" y="-11008"/>
            <a:ext cx="6858000" cy="1419722"/>
          </a:xfrm>
          <a:custGeom>
            <a:avLst/>
            <a:gdLst>
              <a:gd name="T0" fmla="*/ 0 w 617"/>
              <a:gd name="T1" fmla="*/ 0 h 240"/>
              <a:gd name="T2" fmla="*/ 308 w 617"/>
              <a:gd name="T3" fmla="*/ 178 h 240"/>
              <a:gd name="T4" fmla="*/ 617 w 617"/>
              <a:gd name="T5" fmla="*/ 173 h 240"/>
              <a:gd name="T6" fmla="*/ 617 w 617"/>
              <a:gd name="T7" fmla="*/ 0 h 240"/>
              <a:gd name="T8" fmla="*/ 0 w 617"/>
              <a:gd name="T9" fmla="*/ 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17" h="240">
                <a:moveTo>
                  <a:pt x="0" y="0"/>
                </a:moveTo>
                <a:cubicBezTo>
                  <a:pt x="0" y="0"/>
                  <a:pt x="148" y="115"/>
                  <a:pt x="308" y="178"/>
                </a:cubicBezTo>
                <a:cubicBezTo>
                  <a:pt x="421" y="222"/>
                  <a:pt x="540" y="240"/>
                  <a:pt x="617" y="173"/>
                </a:cubicBezTo>
                <a:cubicBezTo>
                  <a:pt x="617" y="0"/>
                  <a:pt x="617" y="0"/>
                  <a:pt x="61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Freeform 6">
            <a:extLst>
              <a:ext uri="{FF2B5EF4-FFF2-40B4-BE49-F238E27FC236}">
                <a16:creationId xmlns:a16="http://schemas.microsoft.com/office/drawing/2014/main" id="{0F11A97F-AD09-EDD4-35C7-26BA3D46E2E5}"/>
              </a:ext>
            </a:extLst>
          </p:cNvPr>
          <p:cNvSpPr>
            <a:spLocks/>
          </p:cNvSpPr>
          <p:nvPr/>
        </p:nvSpPr>
        <p:spPr bwMode="auto">
          <a:xfrm rot="10800000" flipH="1">
            <a:off x="884517" y="9008525"/>
            <a:ext cx="5973484" cy="901509"/>
          </a:xfrm>
          <a:custGeom>
            <a:avLst/>
            <a:gdLst>
              <a:gd name="T0" fmla="*/ 0 w 898"/>
              <a:gd name="T1" fmla="*/ 0 h 328"/>
              <a:gd name="T2" fmla="*/ 483 w 898"/>
              <a:gd name="T3" fmla="*/ 146 h 328"/>
              <a:gd name="T4" fmla="*/ 898 w 898"/>
              <a:gd name="T5" fmla="*/ 157 h 328"/>
              <a:gd name="T6" fmla="*/ 898 w 898"/>
              <a:gd name="T7" fmla="*/ 0 h 328"/>
              <a:gd name="T8" fmla="*/ 0 w 898"/>
              <a:gd name="T9" fmla="*/ 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98" h="328">
                <a:moveTo>
                  <a:pt x="0" y="0"/>
                </a:moveTo>
                <a:cubicBezTo>
                  <a:pt x="0" y="0"/>
                  <a:pt x="211" y="247"/>
                  <a:pt x="483" y="146"/>
                </a:cubicBezTo>
                <a:cubicBezTo>
                  <a:pt x="654" y="82"/>
                  <a:pt x="732" y="328"/>
                  <a:pt x="898" y="157"/>
                </a:cubicBezTo>
                <a:cubicBezTo>
                  <a:pt x="898" y="0"/>
                  <a:pt x="898" y="0"/>
                  <a:pt x="898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9F8C6FF8-2DFC-19B8-010E-106AACFAD9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870794"/>
              </p:ext>
            </p:extLst>
          </p:nvPr>
        </p:nvGraphicFramePr>
        <p:xfrm>
          <a:off x="322352" y="4874332"/>
          <a:ext cx="1624288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4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200" dirty="0"/>
                        <a:t>Lorem </a:t>
                      </a:r>
                      <a:r>
                        <a:rPr lang="fr-FR" sz="1200" dirty="0" err="1"/>
                        <a:t>Dolor</a:t>
                      </a:r>
                      <a:endParaRPr lang="fr-FR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dirty="0" err="1"/>
                        <a:t>Dolor</a:t>
                      </a:r>
                      <a:r>
                        <a:rPr lang="fr-FR" sz="1200" dirty="0"/>
                        <a:t> et </a:t>
                      </a:r>
                      <a:r>
                        <a:rPr lang="fr-FR" sz="1200" dirty="0" err="1"/>
                        <a:t>sit</a:t>
                      </a:r>
                      <a:r>
                        <a:rPr lang="fr-FR" sz="1200" dirty="0"/>
                        <a:t> </a:t>
                      </a:r>
                      <a:r>
                        <a:rPr lang="fr-FR" sz="1200" dirty="0" err="1"/>
                        <a:t>amet</a:t>
                      </a:r>
                      <a:endParaRPr lang="fr-FR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dirty="0"/>
                        <a:t>Amet con </a:t>
                      </a:r>
                      <a:r>
                        <a:rPr lang="fr-FR" sz="1200" dirty="0" err="1"/>
                        <a:t>sensuo</a:t>
                      </a:r>
                      <a:endParaRPr lang="fr-FR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dirty="0"/>
                        <a:t>Alec </a:t>
                      </a:r>
                      <a:r>
                        <a:rPr lang="fr-FR" sz="1200" dirty="0" err="1"/>
                        <a:t>Ratrio</a:t>
                      </a:r>
                      <a:endParaRPr lang="fr-FR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739891F2-221F-D622-2978-AECAB565E9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143201"/>
              </p:ext>
            </p:extLst>
          </p:nvPr>
        </p:nvGraphicFramePr>
        <p:xfrm>
          <a:off x="317839" y="8008067"/>
          <a:ext cx="1624288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4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200" dirty="0"/>
                        <a:t>Créativité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dirty="0"/>
                        <a:t>Communication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dirty="0"/>
                        <a:t>Sérieux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dirty="0"/>
                        <a:t>Sens de l’écoute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Freeform 10">
            <a:extLst>
              <a:ext uri="{FF2B5EF4-FFF2-40B4-BE49-F238E27FC236}">
                <a16:creationId xmlns:a16="http://schemas.microsoft.com/office/drawing/2014/main" id="{22D170DF-4D1A-D627-1A24-134BE32A6824}"/>
              </a:ext>
            </a:extLst>
          </p:cNvPr>
          <p:cNvSpPr>
            <a:spLocks/>
          </p:cNvSpPr>
          <p:nvPr/>
        </p:nvSpPr>
        <p:spPr bwMode="auto">
          <a:xfrm flipH="1">
            <a:off x="-1" y="-39117"/>
            <a:ext cx="4466897" cy="1419722"/>
          </a:xfrm>
          <a:custGeom>
            <a:avLst/>
            <a:gdLst>
              <a:gd name="T0" fmla="*/ 0 w 617"/>
              <a:gd name="T1" fmla="*/ 0 h 240"/>
              <a:gd name="T2" fmla="*/ 308 w 617"/>
              <a:gd name="T3" fmla="*/ 178 h 240"/>
              <a:gd name="T4" fmla="*/ 617 w 617"/>
              <a:gd name="T5" fmla="*/ 173 h 240"/>
              <a:gd name="T6" fmla="*/ 617 w 617"/>
              <a:gd name="T7" fmla="*/ 0 h 240"/>
              <a:gd name="T8" fmla="*/ 0 w 617"/>
              <a:gd name="T9" fmla="*/ 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17" h="240">
                <a:moveTo>
                  <a:pt x="0" y="0"/>
                </a:moveTo>
                <a:cubicBezTo>
                  <a:pt x="0" y="0"/>
                  <a:pt x="148" y="115"/>
                  <a:pt x="308" y="178"/>
                </a:cubicBezTo>
                <a:cubicBezTo>
                  <a:pt x="421" y="222"/>
                  <a:pt x="540" y="240"/>
                  <a:pt x="617" y="173"/>
                </a:cubicBezTo>
                <a:cubicBezTo>
                  <a:pt x="617" y="0"/>
                  <a:pt x="617" y="0"/>
                  <a:pt x="61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" name="Image 10" descr="Fotolia_57254857_XS.jpg">
            <a:extLst>
              <a:ext uri="{FF2B5EF4-FFF2-40B4-BE49-F238E27FC236}">
                <a16:creationId xmlns:a16="http://schemas.microsoft.com/office/drawing/2014/main" id="{93F46846-D648-91E2-9C43-E35F5E194A3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13"/>
          <a:stretch/>
        </p:blipFill>
        <p:spPr>
          <a:xfrm>
            <a:off x="522632" y="203478"/>
            <a:ext cx="1754327" cy="1754326"/>
          </a:xfrm>
          <a:prstGeom prst="ellipse">
            <a:avLst/>
          </a:prstGeom>
          <a:noFill/>
          <a:ln w="28575">
            <a:solidFill>
              <a:srgbClr val="AC8249"/>
            </a:solidFill>
          </a:ln>
        </p:spPr>
      </p:pic>
    </p:spTree>
    <p:extLst>
      <p:ext uri="{BB962C8B-B14F-4D97-AF65-F5344CB8AC3E}">
        <p14:creationId xmlns:p14="http://schemas.microsoft.com/office/powerpoint/2010/main" val="1879962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1" y="598489"/>
            <a:ext cx="6172200" cy="867231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67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6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67" dirty="0" err="1"/>
              <a:t>Créeruncv.com</a:t>
            </a:r>
            <a:r>
              <a:rPr lang="fr-FR" sz="226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4034877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576</Words>
  <Application>Microsoft Macintosh PowerPoint</Application>
  <PresentationFormat>Format A4 (210 x 297 mm)</PresentationFormat>
  <Paragraphs>71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27</cp:revision>
  <dcterms:created xsi:type="dcterms:W3CDTF">2016-07-14T19:39:12Z</dcterms:created>
  <dcterms:modified xsi:type="dcterms:W3CDTF">2024-02-23T23:42:10Z</dcterms:modified>
</cp:coreProperties>
</file>