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18"/>
    <p:restoredTop sz="94586"/>
  </p:normalViewPr>
  <p:slideViewPr>
    <p:cSldViewPr snapToGrid="0" snapToObjects="1">
      <p:cViewPr>
        <p:scale>
          <a:sx n="110" d="100"/>
          <a:sy n="110" d="100"/>
        </p:scale>
        <p:origin x="270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09/06/2022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09/06/2022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4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09/06/2022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61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09/06/2022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22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09/06/2022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88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09/06/2022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92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09/06/2022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86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09/06/2022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45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09/06/2022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00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09/06/2022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26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09/06/2022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8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38A05-D9B2-104B-A6B2-7D8FDA8E02D1}" type="datetimeFigureOut">
              <a:rPr lang="fr-FR" smtClean="0"/>
              <a:t>09/06/2022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06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Image 5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547"/>
          <a:stretch/>
        </p:blipFill>
        <p:spPr>
          <a:xfrm>
            <a:off x="5070706" y="215120"/>
            <a:ext cx="1561869" cy="1414617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</p:pic>
      <p:graphicFrame>
        <p:nvGraphicFramePr>
          <p:cNvPr id="63" name="Tableau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628989"/>
              </p:ext>
            </p:extLst>
          </p:nvPr>
        </p:nvGraphicFramePr>
        <p:xfrm>
          <a:off x="2728210" y="5688954"/>
          <a:ext cx="3904364" cy="2118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0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FORMATION</a:t>
                      </a:r>
                      <a:r>
                        <a:rPr lang="fr-FR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FORMATION</a:t>
                      </a:r>
                      <a:r>
                        <a:rPr lang="en-US" sz="1100" b="1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1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2000 – 2003</a:t>
                      </a:r>
                      <a:endParaRPr lang="fr-FR" sz="11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Décrivez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 les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spécialités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 de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cette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 formation :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vos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diplômes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, les options de la formation,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etc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…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FORMATION</a:t>
                      </a:r>
                      <a:r>
                        <a:rPr lang="en-US" sz="1100" b="1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1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2000 – 2003</a:t>
                      </a:r>
                      <a:endParaRPr lang="fr-FR" sz="11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Décrivez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 les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spécialités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 de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cette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 formation :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vos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diplômes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, les options de la formation, etc…</a:t>
                      </a:r>
                      <a:endParaRPr lang="en-GB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mbri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FORMATION</a:t>
                      </a:r>
                      <a:r>
                        <a:rPr lang="en-US" sz="1100" b="1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1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2000 – 2003</a:t>
                      </a:r>
                      <a:endParaRPr lang="fr-FR" sz="11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Décrivez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 les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spécialités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 de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cette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 formation :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vos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diplômes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, les options de la formation,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etc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mbria"/>
                          <a:cs typeface="Calibri"/>
                        </a:rPr>
                        <a:t>…</a:t>
                      </a:r>
                      <a:endParaRPr lang="en-GB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mbri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4" name="Tableau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394174"/>
              </p:ext>
            </p:extLst>
          </p:nvPr>
        </p:nvGraphicFramePr>
        <p:xfrm>
          <a:off x="2728210" y="2116694"/>
          <a:ext cx="3904364" cy="3383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0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EXPERIENCE PROFESSIONNELLE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926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NOM ENTREPRISE | TITRE DU POSTE </a:t>
                      </a:r>
                      <a:r>
                        <a:rPr lang="en-US" sz="1100" b="1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2000 – 2003</a:t>
                      </a:r>
                      <a:endParaRPr lang="fr-FR" sz="11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libri"/>
                        </a:rPr>
                        <a:t> et vos résultats.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3926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NOM ENTREPRISE | TITRE DU POSTE </a:t>
                      </a:r>
                      <a:r>
                        <a:rPr lang="en-US" sz="1100" b="1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2000 – 2003</a:t>
                      </a:r>
                      <a:endParaRPr lang="fr-FR" sz="11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libri"/>
                        </a:rPr>
                        <a:t> et vos résultats.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3926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NOM ENTREPRISE | TITRE DU POSTE </a:t>
                      </a:r>
                      <a:r>
                        <a:rPr lang="en-US" sz="1100" b="1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2000 – 2003</a:t>
                      </a:r>
                      <a:endParaRPr lang="fr-FR" sz="11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libri"/>
                        </a:rPr>
                        <a:t> et vos résultats.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3926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NOM ENTREPRISE | TITRE DU POSTE </a:t>
                      </a:r>
                      <a:r>
                        <a:rPr lang="en-US" sz="1100" b="1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2000 – 2003</a:t>
                      </a:r>
                      <a:endParaRPr lang="fr-FR" sz="11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libri"/>
                        </a:rPr>
                        <a:t> et vos résultats.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7" name="Tableau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96996"/>
              </p:ext>
            </p:extLst>
          </p:nvPr>
        </p:nvGraphicFramePr>
        <p:xfrm>
          <a:off x="332181" y="713622"/>
          <a:ext cx="2012335" cy="9144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733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9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034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Futura Medium" charset="0"/>
                          <a:cs typeface="Futura Medium" charset="0"/>
                        </a:rPr>
                        <a:t>Adresse : </a:t>
                      </a: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Futura Medium" charset="0"/>
                          <a:cs typeface="Futura Medium" charset="0"/>
                        </a:rPr>
                        <a:t>17 rue de la Réussite</a:t>
                      </a:r>
                      <a:r>
                        <a:rPr lang="fr-FR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Futura Medium" charset="0"/>
                          <a:cs typeface="Futura Medium" charset="0"/>
                        </a:rPr>
                        <a:t>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Futura Medium" charset="0"/>
                          <a:cs typeface="Futura Medium" charset="0"/>
                        </a:rPr>
                        <a:t>75012 Paris</a:t>
                      </a: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71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Futura Medium" charset="0"/>
                          <a:cs typeface="Futura Medium" charset="0"/>
                        </a:rPr>
                        <a:t>Mobile :</a:t>
                      </a: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Futura Medium" charset="0"/>
                          <a:cs typeface="Futura Medium" charset="0"/>
                        </a:rPr>
                        <a:t>06.06.06.06.06</a:t>
                      </a: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1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Futura Medium" charset="0"/>
                          <a:cs typeface="Futura Medium" charset="0"/>
                        </a:rPr>
                        <a:t>Email : </a:t>
                      </a: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2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Futura Medium" charset="0"/>
                          <a:cs typeface="Futura Medium" charset="0"/>
                        </a:rPr>
                        <a:t>mail@mail.com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Futura Medium" charset="0"/>
                        <a:cs typeface="Futura Medium" charset="0"/>
                      </a:endParaRP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8" name="Rectangle 67"/>
          <p:cNvSpPr/>
          <p:nvPr/>
        </p:nvSpPr>
        <p:spPr>
          <a:xfrm>
            <a:off x="1909929" y="79856"/>
            <a:ext cx="30381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3200" dirty="0" err="1">
                <a:latin typeface="Century Gothic" panose="020B0502020202020204" pitchFamily="34" charset="0"/>
              </a:rPr>
              <a:t>Alexi</a:t>
            </a:r>
            <a:r>
              <a:rPr lang="fr-FR" sz="3200" dirty="0">
                <a:latin typeface="Century Gothic" panose="020B0502020202020204" pitchFamily="34" charset="0"/>
              </a:rPr>
              <a:t> </a:t>
            </a:r>
            <a:r>
              <a:rPr lang="fr-FR" sz="3200" b="1" dirty="0">
                <a:latin typeface="Century Gothic" panose="020B0502020202020204" pitchFamily="34" charset="0"/>
              </a:rPr>
              <a:t>MORENTIN</a:t>
            </a:r>
            <a:endParaRPr lang="fr-FR" sz="3200" dirty="0">
              <a:latin typeface="Century Gothic" panose="020B0502020202020204" pitchFamily="34" charset="0"/>
            </a:endParaRPr>
          </a:p>
        </p:txBody>
      </p:sp>
      <p:graphicFrame>
        <p:nvGraphicFramePr>
          <p:cNvPr id="125" name="Tableau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174818"/>
              </p:ext>
            </p:extLst>
          </p:nvPr>
        </p:nvGraphicFramePr>
        <p:xfrm>
          <a:off x="225426" y="2116694"/>
          <a:ext cx="2157528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7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6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PERSONNALITE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7" name="Rectangle 126"/>
          <p:cNvSpPr/>
          <p:nvPr/>
        </p:nvSpPr>
        <p:spPr>
          <a:xfrm>
            <a:off x="293754" y="2614129"/>
            <a:ext cx="353539" cy="11248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668803" y="2741131"/>
            <a:ext cx="353539" cy="9978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1039435" y="2505269"/>
            <a:ext cx="353539" cy="12337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293754" y="3885576"/>
            <a:ext cx="110638" cy="10885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293754" y="4146835"/>
            <a:ext cx="110638" cy="1088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293968" y="4408094"/>
            <a:ext cx="110638" cy="1088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33" name="ZoneTexte 132"/>
          <p:cNvSpPr txBox="1"/>
          <p:nvPr/>
        </p:nvSpPr>
        <p:spPr>
          <a:xfrm>
            <a:off x="494567" y="3792433"/>
            <a:ext cx="912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entury Gothic" panose="020B0502020202020204" pitchFamily="34" charset="0"/>
              </a:rPr>
              <a:t>Créativité</a:t>
            </a:r>
          </a:p>
        </p:txBody>
      </p:sp>
      <p:sp>
        <p:nvSpPr>
          <p:cNvPr id="134" name="ZoneTexte 133"/>
          <p:cNvSpPr txBox="1"/>
          <p:nvPr/>
        </p:nvSpPr>
        <p:spPr>
          <a:xfrm>
            <a:off x="494567" y="4051553"/>
            <a:ext cx="1401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entury Gothic" panose="020B0502020202020204" pitchFamily="34" charset="0"/>
              </a:rPr>
              <a:t>Communication</a:t>
            </a:r>
          </a:p>
        </p:txBody>
      </p:sp>
      <p:sp>
        <p:nvSpPr>
          <p:cNvPr id="135" name="ZoneTexte 134"/>
          <p:cNvSpPr txBox="1"/>
          <p:nvPr/>
        </p:nvSpPr>
        <p:spPr>
          <a:xfrm>
            <a:off x="489032" y="4311358"/>
            <a:ext cx="7040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entury Gothic" panose="020B0502020202020204" pitchFamily="34" charset="0"/>
              </a:rPr>
              <a:t>Sérieux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1414463" y="2614129"/>
            <a:ext cx="353539" cy="11248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298483" y="4669353"/>
            <a:ext cx="110638" cy="10885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38" name="ZoneTexte 137"/>
          <p:cNvSpPr txBox="1"/>
          <p:nvPr/>
        </p:nvSpPr>
        <p:spPr>
          <a:xfrm>
            <a:off x="489032" y="4589933"/>
            <a:ext cx="1436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Century Gothic" panose="020B0502020202020204" pitchFamily="34" charset="0"/>
              </a:rPr>
              <a:t>Sens de l’écoute</a:t>
            </a:r>
          </a:p>
        </p:txBody>
      </p:sp>
      <p:graphicFrame>
        <p:nvGraphicFramePr>
          <p:cNvPr id="139" name="Tableau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038528"/>
              </p:ext>
            </p:extLst>
          </p:nvPr>
        </p:nvGraphicFramePr>
        <p:xfrm>
          <a:off x="2728210" y="8151453"/>
          <a:ext cx="3814813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4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6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COMPETENCES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1" name="Tableau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853835"/>
              </p:ext>
            </p:extLst>
          </p:nvPr>
        </p:nvGraphicFramePr>
        <p:xfrm>
          <a:off x="2728210" y="8654560"/>
          <a:ext cx="3708961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2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latin typeface="Century Gothic" panose="020B0502020202020204" pitchFamily="34" charset="0"/>
                        </a:rPr>
                        <a:t>Windows</a:t>
                      </a:r>
                      <a:r>
                        <a:rPr lang="fr-FR" sz="1100" baseline="0" dirty="0">
                          <a:latin typeface="Century Gothic" panose="020B0502020202020204" pitchFamily="34" charset="0"/>
                        </a:rPr>
                        <a:t> 7 &amp; 8</a:t>
                      </a:r>
                      <a:endParaRPr lang="fr-FR" sz="11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latin typeface="Century Gothic" panose="020B0502020202020204" pitchFamily="34" charset="0"/>
                        </a:rPr>
                        <a:t>Traitement</a:t>
                      </a:r>
                      <a:r>
                        <a:rPr lang="fr-FR" sz="1100" baseline="0" dirty="0">
                          <a:latin typeface="Century Gothic" panose="020B0502020202020204" pitchFamily="34" charset="0"/>
                        </a:rPr>
                        <a:t> de texte</a:t>
                      </a:r>
                      <a:endParaRPr lang="fr-FR" sz="11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latin typeface="Century Gothic" panose="020B0502020202020204" pitchFamily="34" charset="0"/>
                        </a:rPr>
                        <a:t>Tableur Excel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latin typeface="Century Gothic" panose="020B0502020202020204" pitchFamily="34" charset="0"/>
                        </a:rPr>
                        <a:t>PowerPoint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2" name="Ellipse 141"/>
          <p:cNvSpPr/>
          <p:nvPr/>
        </p:nvSpPr>
        <p:spPr>
          <a:xfrm>
            <a:off x="4772060" y="8700147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43" name="Ellipse 142"/>
          <p:cNvSpPr/>
          <p:nvPr/>
        </p:nvSpPr>
        <p:spPr>
          <a:xfrm>
            <a:off x="5009126" y="8700147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44" name="Ellipse 143"/>
          <p:cNvSpPr/>
          <p:nvPr/>
        </p:nvSpPr>
        <p:spPr>
          <a:xfrm>
            <a:off x="4537397" y="8700147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45" name="Ellipse 144"/>
          <p:cNvSpPr/>
          <p:nvPr/>
        </p:nvSpPr>
        <p:spPr>
          <a:xfrm>
            <a:off x="4772060" y="8936009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46" name="Ellipse 145"/>
          <p:cNvSpPr/>
          <p:nvPr/>
        </p:nvSpPr>
        <p:spPr>
          <a:xfrm>
            <a:off x="5009126" y="8936009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47" name="Ellipse 146"/>
          <p:cNvSpPr/>
          <p:nvPr/>
        </p:nvSpPr>
        <p:spPr>
          <a:xfrm>
            <a:off x="4537397" y="8936009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48" name="Ellipse 147"/>
          <p:cNvSpPr/>
          <p:nvPr/>
        </p:nvSpPr>
        <p:spPr>
          <a:xfrm>
            <a:off x="4772060" y="9190015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49" name="Ellipse 148"/>
          <p:cNvSpPr/>
          <p:nvPr/>
        </p:nvSpPr>
        <p:spPr>
          <a:xfrm>
            <a:off x="5009126" y="9190015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50" name="Ellipse 149"/>
          <p:cNvSpPr/>
          <p:nvPr/>
        </p:nvSpPr>
        <p:spPr>
          <a:xfrm>
            <a:off x="4537397" y="9190015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51" name="Ellipse 150"/>
          <p:cNvSpPr/>
          <p:nvPr/>
        </p:nvSpPr>
        <p:spPr>
          <a:xfrm>
            <a:off x="4772060" y="9437973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52" name="Ellipse 151"/>
          <p:cNvSpPr/>
          <p:nvPr/>
        </p:nvSpPr>
        <p:spPr>
          <a:xfrm>
            <a:off x="5009126" y="9437973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53" name="Ellipse 152"/>
          <p:cNvSpPr/>
          <p:nvPr/>
        </p:nvSpPr>
        <p:spPr>
          <a:xfrm>
            <a:off x="4537397" y="9437973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54" name="Ellipse 153"/>
          <p:cNvSpPr/>
          <p:nvPr/>
        </p:nvSpPr>
        <p:spPr>
          <a:xfrm>
            <a:off x="5480855" y="8702585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55" name="Ellipse 154"/>
          <p:cNvSpPr/>
          <p:nvPr/>
        </p:nvSpPr>
        <p:spPr>
          <a:xfrm>
            <a:off x="5717921" y="8702585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56" name="Ellipse 155"/>
          <p:cNvSpPr/>
          <p:nvPr/>
        </p:nvSpPr>
        <p:spPr>
          <a:xfrm>
            <a:off x="5246192" y="8702585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57" name="Ellipse 156"/>
          <p:cNvSpPr/>
          <p:nvPr/>
        </p:nvSpPr>
        <p:spPr>
          <a:xfrm>
            <a:off x="5480855" y="8938447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58" name="Ellipse 157"/>
          <p:cNvSpPr/>
          <p:nvPr/>
        </p:nvSpPr>
        <p:spPr>
          <a:xfrm>
            <a:off x="5717921" y="8938447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59" name="Ellipse 158"/>
          <p:cNvSpPr/>
          <p:nvPr/>
        </p:nvSpPr>
        <p:spPr>
          <a:xfrm>
            <a:off x="5246192" y="8938447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60" name="Ellipse 159"/>
          <p:cNvSpPr/>
          <p:nvPr/>
        </p:nvSpPr>
        <p:spPr>
          <a:xfrm>
            <a:off x="5480855" y="9192453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61" name="Ellipse 160"/>
          <p:cNvSpPr/>
          <p:nvPr/>
        </p:nvSpPr>
        <p:spPr>
          <a:xfrm>
            <a:off x="5717921" y="9192453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62" name="Ellipse 161"/>
          <p:cNvSpPr/>
          <p:nvPr/>
        </p:nvSpPr>
        <p:spPr>
          <a:xfrm>
            <a:off x="5246192" y="9192453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63" name="Ellipse 162"/>
          <p:cNvSpPr/>
          <p:nvPr/>
        </p:nvSpPr>
        <p:spPr>
          <a:xfrm>
            <a:off x="5480855" y="9440411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64" name="Ellipse 163"/>
          <p:cNvSpPr/>
          <p:nvPr/>
        </p:nvSpPr>
        <p:spPr>
          <a:xfrm>
            <a:off x="5717921" y="9440411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165" name="Ellipse 164"/>
          <p:cNvSpPr/>
          <p:nvPr/>
        </p:nvSpPr>
        <p:spPr>
          <a:xfrm>
            <a:off x="5246192" y="9440411"/>
            <a:ext cx="172725" cy="1727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2857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graphicFrame>
        <p:nvGraphicFramePr>
          <p:cNvPr id="166" name="Tableau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431589"/>
              </p:ext>
            </p:extLst>
          </p:nvPr>
        </p:nvGraphicFramePr>
        <p:xfrm>
          <a:off x="225427" y="5166480"/>
          <a:ext cx="2157528" cy="14023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7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6258">
                <a:tc>
                  <a:txBody>
                    <a:bodyPr/>
                    <a:lstStyle/>
                    <a:p>
                      <a:pPr algn="l"/>
                      <a:r>
                        <a:rPr lang="fr-FR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INFOS EN +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6086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Décrivez vos centres d’intérêt ou d’autres informations qui vous semblent importants de faire apparaître sur votre CV. </a:t>
                      </a:r>
                      <a:endParaRPr lang="en-GB" sz="110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7" name="Tableau 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678687"/>
              </p:ext>
            </p:extLst>
          </p:nvPr>
        </p:nvGraphicFramePr>
        <p:xfrm>
          <a:off x="257600" y="6708990"/>
          <a:ext cx="2270747" cy="929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70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4868">
                <a:tc>
                  <a:txBody>
                    <a:bodyPr/>
                    <a:lstStyle/>
                    <a:p>
                      <a:pPr algn="l"/>
                      <a:r>
                        <a:rPr lang="fr-FR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LANGUES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Anglais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 : Lu,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écrit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parlé</a:t>
                      </a:r>
                      <a:endParaRPr lang="en-GB" sz="11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  <a:p>
                      <a:pPr algn="l"/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Espagnol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 :  Lu,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écrit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parlé</a:t>
                      </a:r>
                      <a:endParaRPr lang="en-GB" sz="11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  <a:p>
                      <a:pPr algn="l"/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Allemand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 :  Lu,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écrit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parlé</a:t>
                      </a:r>
                      <a:endParaRPr lang="en-GB" sz="11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3" name="Rectangle 52">
            <a:extLst>
              <a:ext uri="{FF2B5EF4-FFF2-40B4-BE49-F238E27FC236}">
                <a16:creationId xmlns:a16="http://schemas.microsoft.com/office/drawing/2014/main" id="{A8E2CECF-7EB6-EC41-B55B-4799373BBC04}"/>
              </a:ext>
            </a:extLst>
          </p:cNvPr>
          <p:cNvSpPr/>
          <p:nvPr/>
        </p:nvSpPr>
        <p:spPr>
          <a:xfrm>
            <a:off x="2548327" y="1037196"/>
            <a:ext cx="24610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Titre du poste</a:t>
            </a:r>
          </a:p>
          <a:p>
            <a:pPr algn="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recherché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A3AB770E-E473-2A4B-038F-7E05A6C73A48}"/>
              </a:ext>
            </a:extLst>
          </p:cNvPr>
          <p:cNvCxnSpPr>
            <a:cxnSpLocks/>
          </p:cNvCxnSpPr>
          <p:nvPr/>
        </p:nvCxnSpPr>
        <p:spPr>
          <a:xfrm>
            <a:off x="2548327" y="215120"/>
            <a:ext cx="0" cy="95770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Tableau 56">
            <a:extLst>
              <a:ext uri="{FF2B5EF4-FFF2-40B4-BE49-F238E27FC236}">
                <a16:creationId xmlns:a16="http://schemas.microsoft.com/office/drawing/2014/main" id="{CE1860C5-14DC-A33B-D13D-DE5D7A4F99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955095"/>
              </p:ext>
            </p:extLst>
          </p:nvPr>
        </p:nvGraphicFramePr>
        <p:xfrm>
          <a:off x="259584" y="229711"/>
          <a:ext cx="2157528" cy="33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7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6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Arial" charset="0"/>
                          <a:cs typeface="Arial" charset="0"/>
                        </a:rPr>
                        <a:t>CONTACT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962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1" y="598489"/>
            <a:ext cx="6172200" cy="867231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6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6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67" dirty="0" err="1"/>
              <a:t>Créeruncv.com</a:t>
            </a:r>
            <a:r>
              <a:rPr lang="fr-FR" sz="226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41250273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562</Words>
  <Application>Microsoft Macintosh PowerPoint</Application>
  <PresentationFormat>Format A4 (210 x 297 mm)</PresentationFormat>
  <Paragraphs>80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19</cp:revision>
  <dcterms:created xsi:type="dcterms:W3CDTF">2016-07-14T19:39:12Z</dcterms:created>
  <dcterms:modified xsi:type="dcterms:W3CDTF">2022-06-09T15:38:54Z</dcterms:modified>
</cp:coreProperties>
</file>