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360"/>
    <a:srgbClr val="F1F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31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94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65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89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84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28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09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05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45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67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39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15795-C89F-A54E-BB64-07668EE4ECDE}" type="datetimeFigureOut">
              <a:rPr lang="fr-FR" smtClean="0"/>
              <a:t>14/02/2024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C8F4E-DE8F-B245-ACE3-8566DA17E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09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C9000847-9970-3478-D82E-EE6AF544A95E}"/>
              </a:ext>
            </a:extLst>
          </p:cNvPr>
          <p:cNvSpPr/>
          <p:nvPr/>
        </p:nvSpPr>
        <p:spPr>
          <a:xfrm>
            <a:off x="-1" y="5040191"/>
            <a:ext cx="7559675" cy="5409488"/>
          </a:xfrm>
          <a:prstGeom prst="rect">
            <a:avLst/>
          </a:prstGeom>
          <a:solidFill>
            <a:srgbClr val="F033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3ABFDB3-7286-7DA6-BFE1-F7A9350B7690}"/>
              </a:ext>
            </a:extLst>
          </p:cNvPr>
          <p:cNvSpPr/>
          <p:nvPr/>
        </p:nvSpPr>
        <p:spPr>
          <a:xfrm>
            <a:off x="0" y="448434"/>
            <a:ext cx="7559675" cy="2074228"/>
          </a:xfrm>
          <a:prstGeom prst="rect">
            <a:avLst/>
          </a:prstGeom>
          <a:solidFill>
            <a:srgbClr val="F1FA8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 2059">
            <a:extLst>
              <a:ext uri="{FF2B5EF4-FFF2-40B4-BE49-F238E27FC236}">
                <a16:creationId xmlns:a16="http://schemas.microsoft.com/office/drawing/2014/main" id="{C71C36E9-A9FE-5968-CD80-C337E32BF945}"/>
              </a:ext>
            </a:extLst>
          </p:cNvPr>
          <p:cNvGrpSpPr/>
          <p:nvPr/>
        </p:nvGrpSpPr>
        <p:grpSpPr>
          <a:xfrm>
            <a:off x="329615" y="2935801"/>
            <a:ext cx="3984365" cy="1662286"/>
            <a:chOff x="247628" y="2245941"/>
            <a:chExt cx="1739524" cy="166228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EA95641-6505-DC3A-CD48-65A742BF68CA}"/>
                </a:ext>
              </a:extLst>
            </p:cNvPr>
            <p:cNvSpPr txBox="1"/>
            <p:nvPr/>
          </p:nvSpPr>
          <p:spPr>
            <a:xfrm>
              <a:off x="247628" y="2245941"/>
              <a:ext cx="17395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spc="300" dirty="0" err="1">
                  <a:solidFill>
                    <a:srgbClr val="F03360"/>
                  </a:solidFill>
                  <a:latin typeface="Montserrat" panose="00000500000000000000" pitchFamily="50" charset="0"/>
                </a:rPr>
                <a:t>Profil</a:t>
              </a:r>
              <a:endParaRPr lang="en-SG" sz="1600" spc="300" dirty="0">
                <a:solidFill>
                  <a:srgbClr val="F03360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646BB04-18BC-0436-8561-73D6F609E434}"/>
                </a:ext>
              </a:extLst>
            </p:cNvPr>
            <p:cNvSpPr/>
            <p:nvPr/>
          </p:nvSpPr>
          <p:spPr>
            <a:xfrm>
              <a:off x="247628" y="2630954"/>
              <a:ext cx="1739524" cy="1277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Tellus in hac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vestibulum. Lorem ipsum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endParaRPr lang="en-SG" sz="1100" dirty="0"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7" name="Group 2060">
            <a:extLst>
              <a:ext uri="{FF2B5EF4-FFF2-40B4-BE49-F238E27FC236}">
                <a16:creationId xmlns:a16="http://schemas.microsoft.com/office/drawing/2014/main" id="{C0465346-2443-C449-CC92-39D14DFB1C05}"/>
              </a:ext>
            </a:extLst>
          </p:cNvPr>
          <p:cNvGrpSpPr/>
          <p:nvPr/>
        </p:nvGrpSpPr>
        <p:grpSpPr>
          <a:xfrm>
            <a:off x="2434872" y="947180"/>
            <a:ext cx="4076054" cy="1186568"/>
            <a:chOff x="2115209" y="590719"/>
            <a:chExt cx="4076054" cy="1186568"/>
          </a:xfrm>
        </p:grpSpPr>
        <p:sp>
          <p:nvSpPr>
            <p:cNvPr id="8" name="TextBox 2">
              <a:extLst>
                <a:ext uri="{FF2B5EF4-FFF2-40B4-BE49-F238E27FC236}">
                  <a16:creationId xmlns:a16="http://schemas.microsoft.com/office/drawing/2014/main" id="{3A8DB6C8-B1A4-C3D1-4278-3DF54183E8CC}"/>
                </a:ext>
              </a:extLst>
            </p:cNvPr>
            <p:cNvSpPr txBox="1"/>
            <p:nvPr/>
          </p:nvSpPr>
          <p:spPr>
            <a:xfrm>
              <a:off x="2115209" y="590719"/>
              <a:ext cx="40760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b="1" spc="300" dirty="0" err="1">
                  <a:latin typeface="Montserrat" panose="00000500000000000000" pitchFamily="50" charset="0"/>
                </a:rPr>
                <a:t>Caroles</a:t>
              </a:r>
              <a:r>
                <a:rPr lang="en-SG" sz="2800" b="1" spc="300" dirty="0">
                  <a:latin typeface="Montserrat" panose="00000500000000000000" pitchFamily="50" charset="0"/>
                </a:rPr>
                <a:t> COLORE</a:t>
              </a:r>
            </a:p>
          </p:txBody>
        </p: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F8647F7F-AB0F-0808-AD7B-B7844FE64F20}"/>
                </a:ext>
              </a:extLst>
            </p:cNvPr>
            <p:cNvSpPr txBox="1"/>
            <p:nvPr/>
          </p:nvSpPr>
          <p:spPr>
            <a:xfrm>
              <a:off x="2115209" y="1084247"/>
              <a:ext cx="3239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i="1" dirty="0">
                  <a:latin typeface="Montserrat Light" panose="00000400000000000000" pitchFamily="50" charset="0"/>
                </a:rPr>
                <a:t>Titre du poste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6AAAFDE-84A0-0E1B-3628-AA9E7414A9F0}"/>
                </a:ext>
              </a:extLst>
            </p:cNvPr>
            <p:cNvGrpSpPr/>
            <p:nvPr/>
          </p:nvGrpSpPr>
          <p:grpSpPr>
            <a:xfrm>
              <a:off x="2125724" y="1429876"/>
              <a:ext cx="3148349" cy="347411"/>
              <a:chOff x="333948" y="1135502"/>
              <a:chExt cx="3148349" cy="347411"/>
            </a:xfrm>
          </p:grpSpPr>
          <p:pic>
            <p:nvPicPr>
              <p:cNvPr id="11" name="Picture 10" descr="Image result for phone icon png">
                <a:extLst>
                  <a:ext uri="{FF2B5EF4-FFF2-40B4-BE49-F238E27FC236}">
                    <a16:creationId xmlns:a16="http://schemas.microsoft.com/office/drawing/2014/main" id="{ED0F783B-E9D4-B2FE-0975-D8CB713AC9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65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948" y="1266525"/>
                <a:ext cx="335523" cy="1761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6" descr="Image result for email icon png">
                <a:extLst>
                  <a:ext uri="{FF2B5EF4-FFF2-40B4-BE49-F238E27FC236}">
                    <a16:creationId xmlns:a16="http://schemas.microsoft.com/office/drawing/2014/main" id="{7D21F0AC-2E4E-43D4-7C30-A5211D0D52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8496" y="1288653"/>
                <a:ext cx="159876" cy="1141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" name="TextBox 13">
                <a:extLst>
                  <a:ext uri="{FF2B5EF4-FFF2-40B4-BE49-F238E27FC236}">
                    <a16:creationId xmlns:a16="http://schemas.microsoft.com/office/drawing/2014/main" id="{A53D7114-34A6-D8BC-C3F3-6196C4348420}"/>
                  </a:ext>
                </a:extLst>
              </p:cNvPr>
              <p:cNvSpPr txBox="1"/>
              <p:nvPr/>
            </p:nvSpPr>
            <p:spPr>
              <a:xfrm>
                <a:off x="595069" y="1205914"/>
                <a:ext cx="12409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200" dirty="0">
                    <a:latin typeface="Glacial Indifference" pitchFamily="50" charset="0"/>
                  </a:rPr>
                  <a:t>01 02 03 04 05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924B712-C89F-0027-9270-97067383D192}"/>
                  </a:ext>
                </a:extLst>
              </p:cNvPr>
              <p:cNvSpPr/>
              <p:nvPr/>
            </p:nvSpPr>
            <p:spPr>
              <a:xfrm>
                <a:off x="1953994" y="1135502"/>
                <a:ext cx="1528303" cy="3407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SG" sz="1200" dirty="0" err="1">
                    <a:latin typeface="Glacial Indifference" pitchFamily="50" charset="0"/>
                  </a:rPr>
                  <a:t>monemail@mail.com</a:t>
                </a:r>
                <a:endParaRPr lang="en-SG" sz="1200" dirty="0">
                  <a:latin typeface="Glacial Indifference" pitchFamily="50" charset="0"/>
                </a:endParaRPr>
              </a:p>
            </p:txBody>
          </p:sp>
        </p:grpSp>
      </p:grpSp>
      <p:grpSp>
        <p:nvGrpSpPr>
          <p:cNvPr id="15" name="Group 2058">
            <a:extLst>
              <a:ext uri="{FF2B5EF4-FFF2-40B4-BE49-F238E27FC236}">
                <a16:creationId xmlns:a16="http://schemas.microsoft.com/office/drawing/2014/main" id="{FE080FBA-604F-FCF9-D8B6-152B9690BDE8}"/>
              </a:ext>
            </a:extLst>
          </p:cNvPr>
          <p:cNvGrpSpPr/>
          <p:nvPr/>
        </p:nvGrpSpPr>
        <p:grpSpPr>
          <a:xfrm>
            <a:off x="4722723" y="2945108"/>
            <a:ext cx="2338927" cy="1737059"/>
            <a:chOff x="2290710" y="2245941"/>
            <a:chExt cx="2338927" cy="1737059"/>
          </a:xfrm>
        </p:grpSpPr>
        <p:sp>
          <p:nvSpPr>
            <p:cNvPr id="16" name="TextBox 5">
              <a:extLst>
                <a:ext uri="{FF2B5EF4-FFF2-40B4-BE49-F238E27FC236}">
                  <a16:creationId xmlns:a16="http://schemas.microsoft.com/office/drawing/2014/main" id="{760254EC-67BF-25D7-DA58-612CF5CFCD19}"/>
                </a:ext>
              </a:extLst>
            </p:cNvPr>
            <p:cNvSpPr txBox="1"/>
            <p:nvPr/>
          </p:nvSpPr>
          <p:spPr>
            <a:xfrm>
              <a:off x="2293485" y="2245941"/>
              <a:ext cx="20485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spc="300" dirty="0" err="1">
                  <a:solidFill>
                    <a:srgbClr val="F03360"/>
                  </a:solidFill>
                  <a:latin typeface="Montserrat" panose="00000500000000000000" pitchFamily="50" charset="0"/>
                </a:rPr>
                <a:t>Qualités</a:t>
              </a:r>
              <a:endParaRPr lang="en-SG" sz="1600" spc="300" dirty="0">
                <a:solidFill>
                  <a:srgbClr val="F03360"/>
                </a:solidFill>
                <a:latin typeface="Montserrat" panose="00000500000000000000" pitchFamily="50" charset="0"/>
              </a:endParaRPr>
            </a:p>
          </p:txBody>
        </p:sp>
        <p:grpSp>
          <p:nvGrpSpPr>
            <p:cNvPr id="17" name="Group 22">
              <a:extLst>
                <a:ext uri="{FF2B5EF4-FFF2-40B4-BE49-F238E27FC236}">
                  <a16:creationId xmlns:a16="http://schemas.microsoft.com/office/drawing/2014/main" id="{A89AAA80-C9AC-F24E-40A2-65B919DBF3B1}"/>
                </a:ext>
              </a:extLst>
            </p:cNvPr>
            <p:cNvGrpSpPr/>
            <p:nvPr/>
          </p:nvGrpSpPr>
          <p:grpSpPr>
            <a:xfrm>
              <a:off x="2290710" y="2621089"/>
              <a:ext cx="2338927" cy="1361911"/>
              <a:chOff x="2371241" y="2621089"/>
              <a:chExt cx="2338927" cy="1361911"/>
            </a:xfrm>
          </p:grpSpPr>
          <p:sp>
            <p:nvSpPr>
              <p:cNvPr id="18" name="TextBox 8">
                <a:extLst>
                  <a:ext uri="{FF2B5EF4-FFF2-40B4-BE49-F238E27FC236}">
                    <a16:creationId xmlns:a16="http://schemas.microsoft.com/office/drawing/2014/main" id="{10D6B28E-7378-F35C-2C22-EC20B39C364D}"/>
                  </a:ext>
                </a:extLst>
              </p:cNvPr>
              <p:cNvSpPr txBox="1"/>
              <p:nvPr/>
            </p:nvSpPr>
            <p:spPr>
              <a:xfrm>
                <a:off x="2371241" y="2621089"/>
                <a:ext cx="1930184" cy="1361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SG" sz="1100" dirty="0">
                    <a:latin typeface="Montserrat Light" panose="00000400000000000000" pitchFamily="50" charset="0"/>
                  </a:rPr>
                  <a:t>Lorem ipsum</a:t>
                </a:r>
              </a:p>
              <a:p>
                <a:pPr>
                  <a:lnSpc>
                    <a:spcPct val="150000"/>
                  </a:lnSpc>
                </a:pPr>
                <a:r>
                  <a:rPr lang="en-SG" sz="1100" dirty="0" err="1">
                    <a:latin typeface="Montserrat Light" panose="00000400000000000000" pitchFamily="50" charset="0"/>
                  </a:rPr>
                  <a:t>Dolor</a:t>
                </a:r>
                <a:r>
                  <a:rPr lang="en-SG" sz="1100" dirty="0">
                    <a:latin typeface="Montserrat Light" panose="00000400000000000000" pitchFamily="50" charset="0"/>
                  </a:rPr>
                  <a:t> sit </a:t>
                </a:r>
                <a:r>
                  <a:rPr lang="en-SG" sz="1100" dirty="0" err="1">
                    <a:latin typeface="Montserrat Light" panose="00000400000000000000" pitchFamily="50" charset="0"/>
                  </a:rPr>
                  <a:t>amet</a:t>
                </a:r>
                <a:endParaRPr lang="en-SG" sz="1100" dirty="0">
                  <a:latin typeface="Montserrat Light" panose="00000400000000000000" pitchFamily="50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SG" sz="1100" dirty="0" err="1">
                    <a:latin typeface="Montserrat Light" panose="00000400000000000000" pitchFamily="50" charset="0"/>
                  </a:rPr>
                  <a:t>Insanae</a:t>
                </a:r>
                <a:r>
                  <a:rPr lang="en-SG" sz="1100" dirty="0">
                    <a:latin typeface="Montserrat Light" panose="00000400000000000000" pitchFamily="50" charset="0"/>
                  </a:rPr>
                  <a:t> </a:t>
                </a:r>
                <a:r>
                  <a:rPr lang="en-SG" sz="1100" dirty="0" err="1">
                    <a:latin typeface="Montserrat Light" panose="00000400000000000000" pitchFamily="50" charset="0"/>
                  </a:rPr>
                  <a:t>corpo</a:t>
                </a:r>
                <a:endParaRPr lang="en-SG" sz="1100" dirty="0">
                  <a:latin typeface="Montserrat Light" panose="00000400000000000000" pitchFamily="50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SG" sz="1100" dirty="0">
                    <a:latin typeface="Montserrat Light" panose="00000400000000000000" pitchFamily="50" charset="0"/>
                  </a:rPr>
                  <a:t>Delicious Art</a:t>
                </a:r>
              </a:p>
              <a:p>
                <a:pPr>
                  <a:lnSpc>
                    <a:spcPct val="150000"/>
                  </a:lnSpc>
                </a:pPr>
                <a:r>
                  <a:rPr lang="en-SG" sz="1100" dirty="0">
                    <a:latin typeface="Montserrat Light" panose="00000400000000000000" pitchFamily="50" charset="0"/>
                  </a:rPr>
                  <a:t>Performa</a:t>
                </a:r>
              </a:p>
            </p:txBody>
          </p:sp>
          <p:grpSp>
            <p:nvGrpSpPr>
              <p:cNvPr id="19" name="Group 21">
                <a:extLst>
                  <a:ext uri="{FF2B5EF4-FFF2-40B4-BE49-F238E27FC236}">
                    <a16:creationId xmlns:a16="http://schemas.microsoft.com/office/drawing/2014/main" id="{F642CA7C-49A5-0FCF-950E-8544DA4131E3}"/>
                  </a:ext>
                </a:extLst>
              </p:cNvPr>
              <p:cNvGrpSpPr/>
              <p:nvPr/>
            </p:nvGrpSpPr>
            <p:grpSpPr>
              <a:xfrm>
                <a:off x="3627817" y="2730189"/>
                <a:ext cx="1082351" cy="1167485"/>
                <a:chOff x="3627817" y="2730189"/>
                <a:chExt cx="1082351" cy="1167485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26C7A0CE-F741-627F-1861-3C55D1FBCAF0}"/>
                    </a:ext>
                  </a:extLst>
                </p:cNvPr>
                <p:cNvSpPr/>
                <p:nvPr/>
              </p:nvSpPr>
              <p:spPr>
                <a:xfrm>
                  <a:off x="3630168" y="2730189"/>
                  <a:ext cx="1080000" cy="138223"/>
                </a:xfrm>
                <a:prstGeom prst="rect">
                  <a:avLst/>
                </a:prstGeom>
                <a:solidFill>
                  <a:srgbClr val="EF34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34F76CC7-C399-D99D-3BA5-FABF1A48F671}"/>
                    </a:ext>
                  </a:extLst>
                </p:cNvPr>
                <p:cNvSpPr/>
                <p:nvPr/>
              </p:nvSpPr>
              <p:spPr>
                <a:xfrm>
                  <a:off x="3630168" y="2983058"/>
                  <a:ext cx="1008000" cy="138223"/>
                </a:xfrm>
                <a:prstGeom prst="rect">
                  <a:avLst/>
                </a:prstGeom>
                <a:solidFill>
                  <a:srgbClr val="EF34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49685807-D7C2-770D-9841-2C1180C02A48}"/>
                    </a:ext>
                  </a:extLst>
                </p:cNvPr>
                <p:cNvSpPr/>
                <p:nvPr/>
              </p:nvSpPr>
              <p:spPr>
                <a:xfrm>
                  <a:off x="3630168" y="3252582"/>
                  <a:ext cx="828000" cy="138223"/>
                </a:xfrm>
                <a:prstGeom prst="rect">
                  <a:avLst/>
                </a:prstGeom>
                <a:solidFill>
                  <a:srgbClr val="EF34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D53A48C6-D52B-589E-CA15-1118F93AE197}"/>
                    </a:ext>
                  </a:extLst>
                </p:cNvPr>
                <p:cNvSpPr/>
                <p:nvPr/>
              </p:nvSpPr>
              <p:spPr>
                <a:xfrm>
                  <a:off x="3627817" y="3507841"/>
                  <a:ext cx="828000" cy="138223"/>
                </a:xfrm>
                <a:prstGeom prst="rect">
                  <a:avLst/>
                </a:prstGeom>
                <a:solidFill>
                  <a:srgbClr val="EF34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B5ABC4A6-54AE-B44E-A24D-3F3F1A363091}"/>
                    </a:ext>
                  </a:extLst>
                </p:cNvPr>
                <p:cNvSpPr/>
                <p:nvPr/>
              </p:nvSpPr>
              <p:spPr>
                <a:xfrm>
                  <a:off x="3630168" y="3759451"/>
                  <a:ext cx="720000" cy="138223"/>
                </a:xfrm>
                <a:prstGeom prst="rect">
                  <a:avLst/>
                </a:prstGeom>
                <a:solidFill>
                  <a:srgbClr val="EF34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25" name="Group 2057">
            <a:extLst>
              <a:ext uri="{FF2B5EF4-FFF2-40B4-BE49-F238E27FC236}">
                <a16:creationId xmlns:a16="http://schemas.microsoft.com/office/drawing/2014/main" id="{A9816BE5-9F5B-164D-41E9-4A9736BE0282}"/>
              </a:ext>
            </a:extLst>
          </p:cNvPr>
          <p:cNvGrpSpPr/>
          <p:nvPr/>
        </p:nvGrpSpPr>
        <p:grpSpPr>
          <a:xfrm>
            <a:off x="5236541" y="9044452"/>
            <a:ext cx="2084712" cy="1468306"/>
            <a:chOff x="4898759" y="2245941"/>
            <a:chExt cx="2084712" cy="1468306"/>
          </a:xfrm>
        </p:grpSpPr>
        <p:sp>
          <p:nvSpPr>
            <p:cNvPr id="26" name="TextBox 23">
              <a:extLst>
                <a:ext uri="{FF2B5EF4-FFF2-40B4-BE49-F238E27FC236}">
                  <a16:creationId xmlns:a16="http://schemas.microsoft.com/office/drawing/2014/main" id="{877F43DB-2B49-601E-FA5F-CAA215054E0E}"/>
                </a:ext>
              </a:extLst>
            </p:cNvPr>
            <p:cNvSpPr txBox="1"/>
            <p:nvPr/>
          </p:nvSpPr>
          <p:spPr>
            <a:xfrm>
              <a:off x="4898759" y="2245941"/>
              <a:ext cx="20485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dirty="0">
                  <a:solidFill>
                    <a:schemeClr val="bg1"/>
                  </a:solidFill>
                  <a:latin typeface="Montserrat" panose="00000500000000000000" pitchFamily="50" charset="0"/>
                </a:rPr>
                <a:t>LAGUES</a:t>
              </a:r>
              <a:endParaRPr lang="en-SG" sz="1600" spc="300" dirty="0">
                <a:solidFill>
                  <a:schemeClr val="bg1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27" name="TextBox 24">
              <a:extLst>
                <a:ext uri="{FF2B5EF4-FFF2-40B4-BE49-F238E27FC236}">
                  <a16:creationId xmlns:a16="http://schemas.microsoft.com/office/drawing/2014/main" id="{47F5A268-2E91-6149-F906-26A14A4DA583}"/>
                </a:ext>
              </a:extLst>
            </p:cNvPr>
            <p:cNvSpPr txBox="1"/>
            <p:nvPr/>
          </p:nvSpPr>
          <p:spPr>
            <a:xfrm>
              <a:off x="4898759" y="2606251"/>
              <a:ext cx="208471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Anglais</a:t>
              </a:r>
              <a:endParaRPr lang="en-SG" sz="1100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SG" sz="1100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Français</a:t>
              </a:r>
              <a:endParaRPr lang="en-SG" sz="1100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SG" sz="1100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Allemand</a:t>
              </a:r>
              <a:endParaRPr lang="en-SG" sz="1100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endParaRPr lang="en-SG" sz="1100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8" name="TextBox 30">
            <a:extLst>
              <a:ext uri="{FF2B5EF4-FFF2-40B4-BE49-F238E27FC236}">
                <a16:creationId xmlns:a16="http://schemas.microsoft.com/office/drawing/2014/main" id="{E24F005A-F1CB-22AA-85EC-7C6BC80A8DA6}"/>
              </a:ext>
            </a:extLst>
          </p:cNvPr>
          <p:cNvSpPr txBox="1"/>
          <p:nvPr/>
        </p:nvSpPr>
        <p:spPr>
          <a:xfrm>
            <a:off x="5239599" y="7289618"/>
            <a:ext cx="1891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dirty="0">
                <a:solidFill>
                  <a:schemeClr val="bg1"/>
                </a:solidFill>
                <a:latin typeface="Montserrat" panose="00000500000000000000" pitchFamily="50" charset="0"/>
              </a:rPr>
              <a:t>FORMATIONS</a:t>
            </a:r>
          </a:p>
        </p:txBody>
      </p:sp>
      <p:grpSp>
        <p:nvGrpSpPr>
          <p:cNvPr id="29" name="Group 2050">
            <a:extLst>
              <a:ext uri="{FF2B5EF4-FFF2-40B4-BE49-F238E27FC236}">
                <a16:creationId xmlns:a16="http://schemas.microsoft.com/office/drawing/2014/main" id="{DA9181D2-DF86-2A0F-D36E-DE524DBA5A3F}"/>
              </a:ext>
            </a:extLst>
          </p:cNvPr>
          <p:cNvGrpSpPr/>
          <p:nvPr/>
        </p:nvGrpSpPr>
        <p:grpSpPr>
          <a:xfrm>
            <a:off x="367211" y="5901251"/>
            <a:ext cx="2244192" cy="1732052"/>
            <a:chOff x="247179" y="5452844"/>
            <a:chExt cx="2412131" cy="173205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3F6472D-F073-2199-727F-ABAF61C35F0B}"/>
                </a:ext>
              </a:extLst>
            </p:cNvPr>
            <p:cNvSpPr txBox="1"/>
            <p:nvPr/>
          </p:nvSpPr>
          <p:spPr>
            <a:xfrm>
              <a:off x="247628" y="5452844"/>
              <a:ext cx="24116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dirty="0">
                  <a:latin typeface="Montserrat" panose="00000500000000000000" pitchFamily="50" charset="0"/>
                </a:rPr>
                <a:t>Poste </a:t>
              </a:r>
              <a:r>
                <a:rPr lang="en-SG" sz="1400" dirty="0" err="1">
                  <a:latin typeface="Montserrat" panose="00000500000000000000" pitchFamily="50" charset="0"/>
                </a:rPr>
                <a:t>occupé</a:t>
              </a:r>
              <a:endParaRPr lang="en-SG" sz="1400" dirty="0">
                <a:latin typeface="Montserrat" panose="00000500000000000000" pitchFamily="50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950BBBA-6199-CE42-3271-4B066A731366}"/>
                </a:ext>
              </a:extLst>
            </p:cNvPr>
            <p:cNvSpPr/>
            <p:nvPr/>
          </p:nvSpPr>
          <p:spPr>
            <a:xfrm>
              <a:off x="247179" y="5678060"/>
              <a:ext cx="1399388" cy="2971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000" b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Entreprise</a:t>
              </a:r>
              <a:r>
                <a:rPr lang="en-SG" sz="1000" b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- Date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0D10637-B6CD-9331-9C86-C32BF30964DA}"/>
                </a:ext>
              </a:extLst>
            </p:cNvPr>
            <p:cNvSpPr/>
            <p:nvPr/>
          </p:nvSpPr>
          <p:spPr>
            <a:xfrm>
              <a:off x="247628" y="5999956"/>
              <a:ext cx="2327432" cy="1184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Tellus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in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hac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vestibulum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endParaRPr lang="en-SG" sz="1100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33" name="TextBox 50">
            <a:extLst>
              <a:ext uri="{FF2B5EF4-FFF2-40B4-BE49-F238E27FC236}">
                <a16:creationId xmlns:a16="http://schemas.microsoft.com/office/drawing/2014/main" id="{77B1F206-818B-639A-C1F5-7F11FAFF1530}"/>
              </a:ext>
            </a:extLst>
          </p:cNvPr>
          <p:cNvSpPr txBox="1"/>
          <p:nvPr/>
        </p:nvSpPr>
        <p:spPr>
          <a:xfrm>
            <a:off x="5218422" y="5257969"/>
            <a:ext cx="1891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dirty="0">
                <a:solidFill>
                  <a:schemeClr val="bg1"/>
                </a:solidFill>
                <a:latin typeface="Montserrat" panose="00000500000000000000" pitchFamily="50" charset="0"/>
              </a:rPr>
              <a:t>COMPETENCES</a:t>
            </a:r>
          </a:p>
        </p:txBody>
      </p:sp>
      <p:sp>
        <p:nvSpPr>
          <p:cNvPr id="34" name="TextBox 25">
            <a:extLst>
              <a:ext uri="{FF2B5EF4-FFF2-40B4-BE49-F238E27FC236}">
                <a16:creationId xmlns:a16="http://schemas.microsoft.com/office/drawing/2014/main" id="{CFC99DE5-116B-88D2-CD99-87EFB1B970CE}"/>
              </a:ext>
            </a:extLst>
          </p:cNvPr>
          <p:cNvSpPr txBox="1"/>
          <p:nvPr/>
        </p:nvSpPr>
        <p:spPr>
          <a:xfrm>
            <a:off x="329615" y="5241390"/>
            <a:ext cx="1891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dirty="0">
                <a:solidFill>
                  <a:schemeClr val="bg1"/>
                </a:solidFill>
                <a:latin typeface="Montserrat" panose="00000500000000000000" pitchFamily="50" charset="0"/>
              </a:rPr>
              <a:t>EXPERIENCES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94CCAFF-0BCE-45EF-2240-190921040FEC}"/>
              </a:ext>
            </a:extLst>
          </p:cNvPr>
          <p:cNvSpPr/>
          <p:nvPr/>
        </p:nvSpPr>
        <p:spPr>
          <a:xfrm>
            <a:off x="5140302" y="5933080"/>
            <a:ext cx="20897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i="1" dirty="0" err="1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 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Diplo </a:t>
            </a:r>
            <a:r>
              <a:rPr lang="en-SG" sz="1100" i="1" dirty="0" err="1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 sit</a:t>
            </a:r>
            <a:endParaRPr lang="en-SG" sz="1100" dirty="0">
              <a:solidFill>
                <a:schemeClr val="bg1"/>
              </a:solidFill>
              <a:latin typeface="Montserrat Light" panose="00000400000000000000" pitchFamily="50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i="1" dirty="0" err="1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Pratical</a:t>
            </a: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 ipsum sit</a:t>
            </a:r>
            <a:endParaRPr lang="en-SG" sz="1100" dirty="0">
              <a:solidFill>
                <a:schemeClr val="bg1"/>
              </a:solidFill>
              <a:latin typeface="Montserrat Light" panose="00000400000000000000" pitchFamily="50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Facer ipsum sit</a:t>
            </a:r>
            <a:endParaRPr lang="en-SG" sz="1100" dirty="0">
              <a:solidFill>
                <a:schemeClr val="bg1"/>
              </a:solidFill>
              <a:latin typeface="Montserrat Light" panose="00000400000000000000" pitchFamily="50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i="1" dirty="0" err="1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Adoptio</a:t>
            </a: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i="1" dirty="0" err="1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 sit</a:t>
            </a:r>
            <a:endParaRPr lang="en-SG" sz="1100" dirty="0">
              <a:solidFill>
                <a:schemeClr val="bg1"/>
              </a:solidFill>
              <a:latin typeface="Montserrat Light" panose="00000400000000000000" pitchFamily="50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i="1" dirty="0" err="1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Principo</a:t>
            </a: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i="1" dirty="0" err="1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i="1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rPr>
              <a:t> sit</a:t>
            </a:r>
            <a:endParaRPr lang="en-SG" sz="1100" dirty="0">
              <a:solidFill>
                <a:schemeClr val="bg1"/>
              </a:solidFill>
              <a:latin typeface="Montserrat Light" panose="00000400000000000000" pitchFamily="50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SG" sz="1100" dirty="0">
              <a:solidFill>
                <a:schemeClr val="bg1"/>
              </a:solidFill>
              <a:latin typeface="Montserrat Light" panose="00000400000000000000" pitchFamily="50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6" name="Image 35" descr="Une image contenant Visage humain, personne, habits, Cheveux dégradés&#10;&#10;Description générée automatiquement">
            <a:extLst>
              <a:ext uri="{FF2B5EF4-FFF2-40B4-BE49-F238E27FC236}">
                <a16:creationId xmlns:a16="http://schemas.microsoft.com/office/drawing/2014/main" id="{13A5D6E7-EA75-BD27-5D0B-D71A7F60F21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5178" r="10262"/>
          <a:stretch/>
        </p:blipFill>
        <p:spPr>
          <a:xfrm>
            <a:off x="591828" y="751667"/>
            <a:ext cx="1558162" cy="1558849"/>
          </a:xfrm>
          <a:prstGeom prst="ellipse">
            <a:avLst/>
          </a:prstGeom>
        </p:spPr>
      </p:pic>
      <p:grpSp>
        <p:nvGrpSpPr>
          <p:cNvPr id="37" name="Group 40">
            <a:extLst>
              <a:ext uri="{FF2B5EF4-FFF2-40B4-BE49-F238E27FC236}">
                <a16:creationId xmlns:a16="http://schemas.microsoft.com/office/drawing/2014/main" id="{D60DFD61-89B9-93E6-954A-ED2C62A2E31D}"/>
              </a:ext>
            </a:extLst>
          </p:cNvPr>
          <p:cNvGrpSpPr/>
          <p:nvPr/>
        </p:nvGrpSpPr>
        <p:grpSpPr>
          <a:xfrm>
            <a:off x="5236541" y="7675990"/>
            <a:ext cx="1891163" cy="1169288"/>
            <a:chOff x="247179" y="5452844"/>
            <a:chExt cx="2412131" cy="1039723"/>
          </a:xfrm>
        </p:grpSpPr>
        <p:sp>
          <p:nvSpPr>
            <p:cNvPr id="38" name="TextBox 41">
              <a:extLst>
                <a:ext uri="{FF2B5EF4-FFF2-40B4-BE49-F238E27FC236}">
                  <a16:creationId xmlns:a16="http://schemas.microsoft.com/office/drawing/2014/main" id="{C873D087-9484-91EA-95EB-020A2A578C4E}"/>
                </a:ext>
              </a:extLst>
            </p:cNvPr>
            <p:cNvSpPr txBox="1"/>
            <p:nvPr/>
          </p:nvSpPr>
          <p:spPr>
            <a:xfrm>
              <a:off x="247628" y="5452844"/>
              <a:ext cx="2411682" cy="2736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dirty="0" err="1">
                  <a:solidFill>
                    <a:schemeClr val="bg1"/>
                  </a:solidFill>
                  <a:latin typeface="Montserrat" panose="00000500000000000000" pitchFamily="50" charset="0"/>
                </a:rPr>
                <a:t>Diplôme</a:t>
              </a:r>
              <a:endParaRPr lang="en-SG" sz="1400" dirty="0">
                <a:solidFill>
                  <a:schemeClr val="bg1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030DC42-717B-B836-E368-41222B669640}"/>
                </a:ext>
              </a:extLst>
            </p:cNvPr>
            <p:cNvSpPr/>
            <p:nvPr/>
          </p:nvSpPr>
          <p:spPr>
            <a:xfrm>
              <a:off x="247179" y="5678060"/>
              <a:ext cx="1351884" cy="282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b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Ecole - Date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A3558C9-B09B-7C1C-BCC7-23F35B85051A}"/>
                </a:ext>
              </a:extLst>
            </p:cNvPr>
            <p:cNvSpPr/>
            <p:nvPr/>
          </p:nvSpPr>
          <p:spPr>
            <a:xfrm>
              <a:off x="247628" y="5999956"/>
              <a:ext cx="2327432" cy="4926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endParaRPr lang="en-SG" sz="1000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41" name="Group 2050">
            <a:extLst>
              <a:ext uri="{FF2B5EF4-FFF2-40B4-BE49-F238E27FC236}">
                <a16:creationId xmlns:a16="http://schemas.microsoft.com/office/drawing/2014/main" id="{60DED497-FFC9-01B1-7615-8F2EBB7D27A0}"/>
              </a:ext>
            </a:extLst>
          </p:cNvPr>
          <p:cNvGrpSpPr/>
          <p:nvPr/>
        </p:nvGrpSpPr>
        <p:grpSpPr>
          <a:xfrm>
            <a:off x="390639" y="7628759"/>
            <a:ext cx="2244192" cy="1732052"/>
            <a:chOff x="247179" y="5452844"/>
            <a:chExt cx="2412131" cy="1732052"/>
          </a:xfrm>
        </p:grpSpPr>
        <p:sp>
          <p:nvSpPr>
            <p:cNvPr id="42" name="TextBox 29">
              <a:extLst>
                <a:ext uri="{FF2B5EF4-FFF2-40B4-BE49-F238E27FC236}">
                  <a16:creationId xmlns:a16="http://schemas.microsoft.com/office/drawing/2014/main" id="{B1DFCE80-28EE-4C08-92CC-9F333B8741BF}"/>
                </a:ext>
              </a:extLst>
            </p:cNvPr>
            <p:cNvSpPr txBox="1"/>
            <p:nvPr/>
          </p:nvSpPr>
          <p:spPr>
            <a:xfrm>
              <a:off x="247628" y="5452844"/>
              <a:ext cx="24116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dirty="0">
                  <a:latin typeface="Montserrat" panose="00000500000000000000" pitchFamily="50" charset="0"/>
                </a:rPr>
                <a:t>Poste </a:t>
              </a:r>
              <a:r>
                <a:rPr lang="en-SG" sz="1400" dirty="0" err="1">
                  <a:latin typeface="Montserrat" panose="00000500000000000000" pitchFamily="50" charset="0"/>
                </a:rPr>
                <a:t>occupé</a:t>
              </a:r>
              <a:endParaRPr lang="en-SG" sz="1400" dirty="0">
                <a:latin typeface="Montserrat" panose="00000500000000000000" pitchFamily="50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39C6628-DE6D-F2AD-E8A4-A824EDE4389F}"/>
                </a:ext>
              </a:extLst>
            </p:cNvPr>
            <p:cNvSpPr/>
            <p:nvPr/>
          </p:nvSpPr>
          <p:spPr>
            <a:xfrm>
              <a:off x="247179" y="5678060"/>
              <a:ext cx="1399388" cy="2971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000" b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Entreprise</a:t>
              </a:r>
              <a:r>
                <a:rPr lang="en-SG" sz="1000" b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- Date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0580031-7132-C071-A4DB-ED43C6A8FECA}"/>
                </a:ext>
              </a:extLst>
            </p:cNvPr>
            <p:cNvSpPr/>
            <p:nvPr/>
          </p:nvSpPr>
          <p:spPr>
            <a:xfrm>
              <a:off x="247628" y="5999956"/>
              <a:ext cx="2327432" cy="1184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Tellus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in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hac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vestibulum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endParaRPr lang="en-SG" sz="1100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45" name="Group 2050">
            <a:extLst>
              <a:ext uri="{FF2B5EF4-FFF2-40B4-BE49-F238E27FC236}">
                <a16:creationId xmlns:a16="http://schemas.microsoft.com/office/drawing/2014/main" id="{0508CE11-85C2-F85F-D6EC-EAE7E923883E}"/>
              </a:ext>
            </a:extLst>
          </p:cNvPr>
          <p:cNvGrpSpPr/>
          <p:nvPr/>
        </p:nvGrpSpPr>
        <p:grpSpPr>
          <a:xfrm>
            <a:off x="2587758" y="5912610"/>
            <a:ext cx="2244192" cy="1732052"/>
            <a:chOff x="247179" y="5452844"/>
            <a:chExt cx="2412131" cy="1732052"/>
          </a:xfrm>
        </p:grpSpPr>
        <p:sp>
          <p:nvSpPr>
            <p:cNvPr id="46" name="TextBox 29">
              <a:extLst>
                <a:ext uri="{FF2B5EF4-FFF2-40B4-BE49-F238E27FC236}">
                  <a16:creationId xmlns:a16="http://schemas.microsoft.com/office/drawing/2014/main" id="{EAE75077-89FC-33A7-67FB-4EEC27D042BD}"/>
                </a:ext>
              </a:extLst>
            </p:cNvPr>
            <p:cNvSpPr txBox="1"/>
            <p:nvPr/>
          </p:nvSpPr>
          <p:spPr>
            <a:xfrm>
              <a:off x="247628" y="5452844"/>
              <a:ext cx="24116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dirty="0">
                  <a:latin typeface="Montserrat" panose="00000500000000000000" pitchFamily="50" charset="0"/>
                </a:rPr>
                <a:t>Poste </a:t>
              </a:r>
              <a:r>
                <a:rPr lang="en-SG" sz="1400" dirty="0" err="1">
                  <a:latin typeface="Montserrat" panose="00000500000000000000" pitchFamily="50" charset="0"/>
                </a:rPr>
                <a:t>occupé</a:t>
              </a:r>
              <a:endParaRPr lang="en-SG" sz="1400" dirty="0">
                <a:latin typeface="Montserrat" panose="00000500000000000000" pitchFamily="50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244700C-0793-E61E-FA98-940C998F497F}"/>
                </a:ext>
              </a:extLst>
            </p:cNvPr>
            <p:cNvSpPr/>
            <p:nvPr/>
          </p:nvSpPr>
          <p:spPr>
            <a:xfrm>
              <a:off x="247179" y="5678060"/>
              <a:ext cx="1399388" cy="2971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000" b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Entreprise</a:t>
              </a:r>
              <a:r>
                <a:rPr lang="en-SG" sz="1000" b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- Date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6ACA3AD-4E97-5620-1C51-3AE670940C20}"/>
                </a:ext>
              </a:extLst>
            </p:cNvPr>
            <p:cNvSpPr/>
            <p:nvPr/>
          </p:nvSpPr>
          <p:spPr>
            <a:xfrm>
              <a:off x="247628" y="5999956"/>
              <a:ext cx="2327432" cy="1184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Tellus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in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hac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vestibulum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endParaRPr lang="en-SG" sz="1100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49" name="Group 2050">
            <a:extLst>
              <a:ext uri="{FF2B5EF4-FFF2-40B4-BE49-F238E27FC236}">
                <a16:creationId xmlns:a16="http://schemas.microsoft.com/office/drawing/2014/main" id="{AF7A927F-8130-5899-8B1E-FC19785BB967}"/>
              </a:ext>
            </a:extLst>
          </p:cNvPr>
          <p:cNvGrpSpPr/>
          <p:nvPr/>
        </p:nvGrpSpPr>
        <p:grpSpPr>
          <a:xfrm>
            <a:off x="2604324" y="7644761"/>
            <a:ext cx="2244192" cy="1732052"/>
            <a:chOff x="247179" y="5452844"/>
            <a:chExt cx="2412131" cy="1732052"/>
          </a:xfrm>
        </p:grpSpPr>
        <p:sp>
          <p:nvSpPr>
            <p:cNvPr id="50" name="TextBox 29">
              <a:extLst>
                <a:ext uri="{FF2B5EF4-FFF2-40B4-BE49-F238E27FC236}">
                  <a16:creationId xmlns:a16="http://schemas.microsoft.com/office/drawing/2014/main" id="{5A824E6E-A013-E0EB-A314-D684C805B25F}"/>
                </a:ext>
              </a:extLst>
            </p:cNvPr>
            <p:cNvSpPr txBox="1"/>
            <p:nvPr/>
          </p:nvSpPr>
          <p:spPr>
            <a:xfrm>
              <a:off x="247628" y="5452844"/>
              <a:ext cx="24116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dirty="0">
                  <a:latin typeface="Montserrat" panose="00000500000000000000" pitchFamily="50" charset="0"/>
                </a:rPr>
                <a:t>Poste </a:t>
              </a:r>
              <a:r>
                <a:rPr lang="en-SG" sz="1400" dirty="0" err="1">
                  <a:latin typeface="Montserrat" panose="00000500000000000000" pitchFamily="50" charset="0"/>
                </a:rPr>
                <a:t>occupé</a:t>
              </a:r>
              <a:endParaRPr lang="en-SG" sz="1400" dirty="0">
                <a:latin typeface="Montserrat" panose="00000500000000000000" pitchFamily="50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BBAEC18-9AE5-3319-503A-507ED61FC36E}"/>
                </a:ext>
              </a:extLst>
            </p:cNvPr>
            <p:cNvSpPr/>
            <p:nvPr/>
          </p:nvSpPr>
          <p:spPr>
            <a:xfrm>
              <a:off x="247179" y="5678060"/>
              <a:ext cx="1399388" cy="2971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000" b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Entreprise</a:t>
              </a:r>
              <a:r>
                <a:rPr lang="en-SG" sz="1000" b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- Date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ABEBB12F-8676-F47E-5E98-88508B080422}"/>
                </a:ext>
              </a:extLst>
            </p:cNvPr>
            <p:cNvSpPr/>
            <p:nvPr/>
          </p:nvSpPr>
          <p:spPr>
            <a:xfrm>
              <a:off x="247628" y="5999956"/>
              <a:ext cx="2327432" cy="1184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Tellus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in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hac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000" i="1" dirty="0" err="1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vestibulum</a:t>
              </a:r>
              <a:r>
                <a:rPr lang="en-SG" sz="1000" i="1" dirty="0">
                  <a:solidFill>
                    <a:schemeClr val="bg1"/>
                  </a:solidFill>
                  <a:latin typeface="Montserrat Light" panose="00000400000000000000" pitchFamily="50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endParaRPr lang="en-SG" sz="1100" dirty="0">
                <a:solidFill>
                  <a:schemeClr val="bg1"/>
                </a:solidFill>
                <a:latin typeface="Montserrat Light" panose="00000400000000000000" pitchFamily="50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688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39136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541</Words>
  <Application>Microsoft Macintosh PowerPoint</Application>
  <PresentationFormat>Personnalisé</PresentationFormat>
  <Paragraphs>78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Glacial Indifference</vt:lpstr>
      <vt:lpstr>Montserrat</vt:lpstr>
      <vt:lpstr>Montserrat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2024-02-14T16:44:16Z</dcterms:created>
  <dcterms:modified xsi:type="dcterms:W3CDTF">2024-02-14T16:50:41Z</dcterms:modified>
</cp:coreProperties>
</file>