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87580"/>
  </p:normalViewPr>
  <p:slideViewPr>
    <p:cSldViewPr snapToGrid="0" snapToObjects="1">
      <p:cViewPr varScale="1">
        <p:scale>
          <a:sx n="89" d="100"/>
          <a:sy n="89" d="100"/>
        </p:scale>
        <p:origin x="3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7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92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39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5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62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4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87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13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34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5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74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12549-812F-1849-B618-BCB52D6A63F3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A754-F668-B548-963A-909E0502FA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99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18" r="17708"/>
          <a:stretch/>
        </p:blipFill>
        <p:spPr>
          <a:xfrm>
            <a:off x="260347" y="825739"/>
            <a:ext cx="1627674" cy="1672059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2030027" y="41454"/>
            <a:ext cx="3878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>
                <a:solidFill>
                  <a:schemeClr val="accent6"/>
                </a:solidFill>
              </a:rPr>
              <a:t>Alicia </a:t>
            </a:r>
            <a:r>
              <a:rPr lang="fr-FR" sz="2800" b="1">
                <a:solidFill>
                  <a:schemeClr val="bg2">
                    <a:lumMod val="90000"/>
                  </a:schemeClr>
                </a:solidFill>
              </a:rPr>
              <a:t>LEVALOUSIAE</a:t>
            </a:r>
            <a:endParaRPr lang="fr-FR" sz="2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924286" y="230216"/>
            <a:ext cx="208345" cy="20834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366213" y="229766"/>
            <a:ext cx="208345" cy="20834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69507" y="229766"/>
            <a:ext cx="208345" cy="20834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79169"/>
              </p:ext>
            </p:extLst>
          </p:nvPr>
        </p:nvGraphicFramePr>
        <p:xfrm>
          <a:off x="2525574" y="943318"/>
          <a:ext cx="1930679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0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8183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quelques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lignes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compétences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clés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pour le poste et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objectifs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carrière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pouvez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mettre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l’aide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puces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laisser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sous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forme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texte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plein</a:t>
                      </a:r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l"/>
                      <a:endParaRPr lang="fr-FR" sz="12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41" y="745713"/>
            <a:ext cx="546100" cy="469900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3079718" y="249824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3521645" y="249779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2624939" y="249779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66900"/>
              </p:ext>
            </p:extLst>
          </p:nvPr>
        </p:nvGraphicFramePr>
        <p:xfrm>
          <a:off x="4694804" y="980663"/>
          <a:ext cx="2012335" cy="9144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33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3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Adresse : 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17 rue de la Réussite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 </a:t>
                      </a: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75012 Paris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Mobile :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06.06.06.06.06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Email : </a:t>
                      </a: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b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Futura Medium" charset="0"/>
                          <a:cs typeface="Futura Medium" charset="0"/>
                        </a:rPr>
                        <a:t>mail@mail.com</a:t>
                      </a:r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Futura Medium" charset="0"/>
                        <a:cs typeface="Futura Medium" charset="0"/>
                      </a:endParaRPr>
                    </a:p>
                  </a:txBody>
                  <a:tcPr marL="60266" marR="6026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Ellipse 19"/>
          <p:cNvSpPr/>
          <p:nvPr/>
        </p:nvSpPr>
        <p:spPr>
          <a:xfrm>
            <a:off x="5824848" y="249824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266775" y="249779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5370069" y="2497798"/>
            <a:ext cx="208345" cy="20834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564255"/>
              </p:ext>
            </p:extLst>
          </p:nvPr>
        </p:nvGraphicFramePr>
        <p:xfrm>
          <a:off x="771272" y="2965086"/>
          <a:ext cx="5703848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03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accent6"/>
                          </a:solidFill>
                        </a:rPr>
                        <a:t>FORMATION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etc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…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FORMATION</a:t>
                      </a:r>
                      <a:r>
                        <a:rPr lang="en-US" sz="11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les options de la formation, etc…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702491"/>
              </p:ext>
            </p:extLst>
          </p:nvPr>
        </p:nvGraphicFramePr>
        <p:xfrm>
          <a:off x="766747" y="4647610"/>
          <a:ext cx="5708373" cy="3093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08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247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accent6"/>
                          </a:solidFill>
                        </a:rPr>
                        <a:t>EXPERIENCE PROFESSIONNELLE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926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ENTREPRISE | TITRE DU POSTE </a:t>
                      </a:r>
                      <a:r>
                        <a:rPr lang="en-US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573679" y="3390500"/>
            <a:ext cx="45719" cy="763306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27960" y="4996946"/>
            <a:ext cx="45719" cy="2628276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8" y="2965086"/>
            <a:ext cx="466620" cy="40151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92" y="4647610"/>
            <a:ext cx="456374" cy="392694"/>
          </a:xfrm>
          <a:prstGeom prst="rect">
            <a:avLst/>
          </a:prstGeom>
        </p:spPr>
      </p:pic>
      <p:graphicFrame>
        <p:nvGraphicFramePr>
          <p:cNvPr id="33" name="Tableau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104"/>
              </p:ext>
            </p:extLst>
          </p:nvPr>
        </p:nvGraphicFramePr>
        <p:xfrm>
          <a:off x="751991" y="8090897"/>
          <a:ext cx="197374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3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>
                          <a:solidFill>
                            <a:schemeClr val="accent6"/>
                          </a:solidFill>
                        </a:rPr>
                        <a:t>LANGUES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Anglais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 :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Espagnol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 : 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Allemand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:  Lu,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écrit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parlé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11581"/>
              </p:ext>
            </p:extLst>
          </p:nvPr>
        </p:nvGraphicFramePr>
        <p:xfrm>
          <a:off x="3358546" y="8090897"/>
          <a:ext cx="3333838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600" b="1" kern="1200" dirty="0">
                          <a:solidFill>
                            <a:schemeClr val="accent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COMPETENCES CLES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 projet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Comptabilité / Gestion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Conduite de changement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 flipH="1">
            <a:off x="561271" y="8527443"/>
            <a:ext cx="45719" cy="493094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 flipH="1">
            <a:off x="3169133" y="8527443"/>
            <a:ext cx="45719" cy="848498"/>
          </a:xfrm>
          <a:prstGeom prst="rect">
            <a:avLst/>
          </a:prstGeom>
          <a:pattFill prst="wdDnDiag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32" y="8090897"/>
            <a:ext cx="456374" cy="392694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05" y="8085900"/>
            <a:ext cx="456374" cy="392694"/>
          </a:xfrm>
          <a:prstGeom prst="rect">
            <a:avLst/>
          </a:prstGeom>
        </p:spPr>
      </p:pic>
      <p:sp>
        <p:nvSpPr>
          <p:cNvPr id="59" name="Ellipse 58"/>
          <p:cNvSpPr/>
          <p:nvPr/>
        </p:nvSpPr>
        <p:spPr>
          <a:xfrm>
            <a:off x="5415700" y="847859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662134" y="847859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5908343" y="847859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169266" y="8478594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154552" y="8478594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5415700" y="875369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662134" y="875369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5908343" y="8753695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169266" y="8753695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154552" y="8753695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415700" y="899756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5662134" y="899756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5908343" y="899756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169266" y="8997567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154552" y="8997567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5415700" y="9231149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662134" y="923114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908343" y="923114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5169266" y="9231149"/>
            <a:ext cx="147958" cy="14828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154552" y="9231149"/>
            <a:ext cx="147958" cy="1482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5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93153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541</Words>
  <Application>Microsoft Macintosh PowerPoint</Application>
  <PresentationFormat>Format A4 (210 x 297 mm)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2016-07-14T14:26:57Z</dcterms:created>
  <dcterms:modified xsi:type="dcterms:W3CDTF">2020-11-18T15:13:13Z</dcterms:modified>
</cp:coreProperties>
</file>