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CE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77"/>
    <p:restoredTop sz="96327"/>
  </p:normalViewPr>
  <p:slideViewPr>
    <p:cSldViewPr snapToGrid="0">
      <p:cViewPr>
        <p:scale>
          <a:sx n="125" d="100"/>
          <a:sy n="125" d="100"/>
        </p:scale>
        <p:origin x="3360" y="-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66CA-B7F7-7644-A707-3DEA122B2968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0776-73AE-2540-B96A-640B408BA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6878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66CA-B7F7-7644-A707-3DEA122B2968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0776-73AE-2540-B96A-640B408BA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293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66CA-B7F7-7644-A707-3DEA122B2968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0776-73AE-2540-B96A-640B408BA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20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66CA-B7F7-7644-A707-3DEA122B2968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0776-73AE-2540-B96A-640B408BA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69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66CA-B7F7-7644-A707-3DEA122B2968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0776-73AE-2540-B96A-640B408BA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438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66CA-B7F7-7644-A707-3DEA122B2968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0776-73AE-2540-B96A-640B408BA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47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66CA-B7F7-7644-A707-3DEA122B2968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0776-73AE-2540-B96A-640B408BA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061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66CA-B7F7-7644-A707-3DEA122B2968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0776-73AE-2540-B96A-640B408BA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758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66CA-B7F7-7644-A707-3DEA122B2968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0776-73AE-2540-B96A-640B408BA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691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66CA-B7F7-7644-A707-3DEA122B2968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0776-73AE-2540-B96A-640B408BA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69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66CA-B7F7-7644-A707-3DEA122B2968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0776-73AE-2540-B96A-640B408BA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11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F66CA-B7F7-7644-A707-3DEA122B2968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C0776-73AE-2540-B96A-640B408BAB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23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3C663010-C64A-96CF-42D8-70B2364CCDAF}"/>
              </a:ext>
            </a:extLst>
          </p:cNvPr>
          <p:cNvSpPr/>
          <p:nvPr/>
        </p:nvSpPr>
        <p:spPr>
          <a:xfrm>
            <a:off x="-1" y="-1"/>
            <a:ext cx="7559675" cy="1487837"/>
          </a:xfrm>
          <a:prstGeom prst="rect">
            <a:avLst/>
          </a:prstGeom>
          <a:solidFill>
            <a:srgbClr val="FCCE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1A8F0BB-F47B-935D-6039-A90E1373BF92}"/>
              </a:ext>
            </a:extLst>
          </p:cNvPr>
          <p:cNvSpPr/>
          <p:nvPr/>
        </p:nvSpPr>
        <p:spPr>
          <a:xfrm>
            <a:off x="-1" y="10431643"/>
            <a:ext cx="7559675" cy="260170"/>
          </a:xfrm>
          <a:prstGeom prst="rect">
            <a:avLst/>
          </a:prstGeom>
          <a:solidFill>
            <a:srgbClr val="FCCE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TextBox 1">
            <a:extLst>
              <a:ext uri="{FF2B5EF4-FFF2-40B4-BE49-F238E27FC236}">
                <a16:creationId xmlns:a16="http://schemas.microsoft.com/office/drawing/2014/main" id="{F565F950-F935-7CF1-29DF-F6E4AF6C74E8}"/>
              </a:ext>
            </a:extLst>
          </p:cNvPr>
          <p:cNvSpPr txBox="1"/>
          <p:nvPr/>
        </p:nvSpPr>
        <p:spPr>
          <a:xfrm>
            <a:off x="1917623" y="465159"/>
            <a:ext cx="5696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800" spc="600" dirty="0"/>
              <a:t>Christelle DORIAN</a:t>
            </a:r>
          </a:p>
        </p:txBody>
      </p:sp>
      <p:sp>
        <p:nvSpPr>
          <p:cNvPr id="40" name="TextBox 11">
            <a:extLst>
              <a:ext uri="{FF2B5EF4-FFF2-40B4-BE49-F238E27FC236}">
                <a16:creationId xmlns:a16="http://schemas.microsoft.com/office/drawing/2014/main" id="{1AFF990D-D59E-53C1-3578-ABD4ACC31E58}"/>
              </a:ext>
            </a:extLst>
          </p:cNvPr>
          <p:cNvSpPr txBox="1"/>
          <p:nvPr/>
        </p:nvSpPr>
        <p:spPr>
          <a:xfrm>
            <a:off x="1301448" y="980351"/>
            <a:ext cx="5696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400" spc="600" dirty="0"/>
              <a:t>TITRE DU POSTE</a:t>
            </a:r>
          </a:p>
        </p:txBody>
      </p:sp>
      <p:grpSp>
        <p:nvGrpSpPr>
          <p:cNvPr id="41" name="Group 13">
            <a:extLst>
              <a:ext uri="{FF2B5EF4-FFF2-40B4-BE49-F238E27FC236}">
                <a16:creationId xmlns:a16="http://schemas.microsoft.com/office/drawing/2014/main" id="{F5DDE67D-4E89-595E-7A35-FFC1D2023243}"/>
              </a:ext>
            </a:extLst>
          </p:cNvPr>
          <p:cNvGrpSpPr/>
          <p:nvPr/>
        </p:nvGrpSpPr>
        <p:grpSpPr>
          <a:xfrm>
            <a:off x="618839" y="1569116"/>
            <a:ext cx="6644317" cy="340671"/>
            <a:chOff x="333948" y="1144359"/>
            <a:chExt cx="6644317" cy="340671"/>
          </a:xfrm>
        </p:grpSpPr>
        <p:pic>
          <p:nvPicPr>
            <p:cNvPr id="42" name="Picture 4" descr="Image result for phone icon png">
              <a:extLst>
                <a:ext uri="{FF2B5EF4-FFF2-40B4-BE49-F238E27FC236}">
                  <a16:creationId xmlns:a16="http://schemas.microsoft.com/office/drawing/2014/main" id="{E26C7001-643A-C45E-2D54-4836106516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65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948" y="1266525"/>
              <a:ext cx="335523" cy="176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6" descr="Image result for email icon png">
              <a:extLst>
                <a:ext uri="{FF2B5EF4-FFF2-40B4-BE49-F238E27FC236}">
                  <a16:creationId xmlns:a16="http://schemas.microsoft.com/office/drawing/2014/main" id="{40D313CA-C175-731E-FCBF-A494425928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1413" y="1297510"/>
              <a:ext cx="159876" cy="114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12" descr="Image result for address icon png">
              <a:extLst>
                <a:ext uri="{FF2B5EF4-FFF2-40B4-BE49-F238E27FC236}">
                  <a16:creationId xmlns:a16="http://schemas.microsoft.com/office/drawing/2014/main" id="{09E6D7E0-ABF8-B565-2AE5-94495F34F5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854" y="1233024"/>
              <a:ext cx="146412" cy="186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TextBox 8">
              <a:extLst>
                <a:ext uri="{FF2B5EF4-FFF2-40B4-BE49-F238E27FC236}">
                  <a16:creationId xmlns:a16="http://schemas.microsoft.com/office/drawing/2014/main" id="{E01D4A92-D836-9089-9184-BF57D6A3D496}"/>
                </a:ext>
              </a:extLst>
            </p:cNvPr>
            <p:cNvSpPr txBox="1"/>
            <p:nvPr/>
          </p:nvSpPr>
          <p:spPr>
            <a:xfrm>
              <a:off x="595069" y="1205914"/>
              <a:ext cx="12409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200" dirty="0"/>
                <a:t>0102030405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63B6F8F-937C-3DE2-3F07-CC8C64B86FCB}"/>
                </a:ext>
              </a:extLst>
            </p:cNvPr>
            <p:cNvSpPr/>
            <p:nvPr/>
          </p:nvSpPr>
          <p:spPr>
            <a:xfrm>
              <a:off x="2316911" y="1144359"/>
              <a:ext cx="1528303" cy="3406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200" dirty="0" err="1"/>
                <a:t>mail@monemail.com</a:t>
              </a:r>
              <a:endParaRPr lang="en-SG" sz="1200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74FCE37-DB59-25D7-1D17-4ED5B7D877E7}"/>
                </a:ext>
              </a:extLst>
            </p:cNvPr>
            <p:cNvSpPr/>
            <p:nvPr/>
          </p:nvSpPr>
          <p:spPr>
            <a:xfrm>
              <a:off x="4627266" y="1144359"/>
              <a:ext cx="2350999" cy="3406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200" dirty="0"/>
                <a:t>17 rue de la </a:t>
              </a:r>
              <a:r>
                <a:rPr lang="en-SG" sz="1200" dirty="0" err="1"/>
                <a:t>Réussite</a:t>
              </a:r>
              <a:r>
                <a:rPr lang="en-SG" sz="1200" dirty="0"/>
                <a:t> 75012 Paris</a:t>
              </a:r>
            </a:p>
          </p:txBody>
        </p:sp>
      </p:grpSp>
      <p:cxnSp>
        <p:nvCxnSpPr>
          <p:cNvPr id="48" name="Straight Connector 15">
            <a:extLst>
              <a:ext uri="{FF2B5EF4-FFF2-40B4-BE49-F238E27FC236}">
                <a16:creationId xmlns:a16="http://schemas.microsoft.com/office/drawing/2014/main" id="{419FCD69-5E45-7DF9-3DE7-6A0F33B2EFC7}"/>
              </a:ext>
            </a:extLst>
          </p:cNvPr>
          <p:cNvCxnSpPr/>
          <p:nvPr/>
        </p:nvCxnSpPr>
        <p:spPr>
          <a:xfrm>
            <a:off x="699919" y="2971389"/>
            <a:ext cx="1827465" cy="0"/>
          </a:xfrm>
          <a:prstGeom prst="line">
            <a:avLst/>
          </a:prstGeom>
          <a:ln w="28575">
            <a:solidFill>
              <a:srgbClr val="FCCD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16">
            <a:extLst>
              <a:ext uri="{FF2B5EF4-FFF2-40B4-BE49-F238E27FC236}">
                <a16:creationId xmlns:a16="http://schemas.microsoft.com/office/drawing/2014/main" id="{B680D3C5-3E18-750E-D1AC-7E959A1A8ACF}"/>
              </a:ext>
            </a:extLst>
          </p:cNvPr>
          <p:cNvCxnSpPr/>
          <p:nvPr/>
        </p:nvCxnSpPr>
        <p:spPr>
          <a:xfrm>
            <a:off x="699919" y="6086942"/>
            <a:ext cx="1827465" cy="0"/>
          </a:xfrm>
          <a:prstGeom prst="line">
            <a:avLst/>
          </a:prstGeom>
          <a:ln w="28575">
            <a:solidFill>
              <a:srgbClr val="FCCD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18">
            <a:extLst>
              <a:ext uri="{FF2B5EF4-FFF2-40B4-BE49-F238E27FC236}">
                <a16:creationId xmlns:a16="http://schemas.microsoft.com/office/drawing/2014/main" id="{E7CF3688-DFEB-5C48-D1DF-6DF29BEFB1A4}"/>
              </a:ext>
            </a:extLst>
          </p:cNvPr>
          <p:cNvSpPr txBox="1"/>
          <p:nvPr/>
        </p:nvSpPr>
        <p:spPr>
          <a:xfrm>
            <a:off x="786600" y="2111049"/>
            <a:ext cx="5995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200" dirty="0" err="1"/>
              <a:t>Lorem</a:t>
            </a:r>
            <a:r>
              <a:rPr lang="en-SG" sz="1200" dirty="0"/>
              <a:t> </a:t>
            </a:r>
            <a:r>
              <a:rPr lang="en-SG" sz="1200" dirty="0" err="1"/>
              <a:t>ipsum</a:t>
            </a:r>
            <a:r>
              <a:rPr lang="en-SG" sz="1200" dirty="0"/>
              <a:t> </a:t>
            </a:r>
            <a:r>
              <a:rPr lang="en-SG" sz="1200" dirty="0" err="1"/>
              <a:t>dolor</a:t>
            </a:r>
            <a:r>
              <a:rPr lang="en-SG" sz="1200" dirty="0"/>
              <a:t> sit </a:t>
            </a:r>
            <a:r>
              <a:rPr lang="en-SG" sz="1200" dirty="0" err="1"/>
              <a:t>amet</a:t>
            </a:r>
            <a:r>
              <a:rPr lang="en-SG" sz="1200" dirty="0"/>
              <a:t>, </a:t>
            </a:r>
            <a:r>
              <a:rPr lang="en-SG" sz="1200" dirty="0" err="1"/>
              <a:t>consectetur</a:t>
            </a:r>
            <a:r>
              <a:rPr lang="en-SG" sz="1200" dirty="0"/>
              <a:t> </a:t>
            </a:r>
            <a:r>
              <a:rPr lang="en-SG" sz="1200" dirty="0" err="1"/>
              <a:t>adipiscing</a:t>
            </a:r>
            <a:r>
              <a:rPr lang="en-SG" sz="1200" dirty="0"/>
              <a:t> </a:t>
            </a:r>
            <a:r>
              <a:rPr lang="en-SG" sz="1200" dirty="0" err="1"/>
              <a:t>elit</a:t>
            </a:r>
            <a:r>
              <a:rPr lang="en-SG" sz="1200" dirty="0"/>
              <a:t>, </a:t>
            </a:r>
            <a:r>
              <a:rPr lang="en-SG" sz="1200" dirty="0" err="1"/>
              <a:t>sed</a:t>
            </a:r>
            <a:r>
              <a:rPr lang="en-SG" sz="1200" dirty="0"/>
              <a:t> do </a:t>
            </a:r>
            <a:r>
              <a:rPr lang="en-SG" sz="1200" dirty="0" err="1"/>
              <a:t>eiusmod</a:t>
            </a:r>
            <a:r>
              <a:rPr lang="en-SG" sz="1200" dirty="0"/>
              <a:t> </a:t>
            </a:r>
            <a:r>
              <a:rPr lang="en-SG" sz="1200" dirty="0" err="1"/>
              <a:t>tempor</a:t>
            </a:r>
            <a:r>
              <a:rPr lang="en-SG" sz="1200" dirty="0"/>
              <a:t> </a:t>
            </a:r>
            <a:r>
              <a:rPr lang="en-SG" sz="1200" dirty="0" err="1"/>
              <a:t>incididunt</a:t>
            </a:r>
            <a:r>
              <a:rPr lang="en-SG" sz="1200" dirty="0"/>
              <a:t> </a:t>
            </a:r>
            <a:r>
              <a:rPr lang="en-SG" sz="1200" dirty="0" err="1"/>
              <a:t>ut</a:t>
            </a:r>
            <a:r>
              <a:rPr lang="en-SG" sz="1200" dirty="0"/>
              <a:t> </a:t>
            </a:r>
            <a:r>
              <a:rPr lang="en-SG" sz="1200" dirty="0" err="1"/>
              <a:t>labore</a:t>
            </a:r>
            <a:r>
              <a:rPr lang="en-SG" sz="1200" dirty="0"/>
              <a:t> et </a:t>
            </a:r>
            <a:r>
              <a:rPr lang="en-SG" sz="1200" dirty="0" err="1"/>
              <a:t>dolore</a:t>
            </a:r>
            <a:r>
              <a:rPr lang="en-SG" sz="1200" dirty="0"/>
              <a:t> magna </a:t>
            </a:r>
            <a:r>
              <a:rPr lang="en-SG" sz="1200" dirty="0" err="1"/>
              <a:t>aliqua</a:t>
            </a:r>
            <a:r>
              <a:rPr lang="en-SG" sz="1200" dirty="0"/>
              <a:t>. </a:t>
            </a:r>
            <a:r>
              <a:rPr lang="en-SG" sz="1200" dirty="0" err="1"/>
              <a:t>Tellus</a:t>
            </a:r>
            <a:r>
              <a:rPr lang="en-SG" sz="1200" dirty="0"/>
              <a:t> in </a:t>
            </a:r>
            <a:r>
              <a:rPr lang="en-SG" sz="1200" dirty="0" err="1"/>
              <a:t>hac</a:t>
            </a:r>
            <a:r>
              <a:rPr lang="en-SG" sz="1200" dirty="0"/>
              <a:t> </a:t>
            </a:r>
            <a:r>
              <a:rPr lang="en-SG" sz="1200" dirty="0" err="1"/>
              <a:t>habitasse</a:t>
            </a:r>
            <a:r>
              <a:rPr lang="en-SG" sz="1200" dirty="0"/>
              <a:t> </a:t>
            </a:r>
            <a:r>
              <a:rPr lang="en-SG" sz="1200" dirty="0" err="1"/>
              <a:t>platea</a:t>
            </a:r>
            <a:r>
              <a:rPr lang="en-SG" sz="1200" dirty="0"/>
              <a:t> </a:t>
            </a:r>
            <a:r>
              <a:rPr lang="en-SG" sz="1200" dirty="0" err="1"/>
              <a:t>dictumst</a:t>
            </a:r>
            <a:r>
              <a:rPr lang="en-SG" sz="1200" dirty="0"/>
              <a:t> </a:t>
            </a:r>
            <a:r>
              <a:rPr lang="en-SG" sz="1200" dirty="0" err="1"/>
              <a:t>vestibulum</a:t>
            </a:r>
            <a:r>
              <a:rPr lang="en-SG" sz="1200" dirty="0"/>
              <a:t>. </a:t>
            </a:r>
            <a:r>
              <a:rPr lang="en-SG" sz="1200" dirty="0" err="1"/>
              <a:t>Turpis</a:t>
            </a:r>
            <a:r>
              <a:rPr lang="en-SG" sz="1200" dirty="0"/>
              <a:t> </a:t>
            </a:r>
            <a:r>
              <a:rPr lang="en-SG" sz="1200" dirty="0" err="1"/>
              <a:t>massa</a:t>
            </a:r>
            <a:r>
              <a:rPr lang="en-SG" sz="1200" dirty="0"/>
              <a:t> </a:t>
            </a:r>
            <a:r>
              <a:rPr lang="en-SG" sz="1200" dirty="0" err="1"/>
              <a:t>tincidunt</a:t>
            </a:r>
            <a:r>
              <a:rPr lang="en-SG" sz="1200" dirty="0"/>
              <a:t> dui </a:t>
            </a:r>
            <a:r>
              <a:rPr lang="en-SG" sz="1200" dirty="0" err="1"/>
              <a:t>ut</a:t>
            </a:r>
            <a:r>
              <a:rPr lang="en-SG" sz="1200" dirty="0"/>
              <a:t> </a:t>
            </a:r>
            <a:r>
              <a:rPr lang="en-SG" sz="1200" dirty="0" err="1"/>
              <a:t>ornare</a:t>
            </a:r>
            <a:r>
              <a:rPr lang="en-SG" sz="1200" dirty="0"/>
              <a:t>.</a:t>
            </a:r>
          </a:p>
          <a:p>
            <a:pPr algn="ctr"/>
            <a:endParaRPr lang="en-SG" sz="1200" dirty="0"/>
          </a:p>
        </p:txBody>
      </p:sp>
      <p:sp>
        <p:nvSpPr>
          <p:cNvPr id="51" name="TextBox 19">
            <a:extLst>
              <a:ext uri="{FF2B5EF4-FFF2-40B4-BE49-F238E27FC236}">
                <a16:creationId xmlns:a16="http://schemas.microsoft.com/office/drawing/2014/main" id="{E87E2E9F-8AC4-187E-99A8-73A82B7E558C}"/>
              </a:ext>
            </a:extLst>
          </p:cNvPr>
          <p:cNvSpPr txBox="1"/>
          <p:nvPr/>
        </p:nvSpPr>
        <p:spPr>
          <a:xfrm>
            <a:off x="699919" y="3042406"/>
            <a:ext cx="1827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pc="300" dirty="0" err="1">
                <a:ea typeface="Roboto Condensed Bold" panose="02000000000000000000" pitchFamily="2" charset="0"/>
              </a:rPr>
              <a:t>Expériences</a:t>
            </a:r>
            <a:r>
              <a:rPr lang="en-SG" spc="300" dirty="0">
                <a:ea typeface="Roboto Condensed Bold" panose="02000000000000000000" pitchFamily="2" charset="0"/>
              </a:rPr>
              <a:t> Pro.</a:t>
            </a:r>
            <a:endParaRPr lang="en-SG" spc="300" dirty="0"/>
          </a:p>
        </p:txBody>
      </p:sp>
      <p:cxnSp>
        <p:nvCxnSpPr>
          <p:cNvPr id="52" name="Straight Connector 22">
            <a:extLst>
              <a:ext uri="{FF2B5EF4-FFF2-40B4-BE49-F238E27FC236}">
                <a16:creationId xmlns:a16="http://schemas.microsoft.com/office/drawing/2014/main" id="{E10F4436-FB94-AD81-791D-6ABD8BB14A8D}"/>
              </a:ext>
            </a:extLst>
          </p:cNvPr>
          <p:cNvCxnSpPr/>
          <p:nvPr/>
        </p:nvCxnSpPr>
        <p:spPr>
          <a:xfrm>
            <a:off x="2901038" y="2972488"/>
            <a:ext cx="4022237" cy="0"/>
          </a:xfrm>
          <a:prstGeom prst="line">
            <a:avLst/>
          </a:prstGeom>
          <a:ln w="28575">
            <a:solidFill>
              <a:srgbClr val="FCCD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25">
            <a:extLst>
              <a:ext uri="{FF2B5EF4-FFF2-40B4-BE49-F238E27FC236}">
                <a16:creationId xmlns:a16="http://schemas.microsoft.com/office/drawing/2014/main" id="{12DDEC5E-8F35-B498-6C87-E2B58C77C311}"/>
              </a:ext>
            </a:extLst>
          </p:cNvPr>
          <p:cNvSpPr txBox="1"/>
          <p:nvPr/>
        </p:nvSpPr>
        <p:spPr>
          <a:xfrm>
            <a:off x="2819958" y="3043505"/>
            <a:ext cx="99891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dirty="0"/>
              <a:t>06/2016-Auj.</a:t>
            </a:r>
          </a:p>
          <a:p>
            <a:endParaRPr lang="en-SG" sz="1200" dirty="0"/>
          </a:p>
          <a:p>
            <a:endParaRPr lang="en-SG" sz="1200" dirty="0"/>
          </a:p>
          <a:p>
            <a:endParaRPr lang="en-SG" sz="1200" dirty="0"/>
          </a:p>
          <a:p>
            <a:endParaRPr lang="en-SG" sz="1200" dirty="0"/>
          </a:p>
          <a:p>
            <a:br>
              <a:rPr lang="en-SG" sz="1200" dirty="0"/>
            </a:br>
            <a:br>
              <a:rPr lang="en-SG" sz="1200" dirty="0"/>
            </a:br>
            <a:endParaRPr lang="en-SG" sz="1200" dirty="0"/>
          </a:p>
          <a:p>
            <a:r>
              <a:rPr lang="en-SG" sz="1200" dirty="0"/>
              <a:t>12/2017-06/2016</a:t>
            </a:r>
          </a:p>
          <a:p>
            <a:endParaRPr lang="en-SG" sz="1200" dirty="0"/>
          </a:p>
          <a:p>
            <a:endParaRPr lang="en-SG" sz="1200" dirty="0"/>
          </a:p>
          <a:p>
            <a:endParaRPr lang="en-SG" sz="1200" dirty="0"/>
          </a:p>
        </p:txBody>
      </p:sp>
      <p:sp>
        <p:nvSpPr>
          <p:cNvPr id="54" name="TextBox 26">
            <a:extLst>
              <a:ext uri="{FF2B5EF4-FFF2-40B4-BE49-F238E27FC236}">
                <a16:creationId xmlns:a16="http://schemas.microsoft.com/office/drawing/2014/main" id="{A292D66A-D9BF-D8E1-A9BC-D2A189D509E9}"/>
              </a:ext>
            </a:extLst>
          </p:cNvPr>
          <p:cNvSpPr txBox="1"/>
          <p:nvPr/>
        </p:nvSpPr>
        <p:spPr>
          <a:xfrm>
            <a:off x="3779837" y="3042405"/>
            <a:ext cx="31434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b="1" dirty="0"/>
              <a:t>Titre du poste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 err="1"/>
              <a:t>Lorem</a:t>
            </a:r>
            <a:r>
              <a:rPr lang="en-SG" sz="1000" dirty="0"/>
              <a:t> </a:t>
            </a:r>
            <a:r>
              <a:rPr lang="en-SG" sz="1000" dirty="0" err="1"/>
              <a:t>ipsum</a:t>
            </a:r>
            <a:r>
              <a:rPr lang="en-SG" sz="1000" dirty="0"/>
              <a:t> </a:t>
            </a:r>
            <a:r>
              <a:rPr lang="en-SG" sz="1000" dirty="0" err="1"/>
              <a:t>dolor</a:t>
            </a:r>
            <a:r>
              <a:rPr lang="en-SG" sz="1000" dirty="0"/>
              <a:t> sit </a:t>
            </a:r>
            <a:r>
              <a:rPr lang="en-SG" sz="1000" dirty="0" err="1"/>
              <a:t>amet</a:t>
            </a:r>
            <a:r>
              <a:rPr lang="en-SG" sz="1000" dirty="0"/>
              <a:t>, </a:t>
            </a:r>
            <a:r>
              <a:rPr lang="en-SG" sz="1000" dirty="0" err="1"/>
              <a:t>consectetur</a:t>
            </a:r>
            <a:r>
              <a:rPr lang="en-SG" sz="1000" dirty="0"/>
              <a:t> </a:t>
            </a:r>
            <a:r>
              <a:rPr lang="en-SG" sz="1000" dirty="0" err="1"/>
              <a:t>adipiscing</a:t>
            </a:r>
            <a:r>
              <a:rPr lang="en-SG" sz="1000" dirty="0"/>
              <a:t> </a:t>
            </a:r>
            <a:r>
              <a:rPr lang="en-SG" sz="1000" dirty="0" err="1"/>
              <a:t>elit</a:t>
            </a:r>
            <a:r>
              <a:rPr lang="en-SG" sz="1000" dirty="0"/>
              <a:t>, </a:t>
            </a:r>
            <a:r>
              <a:rPr lang="en-SG" sz="1000" dirty="0" err="1"/>
              <a:t>sed</a:t>
            </a:r>
            <a:r>
              <a:rPr lang="en-SG" sz="1000" dirty="0"/>
              <a:t> do </a:t>
            </a:r>
            <a:r>
              <a:rPr lang="en-SG" sz="1000" dirty="0" err="1"/>
              <a:t>eiusmod</a:t>
            </a:r>
            <a:r>
              <a:rPr lang="en-SG" sz="1000" dirty="0"/>
              <a:t> </a:t>
            </a:r>
            <a:r>
              <a:rPr lang="en-SG" sz="1000" dirty="0" err="1"/>
              <a:t>tempor</a:t>
            </a:r>
            <a:r>
              <a:rPr lang="en-SG" sz="1000" dirty="0"/>
              <a:t> </a:t>
            </a:r>
            <a:r>
              <a:rPr lang="en-SG" sz="1000" dirty="0" err="1"/>
              <a:t>incididunt</a:t>
            </a:r>
            <a:r>
              <a:rPr lang="en-SG" sz="1000" dirty="0"/>
              <a:t> </a:t>
            </a:r>
            <a:r>
              <a:rPr lang="en-SG" sz="1000" dirty="0" err="1"/>
              <a:t>ut</a:t>
            </a:r>
            <a:r>
              <a:rPr lang="en-SG" sz="1000" dirty="0"/>
              <a:t> </a:t>
            </a:r>
            <a:r>
              <a:rPr lang="en-SG" sz="1000" dirty="0" err="1"/>
              <a:t>labore</a:t>
            </a:r>
            <a:r>
              <a:rPr lang="en-SG" sz="1000" dirty="0"/>
              <a:t> et </a:t>
            </a:r>
            <a:r>
              <a:rPr lang="en-SG" sz="1000" dirty="0" err="1"/>
              <a:t>dolore</a:t>
            </a:r>
            <a:r>
              <a:rPr lang="en-SG" sz="1000" dirty="0"/>
              <a:t> magna </a:t>
            </a:r>
            <a:r>
              <a:rPr lang="en-SG" sz="1000" dirty="0" err="1"/>
              <a:t>aliqua</a:t>
            </a:r>
            <a:r>
              <a:rPr lang="en-SG" sz="1000" dirty="0"/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 err="1"/>
              <a:t>Tellus</a:t>
            </a:r>
            <a:r>
              <a:rPr lang="en-SG" sz="1000" dirty="0"/>
              <a:t> in </a:t>
            </a:r>
            <a:r>
              <a:rPr lang="en-SG" sz="1000" dirty="0" err="1"/>
              <a:t>hac</a:t>
            </a:r>
            <a:r>
              <a:rPr lang="en-SG" sz="1000" dirty="0"/>
              <a:t> </a:t>
            </a:r>
            <a:r>
              <a:rPr lang="en-SG" sz="1000" dirty="0" err="1"/>
              <a:t>habitasse</a:t>
            </a:r>
            <a:r>
              <a:rPr lang="en-SG" sz="1000" dirty="0"/>
              <a:t> </a:t>
            </a:r>
            <a:r>
              <a:rPr lang="en-SG" sz="1000" dirty="0" err="1"/>
              <a:t>platea</a:t>
            </a:r>
            <a:r>
              <a:rPr lang="en-SG" sz="1000" dirty="0"/>
              <a:t> </a:t>
            </a:r>
            <a:r>
              <a:rPr lang="en-SG" sz="1000" dirty="0" err="1"/>
              <a:t>dictumst</a:t>
            </a:r>
            <a:r>
              <a:rPr lang="en-SG" sz="1000" dirty="0"/>
              <a:t> </a:t>
            </a:r>
            <a:r>
              <a:rPr lang="en-SG" sz="1000" dirty="0" err="1"/>
              <a:t>vestibulum</a:t>
            </a:r>
            <a:r>
              <a:rPr lang="en-SG" sz="1000" dirty="0"/>
              <a:t>. </a:t>
            </a:r>
            <a:r>
              <a:rPr lang="en-SG" sz="1000" dirty="0" err="1"/>
              <a:t>Turpis</a:t>
            </a:r>
            <a:r>
              <a:rPr lang="en-SG" sz="1000" dirty="0"/>
              <a:t> </a:t>
            </a:r>
            <a:r>
              <a:rPr lang="en-SG" sz="1000" dirty="0" err="1"/>
              <a:t>massa</a:t>
            </a:r>
            <a:r>
              <a:rPr lang="en-SG" sz="1000" dirty="0"/>
              <a:t> </a:t>
            </a:r>
            <a:r>
              <a:rPr lang="en-SG" sz="1000" dirty="0" err="1"/>
              <a:t>tincidunt</a:t>
            </a:r>
            <a:r>
              <a:rPr lang="en-SG" sz="1000" dirty="0"/>
              <a:t> dui </a:t>
            </a:r>
            <a:r>
              <a:rPr lang="en-SG" sz="1000" dirty="0" err="1"/>
              <a:t>ut</a:t>
            </a:r>
            <a:r>
              <a:rPr lang="en-SG" sz="1000" dirty="0"/>
              <a:t> </a:t>
            </a:r>
            <a:r>
              <a:rPr lang="en-SG" sz="1000" dirty="0" err="1"/>
              <a:t>ornare</a:t>
            </a:r>
            <a:r>
              <a:rPr lang="en-SG" sz="1000" dirty="0"/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/>
              <a:t>Id </a:t>
            </a:r>
            <a:r>
              <a:rPr lang="en-SG" sz="1000" dirty="0" err="1"/>
              <a:t>leo</a:t>
            </a:r>
            <a:r>
              <a:rPr lang="en-SG" sz="1000" dirty="0"/>
              <a:t> in vitae </a:t>
            </a:r>
            <a:r>
              <a:rPr lang="en-SG" sz="1000" dirty="0" err="1"/>
              <a:t>turpis</a:t>
            </a:r>
            <a:r>
              <a:rPr lang="en-SG" sz="1000" dirty="0"/>
              <a:t> </a:t>
            </a:r>
            <a:r>
              <a:rPr lang="en-SG" sz="1000" dirty="0" err="1"/>
              <a:t>massa</a:t>
            </a:r>
            <a:r>
              <a:rPr lang="en-SG" sz="1000" dirty="0"/>
              <a:t> </a:t>
            </a:r>
            <a:r>
              <a:rPr lang="en-SG" sz="1000" dirty="0" err="1"/>
              <a:t>sed</a:t>
            </a:r>
            <a:r>
              <a:rPr lang="en-SG" sz="1000" dirty="0"/>
              <a:t> </a:t>
            </a:r>
            <a:r>
              <a:rPr lang="en-SG" sz="1000" dirty="0" err="1"/>
              <a:t>elementum</a:t>
            </a:r>
            <a:r>
              <a:rPr lang="en-SG" sz="1000" dirty="0"/>
              <a:t> tempus </a:t>
            </a:r>
            <a:r>
              <a:rPr lang="en-SG" sz="1000" dirty="0" err="1"/>
              <a:t>egestas</a:t>
            </a:r>
            <a:r>
              <a:rPr lang="en-SG" sz="1000" dirty="0"/>
              <a:t>. </a:t>
            </a:r>
            <a:r>
              <a:rPr lang="en-SG" sz="1000" dirty="0" err="1"/>
              <a:t>Eget</a:t>
            </a:r>
            <a:r>
              <a:rPr lang="en-SG" sz="1000" dirty="0"/>
              <a:t> magna </a:t>
            </a:r>
            <a:r>
              <a:rPr lang="en-SG" sz="1000" dirty="0" err="1"/>
              <a:t>fermentum</a:t>
            </a:r>
            <a:r>
              <a:rPr lang="en-SG" sz="1000" dirty="0"/>
              <a:t> </a:t>
            </a:r>
            <a:r>
              <a:rPr lang="en-SG" sz="1000" dirty="0" err="1"/>
              <a:t>iaculis</a:t>
            </a:r>
            <a:r>
              <a:rPr lang="en-SG" sz="1000" dirty="0"/>
              <a:t> </a:t>
            </a:r>
            <a:r>
              <a:rPr lang="en-SG" sz="1000" dirty="0" err="1"/>
              <a:t>eu</a:t>
            </a:r>
            <a:r>
              <a:rPr lang="en-SG" sz="1000" dirty="0"/>
              <a:t>.</a:t>
            </a:r>
          </a:p>
        </p:txBody>
      </p:sp>
      <p:sp>
        <p:nvSpPr>
          <p:cNvPr id="55" name="TextBox 27">
            <a:extLst>
              <a:ext uri="{FF2B5EF4-FFF2-40B4-BE49-F238E27FC236}">
                <a16:creationId xmlns:a16="http://schemas.microsoft.com/office/drawing/2014/main" id="{185E74A4-1862-6500-1FFC-99B4DDEC32BF}"/>
              </a:ext>
            </a:extLst>
          </p:cNvPr>
          <p:cNvSpPr txBox="1"/>
          <p:nvPr/>
        </p:nvSpPr>
        <p:spPr>
          <a:xfrm>
            <a:off x="3821096" y="4528859"/>
            <a:ext cx="31434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b="1" dirty="0"/>
              <a:t>Titre du poste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 err="1"/>
              <a:t>Lorem</a:t>
            </a:r>
            <a:r>
              <a:rPr lang="en-SG" sz="1000" dirty="0"/>
              <a:t> </a:t>
            </a:r>
            <a:r>
              <a:rPr lang="en-SG" sz="1000" dirty="0" err="1"/>
              <a:t>ipsum</a:t>
            </a:r>
            <a:r>
              <a:rPr lang="en-SG" sz="1000" dirty="0"/>
              <a:t> </a:t>
            </a:r>
            <a:r>
              <a:rPr lang="en-SG" sz="1000" dirty="0" err="1"/>
              <a:t>dolor</a:t>
            </a:r>
            <a:r>
              <a:rPr lang="en-SG" sz="1000" dirty="0"/>
              <a:t> sit </a:t>
            </a:r>
            <a:r>
              <a:rPr lang="en-SG" sz="1000" dirty="0" err="1"/>
              <a:t>amet</a:t>
            </a:r>
            <a:r>
              <a:rPr lang="en-SG" sz="1000" dirty="0"/>
              <a:t>, </a:t>
            </a:r>
            <a:r>
              <a:rPr lang="en-SG" sz="1000" dirty="0" err="1"/>
              <a:t>consectetur</a:t>
            </a:r>
            <a:r>
              <a:rPr lang="en-SG" sz="1000" dirty="0"/>
              <a:t> </a:t>
            </a:r>
            <a:r>
              <a:rPr lang="en-SG" sz="1000" dirty="0" err="1"/>
              <a:t>adipiscing</a:t>
            </a:r>
            <a:r>
              <a:rPr lang="en-SG" sz="1000" dirty="0"/>
              <a:t> </a:t>
            </a:r>
            <a:r>
              <a:rPr lang="en-SG" sz="1000" dirty="0" err="1"/>
              <a:t>elit</a:t>
            </a:r>
            <a:r>
              <a:rPr lang="en-SG" sz="1000" dirty="0"/>
              <a:t>, </a:t>
            </a:r>
            <a:r>
              <a:rPr lang="en-SG" sz="1000" dirty="0" err="1"/>
              <a:t>sed</a:t>
            </a:r>
            <a:r>
              <a:rPr lang="en-SG" sz="1000" dirty="0"/>
              <a:t> do </a:t>
            </a:r>
            <a:r>
              <a:rPr lang="en-SG" sz="1000" dirty="0" err="1"/>
              <a:t>eiusmod</a:t>
            </a:r>
            <a:r>
              <a:rPr lang="en-SG" sz="1000" dirty="0"/>
              <a:t> </a:t>
            </a:r>
            <a:r>
              <a:rPr lang="en-SG" sz="1000" dirty="0" err="1"/>
              <a:t>tempor</a:t>
            </a:r>
            <a:r>
              <a:rPr lang="en-SG" sz="1000" dirty="0"/>
              <a:t> </a:t>
            </a:r>
            <a:r>
              <a:rPr lang="en-SG" sz="1000" dirty="0" err="1"/>
              <a:t>incididunt</a:t>
            </a:r>
            <a:r>
              <a:rPr lang="en-SG" sz="1000" dirty="0"/>
              <a:t> </a:t>
            </a:r>
            <a:r>
              <a:rPr lang="en-SG" sz="1000" dirty="0" err="1"/>
              <a:t>ut</a:t>
            </a:r>
            <a:r>
              <a:rPr lang="en-SG" sz="1000" dirty="0"/>
              <a:t> </a:t>
            </a:r>
            <a:r>
              <a:rPr lang="en-SG" sz="1000" dirty="0" err="1"/>
              <a:t>labore</a:t>
            </a:r>
            <a:r>
              <a:rPr lang="en-SG" sz="1000" dirty="0"/>
              <a:t> et </a:t>
            </a:r>
            <a:r>
              <a:rPr lang="en-SG" sz="1000" dirty="0" err="1"/>
              <a:t>dolore</a:t>
            </a:r>
            <a:r>
              <a:rPr lang="en-SG" sz="1000" dirty="0"/>
              <a:t> magna </a:t>
            </a:r>
            <a:r>
              <a:rPr lang="en-SG" sz="1000" dirty="0" err="1"/>
              <a:t>aliqua</a:t>
            </a:r>
            <a:r>
              <a:rPr lang="en-SG" sz="1000" dirty="0"/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 err="1"/>
              <a:t>Tellus</a:t>
            </a:r>
            <a:r>
              <a:rPr lang="en-SG" sz="1000" dirty="0"/>
              <a:t> in </a:t>
            </a:r>
            <a:r>
              <a:rPr lang="en-SG" sz="1000" dirty="0" err="1"/>
              <a:t>hac</a:t>
            </a:r>
            <a:r>
              <a:rPr lang="en-SG" sz="1000" dirty="0"/>
              <a:t> </a:t>
            </a:r>
            <a:r>
              <a:rPr lang="en-SG" sz="1000" dirty="0" err="1"/>
              <a:t>habitasse</a:t>
            </a:r>
            <a:r>
              <a:rPr lang="en-SG" sz="1000" dirty="0"/>
              <a:t> </a:t>
            </a:r>
            <a:r>
              <a:rPr lang="en-SG" sz="1000" dirty="0" err="1"/>
              <a:t>platea</a:t>
            </a:r>
            <a:r>
              <a:rPr lang="en-SG" sz="1000" dirty="0"/>
              <a:t> </a:t>
            </a:r>
            <a:r>
              <a:rPr lang="en-SG" sz="1000" dirty="0" err="1"/>
              <a:t>dictumst</a:t>
            </a:r>
            <a:r>
              <a:rPr lang="en-SG" sz="1000" dirty="0"/>
              <a:t> </a:t>
            </a:r>
            <a:r>
              <a:rPr lang="en-SG" sz="1000" dirty="0" err="1"/>
              <a:t>vestibulum</a:t>
            </a:r>
            <a:r>
              <a:rPr lang="en-SG" sz="1000" dirty="0"/>
              <a:t>. </a:t>
            </a:r>
            <a:r>
              <a:rPr lang="en-SG" sz="1000" dirty="0" err="1"/>
              <a:t>Turpis</a:t>
            </a:r>
            <a:r>
              <a:rPr lang="en-SG" sz="1000" dirty="0"/>
              <a:t> </a:t>
            </a:r>
            <a:r>
              <a:rPr lang="en-SG" sz="1000" dirty="0" err="1"/>
              <a:t>massa</a:t>
            </a:r>
            <a:r>
              <a:rPr lang="en-SG" sz="1000" dirty="0"/>
              <a:t> </a:t>
            </a:r>
            <a:r>
              <a:rPr lang="en-SG" sz="1000" dirty="0" err="1"/>
              <a:t>tincidunt</a:t>
            </a:r>
            <a:r>
              <a:rPr lang="en-SG" sz="1000" dirty="0"/>
              <a:t> dui </a:t>
            </a:r>
            <a:r>
              <a:rPr lang="en-SG" sz="1000" dirty="0" err="1"/>
              <a:t>ut</a:t>
            </a:r>
            <a:r>
              <a:rPr lang="en-SG" sz="1000" dirty="0"/>
              <a:t> </a:t>
            </a:r>
            <a:r>
              <a:rPr lang="en-SG" sz="1000" dirty="0" err="1"/>
              <a:t>ornare</a:t>
            </a:r>
            <a:r>
              <a:rPr lang="en-SG" sz="1000" dirty="0"/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/>
              <a:t>Id </a:t>
            </a:r>
            <a:r>
              <a:rPr lang="en-SG" sz="1000" dirty="0" err="1"/>
              <a:t>leo</a:t>
            </a:r>
            <a:r>
              <a:rPr lang="en-SG" sz="1000" dirty="0"/>
              <a:t> in vitae </a:t>
            </a:r>
            <a:r>
              <a:rPr lang="en-SG" sz="1000" dirty="0" err="1"/>
              <a:t>turpis</a:t>
            </a:r>
            <a:r>
              <a:rPr lang="en-SG" sz="1000" dirty="0"/>
              <a:t> </a:t>
            </a:r>
            <a:r>
              <a:rPr lang="en-SG" sz="1000" dirty="0" err="1"/>
              <a:t>massa</a:t>
            </a:r>
            <a:r>
              <a:rPr lang="en-SG" sz="1000" dirty="0"/>
              <a:t> </a:t>
            </a:r>
            <a:r>
              <a:rPr lang="en-SG" sz="1000" dirty="0" err="1"/>
              <a:t>sed</a:t>
            </a:r>
            <a:r>
              <a:rPr lang="en-SG" sz="1000" dirty="0"/>
              <a:t> </a:t>
            </a:r>
            <a:r>
              <a:rPr lang="en-SG" sz="1000" dirty="0" err="1"/>
              <a:t>elementum</a:t>
            </a:r>
            <a:r>
              <a:rPr lang="en-SG" sz="1000" dirty="0"/>
              <a:t> tempus </a:t>
            </a:r>
            <a:r>
              <a:rPr lang="en-SG" sz="1000" dirty="0" err="1"/>
              <a:t>egestas</a:t>
            </a:r>
            <a:r>
              <a:rPr lang="en-SG" sz="1000" dirty="0"/>
              <a:t>. </a:t>
            </a:r>
            <a:r>
              <a:rPr lang="en-SG" sz="1000" dirty="0" err="1"/>
              <a:t>Eget</a:t>
            </a:r>
            <a:r>
              <a:rPr lang="en-SG" sz="1000" dirty="0"/>
              <a:t> magna </a:t>
            </a:r>
            <a:r>
              <a:rPr lang="en-SG" sz="1000" dirty="0" err="1"/>
              <a:t>fermentum</a:t>
            </a:r>
            <a:r>
              <a:rPr lang="en-SG" sz="1000" dirty="0"/>
              <a:t> </a:t>
            </a:r>
            <a:r>
              <a:rPr lang="en-SG" sz="1000" dirty="0" err="1"/>
              <a:t>iaculis</a:t>
            </a:r>
            <a:r>
              <a:rPr lang="en-SG" sz="1000" dirty="0"/>
              <a:t> </a:t>
            </a:r>
            <a:r>
              <a:rPr lang="en-SG" sz="1000" dirty="0" err="1"/>
              <a:t>eu</a:t>
            </a:r>
            <a:r>
              <a:rPr lang="en-SG" sz="1000" dirty="0"/>
              <a:t>.</a:t>
            </a:r>
          </a:p>
        </p:txBody>
      </p:sp>
      <p:sp>
        <p:nvSpPr>
          <p:cNvPr id="56" name="TextBox 28">
            <a:extLst>
              <a:ext uri="{FF2B5EF4-FFF2-40B4-BE49-F238E27FC236}">
                <a16:creationId xmlns:a16="http://schemas.microsoft.com/office/drawing/2014/main" id="{F5E325B0-C872-920D-368C-31C82B3B6AB2}"/>
              </a:ext>
            </a:extLst>
          </p:cNvPr>
          <p:cNvSpPr txBox="1"/>
          <p:nvPr/>
        </p:nvSpPr>
        <p:spPr>
          <a:xfrm>
            <a:off x="699919" y="6194860"/>
            <a:ext cx="1827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pc="300" dirty="0">
                <a:ea typeface="Roboto Condensed Bold" panose="02000000000000000000" pitchFamily="2" charset="0"/>
              </a:rPr>
              <a:t>Formation</a:t>
            </a:r>
          </a:p>
          <a:p>
            <a:endParaRPr lang="en-SG" spc="300" dirty="0"/>
          </a:p>
        </p:txBody>
      </p:sp>
      <p:cxnSp>
        <p:nvCxnSpPr>
          <p:cNvPr id="57" name="Straight Connector 29">
            <a:extLst>
              <a:ext uri="{FF2B5EF4-FFF2-40B4-BE49-F238E27FC236}">
                <a16:creationId xmlns:a16="http://schemas.microsoft.com/office/drawing/2014/main" id="{7309B513-7FE5-2158-07C1-3037A2966855}"/>
              </a:ext>
            </a:extLst>
          </p:cNvPr>
          <p:cNvCxnSpPr/>
          <p:nvPr/>
        </p:nvCxnSpPr>
        <p:spPr>
          <a:xfrm>
            <a:off x="2901037" y="6086942"/>
            <a:ext cx="4022237" cy="0"/>
          </a:xfrm>
          <a:prstGeom prst="line">
            <a:avLst/>
          </a:prstGeom>
          <a:ln w="28575">
            <a:solidFill>
              <a:srgbClr val="FCCD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30">
            <a:extLst>
              <a:ext uri="{FF2B5EF4-FFF2-40B4-BE49-F238E27FC236}">
                <a16:creationId xmlns:a16="http://schemas.microsoft.com/office/drawing/2014/main" id="{F8ADCDD3-8395-69F1-F7AD-52BA616FA674}"/>
              </a:ext>
            </a:extLst>
          </p:cNvPr>
          <p:cNvSpPr txBox="1"/>
          <p:nvPr/>
        </p:nvSpPr>
        <p:spPr>
          <a:xfrm>
            <a:off x="2819959" y="6217592"/>
            <a:ext cx="9208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dirty="0"/>
              <a:t>06/2016-Auj.</a:t>
            </a:r>
            <a:br>
              <a:rPr lang="en-SG" sz="1200" dirty="0"/>
            </a:br>
            <a:br>
              <a:rPr lang="en-SG" sz="1200" dirty="0"/>
            </a:br>
            <a:endParaRPr lang="en-SG" sz="1200" dirty="0"/>
          </a:p>
          <a:p>
            <a:endParaRPr lang="en-SG" sz="1200" dirty="0"/>
          </a:p>
          <a:p>
            <a:r>
              <a:rPr lang="en-SG" sz="1200" dirty="0"/>
              <a:t>12/2017-06/2016</a:t>
            </a:r>
          </a:p>
          <a:p>
            <a:endParaRPr lang="en-SG" sz="1200" dirty="0"/>
          </a:p>
        </p:txBody>
      </p:sp>
      <p:sp>
        <p:nvSpPr>
          <p:cNvPr id="59" name="TextBox 31">
            <a:extLst>
              <a:ext uri="{FF2B5EF4-FFF2-40B4-BE49-F238E27FC236}">
                <a16:creationId xmlns:a16="http://schemas.microsoft.com/office/drawing/2014/main" id="{211CC1BF-8DF2-C164-4A31-BD4EB0C7E750}"/>
              </a:ext>
            </a:extLst>
          </p:cNvPr>
          <p:cNvSpPr txBox="1"/>
          <p:nvPr/>
        </p:nvSpPr>
        <p:spPr>
          <a:xfrm>
            <a:off x="3818873" y="6173761"/>
            <a:ext cx="31434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b="1" dirty="0" err="1"/>
              <a:t>Diplôme</a:t>
            </a:r>
            <a:r>
              <a:rPr lang="en-SG" sz="1200" b="1" dirty="0"/>
              <a:t> - Université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 err="1"/>
              <a:t>Lorem</a:t>
            </a:r>
            <a:r>
              <a:rPr lang="en-SG" sz="1000" dirty="0"/>
              <a:t> </a:t>
            </a:r>
            <a:r>
              <a:rPr lang="en-SG" sz="1000" dirty="0" err="1"/>
              <a:t>ipsum</a:t>
            </a:r>
            <a:r>
              <a:rPr lang="en-SG" sz="1000" dirty="0"/>
              <a:t> </a:t>
            </a:r>
            <a:r>
              <a:rPr lang="en-SG" sz="1000" dirty="0" err="1"/>
              <a:t>dolor</a:t>
            </a:r>
            <a:r>
              <a:rPr lang="en-SG" sz="1000" dirty="0"/>
              <a:t> sit </a:t>
            </a:r>
            <a:r>
              <a:rPr lang="en-SG" sz="1000" dirty="0" err="1"/>
              <a:t>amet</a:t>
            </a:r>
            <a:r>
              <a:rPr lang="en-SG" sz="1000" dirty="0"/>
              <a:t>, </a:t>
            </a:r>
            <a:r>
              <a:rPr lang="en-SG" sz="1000" dirty="0" err="1"/>
              <a:t>consectetur</a:t>
            </a:r>
            <a:r>
              <a:rPr lang="en-SG" sz="1000" dirty="0"/>
              <a:t> </a:t>
            </a:r>
            <a:r>
              <a:rPr lang="en-SG" sz="1000" dirty="0" err="1"/>
              <a:t>adipiscing</a:t>
            </a:r>
            <a:r>
              <a:rPr lang="en-SG" sz="1000" dirty="0"/>
              <a:t> </a:t>
            </a:r>
            <a:r>
              <a:rPr lang="en-SG" sz="1000" dirty="0" err="1"/>
              <a:t>elit</a:t>
            </a:r>
            <a:r>
              <a:rPr lang="en-SG" sz="1000" dirty="0"/>
              <a:t>, </a:t>
            </a:r>
            <a:r>
              <a:rPr lang="en-SG" sz="1000" dirty="0" err="1"/>
              <a:t>sed</a:t>
            </a:r>
            <a:r>
              <a:rPr lang="en-SG" sz="1000" dirty="0"/>
              <a:t> do </a:t>
            </a:r>
            <a:r>
              <a:rPr lang="en-SG" sz="1000" dirty="0" err="1"/>
              <a:t>eiusmod</a:t>
            </a:r>
            <a:r>
              <a:rPr lang="en-SG" sz="1000" dirty="0"/>
              <a:t> </a:t>
            </a:r>
            <a:r>
              <a:rPr lang="en-SG" sz="1000" dirty="0" err="1"/>
              <a:t>tempor</a:t>
            </a:r>
            <a:r>
              <a:rPr lang="en-SG" sz="1000" dirty="0"/>
              <a:t> </a:t>
            </a:r>
            <a:r>
              <a:rPr lang="en-SG" sz="1000" dirty="0" err="1"/>
              <a:t>incididunt</a:t>
            </a:r>
            <a:r>
              <a:rPr lang="en-SG" sz="1000" dirty="0"/>
              <a:t> </a:t>
            </a:r>
            <a:r>
              <a:rPr lang="en-SG" sz="1000" dirty="0" err="1"/>
              <a:t>ut</a:t>
            </a:r>
            <a:r>
              <a:rPr lang="en-SG" sz="1000" dirty="0"/>
              <a:t> </a:t>
            </a:r>
            <a:r>
              <a:rPr lang="en-SG" sz="1000" dirty="0" err="1"/>
              <a:t>labore</a:t>
            </a:r>
            <a:r>
              <a:rPr lang="en-SG" sz="1000" dirty="0"/>
              <a:t> et </a:t>
            </a:r>
            <a:r>
              <a:rPr lang="en-SG" sz="1000" dirty="0" err="1"/>
              <a:t>dolore</a:t>
            </a:r>
            <a:r>
              <a:rPr lang="en-SG" sz="1000" dirty="0"/>
              <a:t> magna </a:t>
            </a:r>
            <a:r>
              <a:rPr lang="en-SG" sz="1000" dirty="0" err="1"/>
              <a:t>aliqua</a:t>
            </a:r>
            <a:r>
              <a:rPr lang="en-SG" sz="1000" dirty="0"/>
              <a:t>. </a:t>
            </a:r>
          </a:p>
        </p:txBody>
      </p:sp>
      <p:sp>
        <p:nvSpPr>
          <p:cNvPr id="60" name="TextBox 32">
            <a:extLst>
              <a:ext uri="{FF2B5EF4-FFF2-40B4-BE49-F238E27FC236}">
                <a16:creationId xmlns:a16="http://schemas.microsoft.com/office/drawing/2014/main" id="{3A0D8103-1CAB-B28D-A037-C44CFD5B26D3}"/>
              </a:ext>
            </a:extLst>
          </p:cNvPr>
          <p:cNvSpPr txBox="1"/>
          <p:nvPr/>
        </p:nvSpPr>
        <p:spPr>
          <a:xfrm>
            <a:off x="3818873" y="7017811"/>
            <a:ext cx="31434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b="1" dirty="0" err="1"/>
              <a:t>Diplôme</a:t>
            </a:r>
            <a:r>
              <a:rPr lang="en-SG" sz="1200" b="1" dirty="0"/>
              <a:t> - Université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/>
              <a:t>Lorem ipsum </a:t>
            </a:r>
            <a:r>
              <a:rPr lang="en-SG" sz="1000" dirty="0" err="1"/>
              <a:t>dolor</a:t>
            </a:r>
            <a:r>
              <a:rPr lang="en-SG" sz="1000" dirty="0"/>
              <a:t> sit </a:t>
            </a:r>
            <a:r>
              <a:rPr lang="en-SG" sz="1000" dirty="0" err="1"/>
              <a:t>amet</a:t>
            </a:r>
            <a:r>
              <a:rPr lang="en-SG" sz="1000" dirty="0"/>
              <a:t>, </a:t>
            </a:r>
            <a:r>
              <a:rPr lang="en-SG" sz="1000" dirty="0" err="1"/>
              <a:t>consectetur</a:t>
            </a:r>
            <a:r>
              <a:rPr lang="en-SG" sz="1000" dirty="0"/>
              <a:t> </a:t>
            </a:r>
            <a:r>
              <a:rPr lang="en-SG" sz="1000" dirty="0" err="1"/>
              <a:t>adipiscing</a:t>
            </a:r>
            <a:r>
              <a:rPr lang="en-SG" sz="1000" dirty="0"/>
              <a:t> </a:t>
            </a:r>
            <a:r>
              <a:rPr lang="en-SG" sz="1000" dirty="0" err="1"/>
              <a:t>elit</a:t>
            </a:r>
            <a:r>
              <a:rPr lang="en-SG" sz="1000" dirty="0"/>
              <a:t>, </a:t>
            </a:r>
            <a:r>
              <a:rPr lang="en-SG" sz="1000" dirty="0" err="1"/>
              <a:t>sed</a:t>
            </a:r>
            <a:r>
              <a:rPr lang="en-SG" sz="1000" dirty="0"/>
              <a:t> do </a:t>
            </a:r>
            <a:r>
              <a:rPr lang="en-SG" sz="1000" dirty="0" err="1"/>
              <a:t>eiusmod</a:t>
            </a:r>
            <a:r>
              <a:rPr lang="en-SG" sz="1000" dirty="0"/>
              <a:t> </a:t>
            </a:r>
            <a:r>
              <a:rPr lang="en-SG" sz="1000" dirty="0" err="1"/>
              <a:t>tempor</a:t>
            </a:r>
            <a:r>
              <a:rPr lang="en-SG" sz="1000" dirty="0"/>
              <a:t> </a:t>
            </a:r>
            <a:r>
              <a:rPr lang="en-SG" sz="1000" dirty="0" err="1"/>
              <a:t>incididunt</a:t>
            </a:r>
            <a:r>
              <a:rPr lang="en-SG" sz="1000" dirty="0"/>
              <a:t> </a:t>
            </a:r>
            <a:r>
              <a:rPr lang="en-SG" sz="1000" dirty="0" err="1"/>
              <a:t>ut</a:t>
            </a:r>
            <a:r>
              <a:rPr lang="en-SG" sz="1000" dirty="0"/>
              <a:t> labore et dolore magna </a:t>
            </a:r>
            <a:r>
              <a:rPr lang="en-SG" sz="1000" dirty="0" err="1"/>
              <a:t>aliqua</a:t>
            </a:r>
            <a:r>
              <a:rPr lang="en-SG" sz="1000" dirty="0"/>
              <a:t>. </a:t>
            </a:r>
          </a:p>
        </p:txBody>
      </p:sp>
      <p:cxnSp>
        <p:nvCxnSpPr>
          <p:cNvPr id="61" name="Straight Connector 33">
            <a:extLst>
              <a:ext uri="{FF2B5EF4-FFF2-40B4-BE49-F238E27FC236}">
                <a16:creationId xmlns:a16="http://schemas.microsoft.com/office/drawing/2014/main" id="{AC566B31-4600-FA72-5FEE-1FE2C1C883E4}"/>
              </a:ext>
            </a:extLst>
          </p:cNvPr>
          <p:cNvCxnSpPr/>
          <p:nvPr/>
        </p:nvCxnSpPr>
        <p:spPr>
          <a:xfrm>
            <a:off x="774337" y="7914030"/>
            <a:ext cx="1827465" cy="0"/>
          </a:xfrm>
          <a:prstGeom prst="line">
            <a:avLst/>
          </a:prstGeom>
          <a:ln w="28575">
            <a:solidFill>
              <a:srgbClr val="FCCD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34">
            <a:extLst>
              <a:ext uri="{FF2B5EF4-FFF2-40B4-BE49-F238E27FC236}">
                <a16:creationId xmlns:a16="http://schemas.microsoft.com/office/drawing/2014/main" id="{13B961F4-D2E7-10C0-FEDF-D36FA41A748E}"/>
              </a:ext>
            </a:extLst>
          </p:cNvPr>
          <p:cNvSpPr txBox="1"/>
          <p:nvPr/>
        </p:nvSpPr>
        <p:spPr>
          <a:xfrm>
            <a:off x="699919" y="8021948"/>
            <a:ext cx="1930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spc="300" dirty="0" err="1">
                <a:ea typeface="Roboto Condensed Bold" panose="02000000000000000000" pitchFamily="2" charset="0"/>
              </a:rPr>
              <a:t>Compétences</a:t>
            </a:r>
            <a:endParaRPr lang="en-SG" sz="1600" spc="300" dirty="0">
              <a:ea typeface="Roboto Condensed Bold" panose="02000000000000000000" pitchFamily="2" charset="0"/>
            </a:endParaRPr>
          </a:p>
          <a:p>
            <a:r>
              <a:rPr lang="en-SG" sz="1600" spc="300" dirty="0"/>
              <a:t>&amp; </a:t>
            </a:r>
            <a:r>
              <a:rPr lang="en-SG" sz="1600" spc="300" dirty="0" err="1"/>
              <a:t>Qualités</a:t>
            </a:r>
            <a:endParaRPr lang="en-SG" sz="1600" spc="300" dirty="0"/>
          </a:p>
        </p:txBody>
      </p:sp>
      <p:cxnSp>
        <p:nvCxnSpPr>
          <p:cNvPr id="63" name="Straight Connector 35">
            <a:extLst>
              <a:ext uri="{FF2B5EF4-FFF2-40B4-BE49-F238E27FC236}">
                <a16:creationId xmlns:a16="http://schemas.microsoft.com/office/drawing/2014/main" id="{B48FCA9E-C33B-E49A-785C-1527865C5BB3}"/>
              </a:ext>
            </a:extLst>
          </p:cNvPr>
          <p:cNvCxnSpPr/>
          <p:nvPr/>
        </p:nvCxnSpPr>
        <p:spPr>
          <a:xfrm>
            <a:off x="2975455" y="7914030"/>
            <a:ext cx="4022237" cy="0"/>
          </a:xfrm>
          <a:prstGeom prst="line">
            <a:avLst/>
          </a:prstGeom>
          <a:ln w="28575">
            <a:solidFill>
              <a:srgbClr val="FCCD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36">
            <a:extLst>
              <a:ext uri="{FF2B5EF4-FFF2-40B4-BE49-F238E27FC236}">
                <a16:creationId xmlns:a16="http://schemas.microsoft.com/office/drawing/2014/main" id="{FFF46A55-C470-C72E-41A3-0355C2597A1F}"/>
              </a:ext>
            </a:extLst>
          </p:cNvPr>
          <p:cNvSpPr txBox="1"/>
          <p:nvPr/>
        </p:nvSpPr>
        <p:spPr>
          <a:xfrm>
            <a:off x="2908767" y="8041860"/>
            <a:ext cx="1930184" cy="1335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endParaRPr lang="en-SG" sz="1100" dirty="0"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endParaRPr lang="en-SG" sz="1100" dirty="0"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 labore et. </a:t>
            </a:r>
          </a:p>
        </p:txBody>
      </p:sp>
      <p:pic>
        <p:nvPicPr>
          <p:cNvPr id="72" name="Image 71">
            <a:extLst>
              <a:ext uri="{FF2B5EF4-FFF2-40B4-BE49-F238E27FC236}">
                <a16:creationId xmlns:a16="http://schemas.microsoft.com/office/drawing/2014/main" id="{2EDF438C-CC68-DEE9-2E5A-7E7E73E60BA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15189"/>
          <a:stretch/>
        </p:blipFill>
        <p:spPr>
          <a:xfrm>
            <a:off x="666632" y="177612"/>
            <a:ext cx="1161245" cy="1163712"/>
          </a:xfrm>
          <a:prstGeom prst="ellipse">
            <a:avLst/>
          </a:prstGeom>
          <a:ln>
            <a:solidFill>
              <a:srgbClr val="FF0000"/>
            </a:solidFill>
          </a:ln>
        </p:spPr>
      </p:pic>
      <p:sp>
        <p:nvSpPr>
          <p:cNvPr id="73" name="TextBox 36">
            <a:extLst>
              <a:ext uri="{FF2B5EF4-FFF2-40B4-BE49-F238E27FC236}">
                <a16:creationId xmlns:a16="http://schemas.microsoft.com/office/drawing/2014/main" id="{40F67389-F056-C678-62E2-CDD29F3FC9BA}"/>
              </a:ext>
            </a:extLst>
          </p:cNvPr>
          <p:cNvSpPr txBox="1"/>
          <p:nvPr/>
        </p:nvSpPr>
        <p:spPr>
          <a:xfrm>
            <a:off x="5067508" y="8041860"/>
            <a:ext cx="1930184" cy="1335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endParaRPr lang="en-SG" sz="1100" dirty="0"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endParaRPr lang="en-SG" sz="1100" dirty="0"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 labore et. </a:t>
            </a:r>
          </a:p>
        </p:txBody>
      </p:sp>
      <p:sp>
        <p:nvSpPr>
          <p:cNvPr id="74" name="TextBox 34">
            <a:extLst>
              <a:ext uri="{FF2B5EF4-FFF2-40B4-BE49-F238E27FC236}">
                <a16:creationId xmlns:a16="http://schemas.microsoft.com/office/drawing/2014/main" id="{D479364E-F13D-7764-6444-AE8A9BCC1F94}"/>
              </a:ext>
            </a:extLst>
          </p:cNvPr>
          <p:cNvSpPr txBox="1"/>
          <p:nvPr/>
        </p:nvSpPr>
        <p:spPr>
          <a:xfrm>
            <a:off x="738770" y="9680435"/>
            <a:ext cx="1930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spc="300" dirty="0" err="1">
                <a:ea typeface="Roboto Condensed Bold" panose="02000000000000000000" pitchFamily="2" charset="0"/>
              </a:rPr>
              <a:t>Langues</a:t>
            </a:r>
            <a:endParaRPr lang="en-SG" sz="1600" spc="300" dirty="0"/>
          </a:p>
        </p:txBody>
      </p:sp>
      <p:sp>
        <p:nvSpPr>
          <p:cNvPr id="75" name="TextBox 36">
            <a:extLst>
              <a:ext uri="{FF2B5EF4-FFF2-40B4-BE49-F238E27FC236}">
                <a16:creationId xmlns:a16="http://schemas.microsoft.com/office/drawing/2014/main" id="{ACA5F2D5-EFCC-7D6E-86D1-A7258BA9C380}"/>
              </a:ext>
            </a:extLst>
          </p:cNvPr>
          <p:cNvSpPr txBox="1"/>
          <p:nvPr/>
        </p:nvSpPr>
        <p:spPr>
          <a:xfrm>
            <a:off x="2908767" y="9689733"/>
            <a:ext cx="1930184" cy="319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Anglais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 : A1</a:t>
            </a:r>
          </a:p>
        </p:txBody>
      </p:sp>
      <p:sp>
        <p:nvSpPr>
          <p:cNvPr id="76" name="TextBox 36">
            <a:extLst>
              <a:ext uri="{FF2B5EF4-FFF2-40B4-BE49-F238E27FC236}">
                <a16:creationId xmlns:a16="http://schemas.microsoft.com/office/drawing/2014/main" id="{090EC69D-0594-0AB7-6F91-241FFCBED030}"/>
              </a:ext>
            </a:extLst>
          </p:cNvPr>
          <p:cNvSpPr txBox="1"/>
          <p:nvPr/>
        </p:nvSpPr>
        <p:spPr>
          <a:xfrm>
            <a:off x="5122564" y="9677395"/>
            <a:ext cx="1930184" cy="319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1100" dirty="0" err="1">
                <a:ea typeface="Lato" panose="020F0502020204030203" pitchFamily="34" charset="0"/>
                <a:cs typeface="Lato" panose="020F0502020204030203" pitchFamily="34" charset="0"/>
              </a:rPr>
              <a:t>Allemand</a:t>
            </a:r>
            <a:r>
              <a:rPr lang="en-SG" sz="1100" dirty="0">
                <a:ea typeface="Lato" panose="020F0502020204030203" pitchFamily="34" charset="0"/>
                <a:cs typeface="Lato" panose="020F0502020204030203" pitchFamily="34" charset="0"/>
              </a:rPr>
              <a:t> : A1</a:t>
            </a:r>
          </a:p>
        </p:txBody>
      </p:sp>
    </p:spTree>
    <p:extLst>
      <p:ext uri="{BB962C8B-B14F-4D97-AF65-F5344CB8AC3E}">
        <p14:creationId xmlns:p14="http://schemas.microsoft.com/office/powerpoint/2010/main" val="227186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2738140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</TotalTime>
  <Words>561</Words>
  <Application>Microsoft Macintosh PowerPoint</Application>
  <PresentationFormat>Personnalisé</PresentationFormat>
  <Paragraphs>84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Lato</vt:lpstr>
      <vt:lpstr>Roboto Condensed 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</cp:revision>
  <dcterms:created xsi:type="dcterms:W3CDTF">2024-02-23T22:32:23Z</dcterms:created>
  <dcterms:modified xsi:type="dcterms:W3CDTF">2024-02-23T22:44:48Z</dcterms:modified>
</cp:coreProperties>
</file>